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25" d="100"/>
          <a:sy n="25" d="100"/>
        </p:scale>
        <p:origin x="1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228ADAD2-6032-8C4F-8A4C-46926F1D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727" y="0"/>
            <a:ext cx="9164473" cy="378612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703867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all points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Z is the set of integers.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lattice paths that we study are the set of movements on a lattice with restrictions of up-right and down-right moves. The paths that we are studying reside within an upper and lower boundary. We call this structure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skewed-top 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Currently, a closed-form formula for skewed-top corridor numbers remains unknown.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combinations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26157" y="16420969"/>
            <a:ext cx="10816480" cy="561312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diagonals consist of segments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subsequences, and the degrees of these segments increase predictably 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moves down the corridor.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3 out of 4 of our initial conditions. With these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numbers that we calculate are called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classic-case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 top corridor.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316640" y="5702495"/>
            <a:ext cx="11531753" cy="90415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describing the  program used to calculate the corridor numbers.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15046773"/>
            <a:ext cx="11569699" cy="1261222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there are sequences of degree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corridor and contribute to each other to create new sequences of degree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Just as integration of a polynomial increases its degree by 1, the segments of diagonal sequences increase in degree going down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corridor. 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is the cumulative sum of the segment directly above 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behavior has been noticed in the corridors’ diagonals. If one chooses a diagonal with starting point at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2k + 1)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sequence will degrade into a linear sequence by the time the diagonal reaches the upper boundary line. 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comparing the linear sequences that appear near the surface of the sentinel lines of corridors as the gap size increases reveal another relationship. With a fixed slope of one-half, 4-element linear sequences appear near the sentinel lines. As the gap size increases in these fixed corridors, the values of these 4-element sequences are part of degree n sequences as well.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encode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1975634" y="8245314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6675">
            <a:solidFill>
              <a:srgbClr val="92D050"/>
            </a:solidFill>
          </a:ln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Classic-Case Skewed Top Corridors 1 - 3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703867"/>
            <a:ext cx="7768004" cy="90402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Recursive 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points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integer and lies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natural numbers.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corridor begins at some value on the lattice and moves up-right at some slope through the corridor. This formula states that the first non-zero diagonal at position (k+1, k) is 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703866"/>
            <a:ext cx="7768004" cy="83290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diagonal in the corridor can be expressed as start and end points: </a:t>
            </a:r>
          </a:p>
          <a:p>
            <a:pPr algn="ctr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 (0, 1) 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End: (2g, 2g-1)</a:t>
            </a:r>
          </a:p>
          <a:p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diagonals from the initial can be computed in the following way, where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diagonal number in the corridor: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Start:(2g-D, 2g+D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End:(2g-D+4, 2g+D+4)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454" y="18649586"/>
            <a:ext cx="7258149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932" y="14344124"/>
            <a:ext cx="7252671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4FA9B3C-35D8-C842-BE2C-5C248C347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302" y="15440704"/>
            <a:ext cx="7437410" cy="641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 Placeholder 68">
            <a:extLst>
              <a:ext uri="{FF2B5EF4-FFF2-40B4-BE49-F238E27FC236}">
                <a16:creationId xmlns:a16="http://schemas.microsoft.com/office/drawing/2014/main" id="{4FC9AC61-219A-CF40-89AA-F3DAE4CE6F77}"/>
              </a:ext>
            </a:extLst>
          </p:cNvPr>
          <p:cNvSpPr txBox="1">
            <a:spLocks/>
          </p:cNvSpPr>
          <p:nvPr/>
        </p:nvSpPr>
        <p:spPr bwMode="ltGray">
          <a:xfrm>
            <a:off x="30659294" y="28243880"/>
            <a:ext cx="12355605" cy="4179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Shaun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Ault and Charles Kicey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Lattice Paths Using Fourier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Kenneth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Rosen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Its Applications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Richard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Brualdi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Combinatorics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On-Line Encyclopedia of Integer Sequences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1357" y="22851497"/>
            <a:ext cx="7657286" cy="9571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92" y="631750"/>
            <a:ext cx="2770195" cy="27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C2ADE-A257-45E6-A8A8-A5CFC12AD2E8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686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2018-04-04T20:14:44Z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