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92" autoAdjust="0"/>
    <p:restoredTop sz="94660"/>
  </p:normalViewPr>
  <p:slideViewPr>
    <p:cSldViewPr snapToGrid="0">
      <p:cViewPr varScale="1">
        <p:scale>
          <a:sx n="18" d="100"/>
          <a:sy n="18" d="100"/>
        </p:scale>
        <p:origin x="15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0" y="430205"/>
            <a:ext cx="30175200" cy="29717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an Understanding of Skewed Top Corridors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13716788" y="3401945"/>
            <a:ext cx="30174412" cy="19696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Joanne Wardell, Computer Science Department | Shaun Ault, Mathematics Department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03377" y="6063528"/>
            <a:ext cx="20080224" cy="9786072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Research Questions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is the set of all points Z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lattice paths that we study are the set of movements on a lattice with restrictions of up-right and down-right moves. The paths that we are studying reside within an upper and lower boundary. We call this structure a corridor.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classic corridor, the top and bottom boundary lines have a slope of zero. In a different model, we allow the upper boundary line to vary with a non-zero slope. We call this model the skewed-top corridor.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data set differ in skewed-top corridors based on the variation of parameters?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observations are there to be made about the varying data within this skewed-top model?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mathematical relationships exist within the skewed-top corridors?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03377" y="16335250"/>
            <a:ext cx="19812002" cy="6924800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the following parameters: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boundary line slope = ½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value = 1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position = (0,1)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gap parameter to vary.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sequences of n</a:t>
            </a:r>
            <a:r>
              <a:rPr 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lie within the corridors and contribute to each other in various ways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1662135" y="6063528"/>
            <a:ext cx="21352765" cy="11605040"/>
          </a:xfrm>
        </p:spPr>
        <p:txBody>
          <a:bodyPr/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wrote programs in Java and Python to generate and analyze the skewed-top corridor dataset.</a:t>
            </a: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372315"/>
            <a:ext cx="6781800" cy="2235835"/>
          </a:xfrm>
          <a:prstGeom prst="rect">
            <a:avLst/>
          </a:prstGeom>
        </p:spPr>
      </p:pic>
      <p:sp>
        <p:nvSpPr>
          <p:cNvPr id="4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21662134" y="18360528"/>
            <a:ext cx="21352765" cy="827154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 and Conclusions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concluded that …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to carry the results that we’ve found by fixing three of the four corridor parameters into corridors with several varying parameters.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integer sequences that we’ve noticed are compelling and are not listed in the OEIS. We will further investigate the skewed-top corridor sequences and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they encode.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2288182" y="8343308"/>
            <a:ext cx="7592050" cy="8971298"/>
          </a:xfrm>
          <a:prstGeom prst="rect">
            <a:avLst/>
          </a:prstGeom>
          <a:solidFill>
            <a:srgbClr val="FFFFFF"/>
          </a:solidFill>
          <a:ln w="3492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var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('g, s, D')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def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start_diag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y0 = 1 - 2*D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L0 = 2*g + 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if s ==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0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y0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elif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s &gt;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2*g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2*g - 2*D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else: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print("Error")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return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return (x, y)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def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y0 = 1 - 2*D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L0 = 2*g + D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if s ==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L0 - 1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y0 + L0 - 1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elif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s &gt; 0: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x = 2*g + D + 3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y = 2*g - D + 2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else: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print("Error")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return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return (x, y)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g = 2; s = 1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[ 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start_diag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(g, s, D)] for D in range(5)]</a:t>
            </a:r>
            <a:endParaRPr lang="en-US" sz="413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 </a:t>
            </a:r>
            <a:endParaRPr lang="en-US" sz="41300" dirty="0">
              <a:effectLst/>
            </a:endParaRPr>
          </a:p>
          <a:p>
            <a:r>
              <a:rPr lang="en-US" sz="1600" dirty="0" err="1">
                <a:effectLst/>
                <a:latin typeface="Courier New" panose="02070309020205020404" pitchFamily="49" charset="0"/>
              </a:rPr>
              <a:t>end_diag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(1, 0, 0)</a:t>
            </a:r>
            <a:endParaRPr lang="en-US" sz="41300" dirty="0">
              <a:effectLst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816215" y="8343307"/>
            <a:ext cx="8892224" cy="86763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</a:rPr>
              <a:t>public static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[][]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makeArray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n,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g,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a,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m)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[][] array = new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[g + ((n + 1) / 2)][n];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array[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a][0] = 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array[(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g) - 1][0] = -1;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=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g) - 2;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col = 1; col &lt; array[0].length; col++)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if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== -1)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break;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array[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][col] = -1;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if (col % m == 0)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rowneg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-= 1;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col = 1; col &lt;= array[0].length - 1; col++)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for (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row =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- 1; (array[row][col] != -1); row--)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if ((row == 0))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0;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break;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if (row == </a:t>
            </a:r>
            <a:r>
              <a:rPr lang="en-US" sz="1600" dirty="0" err="1">
                <a:effectLst/>
                <a:latin typeface="Courier New" panose="02070309020205020404" pitchFamily="49" charset="0"/>
              </a:rPr>
              <a:t>array.length</a:t>
            </a:r>
            <a:r>
              <a:rPr lang="en-US" sz="1600" dirty="0">
                <a:effectLst/>
                <a:latin typeface="Courier New" panose="02070309020205020404" pitchFamily="49" charset="0"/>
              </a:rPr>
              <a:t> - 1)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- 1][col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 else if (array[row - 1][col - 1] == -1)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+ 1][col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 else {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   array[row][col] = array[row - 1][col - 1] </a:t>
            </a:r>
            <a:endParaRPr lang="en-US" sz="1600" dirty="0">
              <a:effectLst/>
            </a:endParaRPr>
          </a:p>
          <a:p>
            <a:pPr indent="457200"/>
            <a:r>
              <a:rPr lang="en-US" sz="1600" dirty="0">
                <a:effectLst/>
                <a:latin typeface="Courier New" panose="02070309020205020404" pitchFamily="49" charset="0"/>
              </a:rPr>
              <a:t>      + array[row + 1][col - 1];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}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   return array;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tf04001343</Template>
  <TotalTime>0</TotalTime>
  <Words>426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Science Poster</vt:lpstr>
      <vt:lpstr>Toward an Understanding of Skewed Top Corridors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2018-03-27T23:14:48Z</dcterms:created>
  <dcterms:modified xsi:type="dcterms:W3CDTF">2018-03-28T00:32:20Z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