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2" autoAdjust="0"/>
    <p:restoredTop sz="94660"/>
  </p:normalViewPr>
  <p:slideViewPr>
    <p:cSldViewPr snapToGrid="0">
      <p:cViewPr>
        <p:scale>
          <a:sx n="37" d="100"/>
          <a:sy n="37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0C94D495-1904-514C-886B-86EE2E55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982"/>
            <a:ext cx="9229060" cy="3626161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28ADAD2-6032-8C4F-8A4C-46926F1DB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847" y="1"/>
            <a:ext cx="9164473" cy="37861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Shaun Ault, Mathematics Department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020210" y="5817321"/>
            <a:ext cx="10628375" cy="10346786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lattice is the set of all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the skewed-top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the variation of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the skewed-top corridors?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32105" y="17096295"/>
            <a:ext cx="10816480" cy="477847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generating the corridors, we fix 3 out of 4 of our initial conditions. With these conditions set, we call this a classical skewed top corridor. Below are some of the corridor structures generated with various fixed parameters.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5817321"/>
            <a:ext cx="11531753" cy="1605744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 The following is pseudocode explaining the basic operations of our programs.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24284833"/>
            <a:ext cx="11569699" cy="825176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…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information that they encode.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1954404" y="8667904"/>
            <a:ext cx="10213764" cy="6084416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create_grid</a:t>
            </a:r>
            <a:endParaRPr lang="en-US" sz="2000" b="1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create work space with row+1 * col+1 entries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make all values zero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place start value</a:t>
            </a: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###create sentinel line####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col modulo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slope_ru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position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else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####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 values####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corridor[row][col] = corridor[row-1][col-1] + corridor[row-1][col+1]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end for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 for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235" y="18380302"/>
            <a:ext cx="17006019" cy="2650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916EF-B985-FE40-AE4C-8F95FE302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22515258"/>
            <a:ext cx="14948669" cy="8924061"/>
          </a:xfrm>
          <a:prstGeom prst="rect">
            <a:avLst/>
          </a:prstGeom>
        </p:spPr>
      </p:pic>
      <p:sp>
        <p:nvSpPr>
          <p:cNvPr id="22" name="Text Placeholder 68">
            <a:extLst>
              <a:ext uri="{FF2B5EF4-FFF2-40B4-BE49-F238E27FC236}">
                <a16:creationId xmlns:a16="http://schemas.microsoft.com/office/drawing/2014/main" id="{E5FED944-527D-1D48-9BAE-FA9F5C34126C}"/>
              </a:ext>
            </a:extLst>
          </p:cNvPr>
          <p:cNvSpPr txBox="1">
            <a:spLocks/>
          </p:cNvSpPr>
          <p:nvPr/>
        </p:nvSpPr>
        <p:spPr bwMode="ltGray">
          <a:xfrm>
            <a:off x="1298449" y="31277979"/>
            <a:ext cx="7254276" cy="8018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6675">
            <a:solidFill>
              <a:srgbClr val="92D050"/>
            </a:solidFill>
          </a:ln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Skewed Top Corridors 1 - 3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E55F251-5FEE-4F44-B693-756E9EC737C4}"/>
              </a:ext>
            </a:extLst>
          </p:cNvPr>
          <p:cNvSpPr txBox="1">
            <a:spLocks/>
          </p:cNvSpPr>
          <p:nvPr/>
        </p:nvSpPr>
        <p:spPr bwMode="ltGray">
          <a:xfrm>
            <a:off x="12787708" y="5818693"/>
            <a:ext cx="7768004" cy="8453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Generating Formula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function accepting input from the set of natural numbers. It’s output lies within the set of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values that lie within the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formula for generating values in the corridor is: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V(x, y) = V(x-1, y-1) + V(x-1, y+1)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also noticed a relationship about the values in the corridors in certain restrictions: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k ≤ 2g,    V(k+1, k) = k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89E445F6-E6D4-9C49-8C7D-D50BFA1B7486}"/>
              </a:ext>
            </a:extLst>
          </p:cNvPr>
          <p:cNvSpPr txBox="1">
            <a:spLocks/>
          </p:cNvSpPr>
          <p:nvPr/>
        </p:nvSpPr>
        <p:spPr bwMode="ltGray">
          <a:xfrm>
            <a:off x="22116454" y="5818694"/>
            <a:ext cx="7768004" cy="84538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Diagonal Sequences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diagonal sequences of numbers in a one of the corridors. One will notice various intriguing patterns that appear on the diagonal. Some patterns are obvious to spot and others are slightly more difficult to notice.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relationships that we’ve noticed on the diagonals are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4B9C9A91-4571-2941-A70D-19DF660A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4404" y="15473012"/>
            <a:ext cx="10213764" cy="4735228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calculate_diagonal_elements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3FF157-C5CC-0A43-9042-629678597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422" y="22349830"/>
            <a:ext cx="6920193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406E2A-329C-C642-9E10-F0AFE00DF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182" y="27016703"/>
            <a:ext cx="7252671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8500D75-69DE-0548-814F-42E7758B6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234" y="15757505"/>
            <a:ext cx="17006019" cy="2208154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2B16EC-F2D7-724B-B571-A8E87F0DBB7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8017860" y="17908915"/>
            <a:ext cx="6141720" cy="621531"/>
          </a:xfrm>
          <a:ln w="66675">
            <a:solidFill>
              <a:srgbClr val="92D050"/>
            </a:solidFill>
          </a:ln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Non-Classical Skewed-Top Corridors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4FA9B3C-35D8-C842-BE2C-5C248C347E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501" y="23188475"/>
            <a:ext cx="7437410" cy="6417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468</Words>
  <Application>Microsoft Macintosh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2018-04-02T08:33:42Z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