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25" d="100"/>
          <a:sy n="25" d="100"/>
        </p:scale>
        <p:origin x="31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0C94D495-1904-514C-886B-86EE2E55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94"/>
            <a:ext cx="9229060" cy="3626161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28ADAD2-6032-8C4F-8A4C-46926F1DB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847" y="1"/>
            <a:ext cx="9164473" cy="37861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817321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all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skewed-top 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the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32105" y="17096295"/>
            <a:ext cx="10816480" cy="477847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3 out of 4 of our initial conditions. With these conditions set, we call this a classical skewed top corridor.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5817321"/>
            <a:ext cx="11531753" cy="904158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used to calculate the corridor numbers.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15455878"/>
            <a:ext cx="11569699" cy="1598344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there are sequences of degree n within the corridor and contribute to each other to create new sequences of degree n+1, n+2, ... When sequences are added together, their sums create new sequences of a higher degree. Similarly, sequences with a higher degree have a common difference with the previous sequence contribution and degrade into linear sequences, that is, arithmetic sequences of degree one.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behavior has been noticed in the corridors’ diagonals. If one chooses a diagonal with starting point at (0, 2k + 1), the sequence will degrade into a linear sequence by the time the diagonal reaches the upper boundary line.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comparing the linear sequences that appear near the surface of the sentinel lines of corridors as the gap siz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increases reveal another relationship. With a fixed slope of one-half, 4-element linear sequences appear near the sentinel lines. As the gap size increases in these fixed corridors, the values of these 4-element sequences are part of degree n sequences as well.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encode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1954405" y="8315720"/>
            <a:ext cx="10213764" cy="6084416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create_grid</a:t>
            </a:r>
            <a:endParaRPr lang="en-US" sz="2000" b="1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create work space with row+1 * col+1 entries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make all values zero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place start value</a:t>
            </a: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###create sentinel line####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col modulo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slope_ru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position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else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####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 values####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corridor[row][col] = corridor[row-1][col-1] + corridor[row-1][col+1]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 for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6675">
            <a:solidFill>
              <a:srgbClr val="92D050"/>
            </a:solidFill>
          </a:ln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Skewed Top Corridors 1 - 3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818693"/>
            <a:ext cx="7768004" cy="90402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Generating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set of natural numbers. It’s output lies within the set of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begins at some value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lattice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up-right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some slope through the corridor. This formula states that the first non-zero diagonal 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(k+1, k) is 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k ≤ 2g,    V(k+1, k) =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818694"/>
            <a:ext cx="7768004" cy="69705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relationships that we’ve noticed on the diagonals are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3FF157-C5CC-0A43-9042-62967859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930" y="17967760"/>
            <a:ext cx="6920193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406E2A-329C-C642-9E10-F0AFE00DF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692" y="13375739"/>
            <a:ext cx="7252671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4FA9B3C-35D8-C842-BE2C-5C248C347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302" y="15440704"/>
            <a:ext cx="7437410" cy="6417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575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2018-04-02T13:45:09Z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