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4457" r:id="rId1"/>
    <p:sldMasterId id="2147484466" r:id="rId2"/>
    <p:sldMasterId id="2147485613" r:id="rId3"/>
  </p:sldMasterIdLst>
  <p:sldIdLst>
    <p:sldId id="261" r:id="rId4"/>
  </p:sldIdLst>
  <p:sldSz cx="9906000" cy="6858000" type="A4"/>
  <p:notesSz cx="9144000" cy="6858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EEB88"/>
    <a:srgbClr val="EEEEEE"/>
    <a:srgbClr val="000000"/>
    <a:srgbClr val="FA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696" autoAdjust="0"/>
  </p:normalViewPr>
  <p:slideViewPr>
    <p:cSldViewPr snapToGrid="0" snapToObjects="1">
      <p:cViewPr varScale="1">
        <p:scale>
          <a:sx n="108" d="100"/>
          <a:sy n="108" d="100"/>
        </p:scale>
        <p:origin x="-522" y="-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14" descr="スクリーンショット（2012-04-25 20.36.58）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4163" y="2751138"/>
            <a:ext cx="5811837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15"/>
          <p:cNvSpPr>
            <a:spLocks noChangeArrowheads="1"/>
          </p:cNvSpPr>
          <p:nvPr/>
        </p:nvSpPr>
        <p:spPr bwMode="auto">
          <a:xfrm>
            <a:off x="0" y="-219075"/>
            <a:ext cx="992505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1503363" y="3127375"/>
            <a:ext cx="6896100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6308725"/>
            <a:ext cx="9906000" cy="358775"/>
          </a:xfrm>
          <a:prstGeom prst="rect">
            <a:avLst/>
          </a:prstGeom>
          <a:solidFill>
            <a:srgbClr val="A51D1F"/>
          </a:solidFill>
          <a:ln w="9525">
            <a:solidFill>
              <a:srgbClr val="A51D1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10" name="図 25" descr="スクリーンショット（2012-04-26 16.04.09）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225" y="6356350"/>
            <a:ext cx="23288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544050" y="6534150"/>
            <a:ext cx="349250" cy="323850"/>
          </a:xfrm>
          <a:prstGeom prst="rect">
            <a:avLst/>
          </a:prstGeom>
          <a:solidFill>
            <a:srgbClr val="A51D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Rectangle 9"/>
          <p:cNvSpPr>
            <a:spLocks noChangeArrowheads="1"/>
          </p:cNvSpPr>
          <p:nvPr userDrawn="1"/>
        </p:nvSpPr>
        <p:spPr bwMode="auto">
          <a:xfrm>
            <a:off x="7653338" y="5510213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ja-JP" altLang="en-US" sz="1200">
                <a:solidFill>
                  <a:srgbClr val="FFFFFF"/>
                </a:solidFill>
                <a:latin typeface="ヒラギノ角ゴ Pro W3" charset="0"/>
              </a:rPr>
              <a:t>株式会社ペンシル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0436" y="2313086"/>
            <a:ext cx="8401954" cy="814290"/>
          </a:xfrm>
          <a:prstGeom prst="rect">
            <a:avLst/>
          </a:prstGeom>
        </p:spPr>
        <p:txBody>
          <a:bodyPr vert="horz" anchor="ctr"/>
          <a:lstStyle>
            <a:lvl1pPr>
              <a:defRPr sz="3000" b="0" i="0">
                <a:solidFill>
                  <a:srgbClr val="C11701"/>
                </a:solidFill>
                <a:latin typeface="ヒラギノ角ゴ Pro W6"/>
                <a:ea typeface="ヒラギノ角ゴ Pro W6"/>
                <a:cs typeface="ヒラギノ角ゴ Pro W6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0"/>
          </p:nvPr>
        </p:nvSpPr>
        <p:spPr>
          <a:xfrm>
            <a:off x="1731967" y="3197233"/>
            <a:ext cx="6416675" cy="460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1"/>
          </p:nvPr>
        </p:nvSpPr>
        <p:spPr>
          <a:xfrm>
            <a:off x="749828" y="1250950"/>
            <a:ext cx="8402561" cy="4397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コンテンツ プレースホルダー 10"/>
          <p:cNvSpPr>
            <a:spLocks noGrp="1"/>
          </p:cNvSpPr>
          <p:nvPr>
            <p:ph sz="quarter" idx="12"/>
          </p:nvPr>
        </p:nvSpPr>
        <p:spPr>
          <a:xfrm>
            <a:off x="6949485" y="5784088"/>
            <a:ext cx="2655358" cy="439738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2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6282066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4"/>
          <p:cNvSpPr>
            <a:spLocks noChangeArrowheads="1"/>
          </p:cNvSpPr>
          <p:nvPr/>
        </p:nvSpPr>
        <p:spPr bwMode="auto">
          <a:xfrm>
            <a:off x="374650" y="414338"/>
            <a:ext cx="68263" cy="422275"/>
          </a:xfrm>
          <a:prstGeom prst="rect">
            <a:avLst/>
          </a:prstGeom>
          <a:solidFill>
            <a:srgbClr val="C117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9263063" y="6610350"/>
            <a:ext cx="611187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>
              <a:defRPr/>
            </a:pPr>
            <a:r>
              <a:rPr lang="en-US" altLang="ja-JP" sz="800" dirty="0" smtClean="0">
                <a:solidFill>
                  <a:schemeClr val="bg1"/>
                </a:solidFill>
                <a:latin typeface="ヒラギノ角ゴ Pro W6" charset="0"/>
                <a:ea typeface="ヒラギノ角ゴ Pro W6" charset="0"/>
                <a:cs typeface="ヒラギノ角ゴ Pro W6" charset="0"/>
              </a:rPr>
              <a:t>P.</a:t>
            </a:r>
            <a:fld id="{173D8E65-9B6F-904A-B3A4-4AE50572D477}" type="slidenum">
              <a:rPr lang="en-US" altLang="ja-JP" sz="800" smtClean="0">
                <a:solidFill>
                  <a:schemeClr val="bg1"/>
                </a:solidFill>
                <a:latin typeface="ヒラギノ角ゴ Pro W6" charset="0"/>
                <a:ea typeface="ヒラギノ角ゴ Pro W6" charset="0"/>
                <a:cs typeface="ヒラギノ角ゴ Pro W6" charset="0"/>
              </a:rPr>
              <a:pPr algn="r" eaLnBrk="1" hangingPunct="1">
                <a:defRPr/>
              </a:pPr>
              <a:t>‹#›</a:t>
            </a:fld>
            <a:endParaRPr lang="ja-JP" altLang="en-US" sz="800" dirty="0" smtClean="0">
              <a:solidFill>
                <a:schemeClr val="bg1"/>
              </a:solidFill>
              <a:latin typeface="ヒラギノ角ゴ Pro W6" charset="0"/>
              <a:ea typeface="ヒラギノ角ゴ Pro W6" charset="0"/>
              <a:cs typeface="ヒラギノ角ゴ Pro W6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7574" y="442808"/>
            <a:ext cx="8915400" cy="367126"/>
          </a:xfrm>
          <a:prstGeom prst="rect">
            <a:avLst/>
          </a:prstGeom>
        </p:spPr>
        <p:txBody>
          <a:bodyPr vert="horz"/>
          <a:lstStyle>
            <a:lvl1pPr algn="l">
              <a:defRPr sz="1800" b="0" i="0">
                <a:solidFill>
                  <a:schemeClr val="tx1"/>
                </a:solidFill>
                <a:latin typeface="+mj-ea"/>
                <a:ea typeface="+mj-ea"/>
                <a:cs typeface="ヒラギノ角ゴ ProN W6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42912" y="917078"/>
            <a:ext cx="8910061" cy="45868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latin typeface="+mj-ea"/>
                <a:ea typeface="+mj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380287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大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 userDrawn="1"/>
        </p:nvSpPr>
        <p:spPr>
          <a:xfrm>
            <a:off x="9263063" y="6610350"/>
            <a:ext cx="611187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>
              <a:defRPr/>
            </a:pPr>
            <a:r>
              <a:rPr lang="en-US" altLang="ja-JP" sz="800" dirty="0" smtClean="0">
                <a:solidFill>
                  <a:schemeClr val="bg1"/>
                </a:solidFill>
                <a:latin typeface="ヒラギノ角ゴ Pro W6" charset="0"/>
                <a:ea typeface="ヒラギノ角ゴ Pro W6" charset="0"/>
                <a:cs typeface="ヒラギノ角ゴ Pro W6" charset="0"/>
              </a:rPr>
              <a:t>P.</a:t>
            </a:r>
            <a:fld id="{E2F9C926-FA1C-974F-9BA2-C3931900751E}" type="slidenum">
              <a:rPr lang="en-US" altLang="ja-JP" sz="800" smtClean="0">
                <a:solidFill>
                  <a:schemeClr val="bg1"/>
                </a:solidFill>
                <a:latin typeface="ヒラギノ角ゴ Pro W6" charset="0"/>
                <a:ea typeface="ヒラギノ角ゴ Pro W6" charset="0"/>
                <a:cs typeface="ヒラギノ角ゴ Pro W6" charset="0"/>
              </a:rPr>
              <a:pPr algn="r" eaLnBrk="1" hangingPunct="1">
                <a:defRPr/>
              </a:pPr>
              <a:t>‹#›</a:t>
            </a:fld>
            <a:endParaRPr lang="ja-JP" altLang="en-US" sz="800" dirty="0" smtClean="0">
              <a:solidFill>
                <a:schemeClr val="bg1"/>
              </a:solidFill>
              <a:latin typeface="ヒラギノ角ゴ Pro W6" charset="0"/>
              <a:ea typeface="ヒラギノ角ゴ Pro W6" charset="0"/>
              <a:cs typeface="ヒラギノ角ゴ Pro W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4257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8"/>
          <p:cNvSpPr>
            <a:spLocks noChangeArrowheads="1"/>
          </p:cNvSpPr>
          <p:nvPr/>
        </p:nvSpPr>
        <p:spPr bwMode="auto">
          <a:xfrm>
            <a:off x="374650" y="414338"/>
            <a:ext cx="68263" cy="422275"/>
          </a:xfrm>
          <a:prstGeom prst="rect">
            <a:avLst/>
          </a:prstGeom>
          <a:solidFill>
            <a:srgbClr val="C117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9263063" y="6610350"/>
            <a:ext cx="611187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>
              <a:defRPr/>
            </a:pPr>
            <a:r>
              <a:rPr lang="en-US" altLang="ja-JP" sz="800" dirty="0" smtClean="0">
                <a:solidFill>
                  <a:schemeClr val="bg1"/>
                </a:solidFill>
                <a:latin typeface="ヒラギノ角ゴ Pro W6" charset="0"/>
                <a:ea typeface="ヒラギノ角ゴ Pro W6" charset="0"/>
                <a:cs typeface="ヒラギノ角ゴ Pro W6" charset="0"/>
              </a:rPr>
              <a:t>P.</a:t>
            </a:r>
            <a:fld id="{C7CBC97A-A80A-3F41-AB1A-CC522796CE78}" type="slidenum">
              <a:rPr lang="en-US" altLang="ja-JP" sz="800" smtClean="0">
                <a:solidFill>
                  <a:schemeClr val="bg1"/>
                </a:solidFill>
                <a:latin typeface="ヒラギノ角ゴ Pro W6" charset="0"/>
                <a:ea typeface="ヒラギノ角ゴ Pro W6" charset="0"/>
                <a:cs typeface="ヒラギノ角ゴ Pro W6" charset="0"/>
              </a:rPr>
              <a:pPr algn="r" eaLnBrk="1" hangingPunct="1">
                <a:defRPr/>
              </a:pPr>
              <a:t>‹#›</a:t>
            </a:fld>
            <a:endParaRPr lang="ja-JP" altLang="en-US" sz="800" dirty="0" smtClean="0">
              <a:solidFill>
                <a:schemeClr val="bg1"/>
              </a:solidFill>
              <a:latin typeface="ヒラギノ角ゴ Pro W6" charset="0"/>
              <a:ea typeface="ヒラギノ角ゴ Pro W6" charset="0"/>
              <a:cs typeface="ヒラギノ角ゴ Pro W6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7574" y="442808"/>
            <a:ext cx="8915400" cy="367126"/>
          </a:xfrm>
          <a:prstGeom prst="rect">
            <a:avLst/>
          </a:prstGeom>
        </p:spPr>
        <p:txBody>
          <a:bodyPr vert="horz"/>
          <a:lstStyle>
            <a:lvl1pPr algn="l">
              <a:defRPr sz="1800" b="0" i="0">
                <a:solidFill>
                  <a:schemeClr val="tx1"/>
                </a:solidFill>
                <a:latin typeface="+mj-ea"/>
                <a:ea typeface="+mj-ea"/>
                <a:cs typeface="ヒラギノ角ゴ ProN W6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14338" y="1125538"/>
            <a:ext cx="8821801" cy="2492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770434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D240-3EB2-E34E-BFC7-1E9376648105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539-E05B-604C-972B-6A7C039D9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20092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D240-3EB2-E34E-BFC7-1E9376648105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539-E05B-604C-972B-6A7C039D9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41836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D240-3EB2-E34E-BFC7-1E9376648105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539-E05B-604C-972B-6A7C039D9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77065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D240-3EB2-E34E-BFC7-1E9376648105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539-E05B-604C-972B-6A7C039D9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59686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D240-3EB2-E34E-BFC7-1E9376648105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539-E05B-604C-972B-6A7C039D9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50110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D240-3EB2-E34E-BFC7-1E9376648105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539-E05B-604C-972B-6A7C039D9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50842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D240-3EB2-E34E-BFC7-1E9376648105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539-E05B-604C-972B-6A7C039D9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657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4"/>
          <p:cNvSpPr>
            <a:spLocks noChangeArrowheads="1"/>
          </p:cNvSpPr>
          <p:nvPr/>
        </p:nvSpPr>
        <p:spPr bwMode="auto">
          <a:xfrm>
            <a:off x="374650" y="414338"/>
            <a:ext cx="68263" cy="422275"/>
          </a:xfrm>
          <a:prstGeom prst="rect">
            <a:avLst/>
          </a:prstGeom>
          <a:solidFill>
            <a:srgbClr val="C117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7574" y="442808"/>
            <a:ext cx="8915400" cy="367126"/>
          </a:xfrm>
          <a:prstGeom prst="rect">
            <a:avLst/>
          </a:prstGeom>
        </p:spPr>
        <p:txBody>
          <a:bodyPr vert="horz"/>
          <a:lstStyle>
            <a:lvl1pPr algn="l">
              <a:defRPr sz="1800" b="0" i="0">
                <a:solidFill>
                  <a:schemeClr val="tx1"/>
                </a:solidFill>
                <a:latin typeface="+mj-ea"/>
                <a:ea typeface="+mj-ea"/>
                <a:cs typeface="ヒラギノ角ゴ ProN W6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64758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D240-3EB2-E34E-BFC7-1E9376648105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539-E05B-604C-972B-6A7C039D9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84548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D240-3EB2-E34E-BFC7-1E9376648105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539-E05B-604C-972B-6A7C039D9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4317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D240-3EB2-E34E-BFC7-1E9376648105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539-E05B-604C-972B-6A7C039D9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45680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D240-3EB2-E34E-BFC7-1E9376648105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5539-E05B-604C-972B-6A7C039D9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13917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7574" y="442808"/>
            <a:ext cx="8915400" cy="367126"/>
          </a:xfrm>
          <a:prstGeom prst="rect">
            <a:avLst/>
          </a:prstGeom>
        </p:spPr>
        <p:txBody>
          <a:bodyPr vert="horz"/>
          <a:lstStyle>
            <a:lvl1pPr algn="l">
              <a:defRPr sz="1800" b="0" i="0">
                <a:solidFill>
                  <a:schemeClr val="tx1"/>
                </a:solidFill>
                <a:latin typeface="+mj-ea"/>
                <a:ea typeface="+mj-ea"/>
                <a:cs typeface="ヒラギノ角ゴ ProN W6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64758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4"/>
          <p:cNvSpPr>
            <a:spLocks noChangeArrowheads="1"/>
          </p:cNvSpPr>
          <p:nvPr/>
        </p:nvSpPr>
        <p:spPr bwMode="auto">
          <a:xfrm>
            <a:off x="374650" y="414338"/>
            <a:ext cx="68263" cy="422275"/>
          </a:xfrm>
          <a:prstGeom prst="rect">
            <a:avLst/>
          </a:prstGeom>
          <a:solidFill>
            <a:srgbClr val="C117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7574" y="442808"/>
            <a:ext cx="8915400" cy="367126"/>
          </a:xfrm>
          <a:prstGeom prst="rect">
            <a:avLst/>
          </a:prstGeom>
        </p:spPr>
        <p:txBody>
          <a:bodyPr vert="horz"/>
          <a:lstStyle>
            <a:lvl1pPr algn="l">
              <a:defRPr sz="1800" b="0" i="0">
                <a:solidFill>
                  <a:schemeClr val="tx1"/>
                </a:solidFill>
                <a:latin typeface="+mj-ea"/>
                <a:ea typeface="+mj-ea"/>
                <a:cs typeface="ヒラギノ角ゴ ProN W6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42912" y="917078"/>
            <a:ext cx="8910061" cy="45868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latin typeface="+mj-ea"/>
                <a:ea typeface="+mj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708118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大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513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8"/>
          <p:cNvSpPr>
            <a:spLocks noChangeArrowheads="1"/>
          </p:cNvSpPr>
          <p:nvPr/>
        </p:nvSpPr>
        <p:spPr bwMode="auto">
          <a:xfrm>
            <a:off x="374650" y="414338"/>
            <a:ext cx="68263" cy="422275"/>
          </a:xfrm>
          <a:prstGeom prst="rect">
            <a:avLst/>
          </a:prstGeom>
          <a:solidFill>
            <a:srgbClr val="C117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7574" y="442808"/>
            <a:ext cx="8915400" cy="367126"/>
          </a:xfrm>
          <a:prstGeom prst="rect">
            <a:avLst/>
          </a:prstGeom>
        </p:spPr>
        <p:txBody>
          <a:bodyPr vert="horz"/>
          <a:lstStyle>
            <a:lvl1pPr algn="l">
              <a:defRPr sz="1800" b="0" i="0">
                <a:solidFill>
                  <a:schemeClr val="tx1"/>
                </a:solidFill>
                <a:latin typeface="+mj-ea"/>
                <a:ea typeface="+mj-ea"/>
                <a:cs typeface="ヒラギノ角ゴ ProN W6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14338" y="1125538"/>
            <a:ext cx="8821801" cy="2492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5422946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16" descr="スクリーンショット（2012-04-25 20.36.58）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4163" y="2751138"/>
            <a:ext cx="5811837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正方形/長方形 12"/>
          <p:cNvSpPr>
            <a:spLocks noChangeArrowheads="1"/>
          </p:cNvSpPr>
          <p:nvPr userDrawn="1"/>
        </p:nvSpPr>
        <p:spPr bwMode="auto">
          <a:xfrm>
            <a:off x="0" y="0"/>
            <a:ext cx="9925050" cy="2016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" name="Line 6"/>
          <p:cNvSpPr>
            <a:spLocks noChangeShapeType="1"/>
          </p:cNvSpPr>
          <p:nvPr userDrawn="1"/>
        </p:nvSpPr>
        <p:spPr bwMode="auto">
          <a:xfrm flipV="1">
            <a:off x="1503363" y="3127375"/>
            <a:ext cx="6896100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7653338" y="5510213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ja-JP" altLang="en-US" sz="1200">
                <a:solidFill>
                  <a:srgbClr val="FFFFFF"/>
                </a:solidFill>
                <a:latin typeface="ヒラギノ角ゴ Pro W3" charset="0"/>
              </a:rPr>
              <a:t>株式会社ペンシル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0" y="6308725"/>
            <a:ext cx="9906000" cy="358775"/>
          </a:xfrm>
          <a:prstGeom prst="rect">
            <a:avLst/>
          </a:prstGeom>
          <a:solidFill>
            <a:srgbClr val="A51D1F"/>
          </a:solidFill>
          <a:ln w="9525">
            <a:solidFill>
              <a:srgbClr val="A51D1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9" name="図 25" descr="スクリーンショット（2012-04-26 16.04.09）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225" y="6356350"/>
            <a:ext cx="23288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9556750" y="6534150"/>
            <a:ext cx="349250" cy="323850"/>
          </a:xfrm>
          <a:prstGeom prst="rect">
            <a:avLst/>
          </a:prstGeom>
          <a:solidFill>
            <a:srgbClr val="A51D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0436" y="2057297"/>
            <a:ext cx="8401954" cy="1143000"/>
          </a:xfrm>
          <a:prstGeom prst="rect">
            <a:avLst/>
          </a:prstGeom>
        </p:spPr>
        <p:txBody>
          <a:bodyPr vert="horz" anchor="ctr"/>
          <a:lstStyle>
            <a:lvl1pPr>
              <a:defRPr sz="3600">
                <a:solidFill>
                  <a:srgbClr val="C11701"/>
                </a:solidFill>
                <a:latin typeface="+mn-ea"/>
                <a:ea typeface="+mn-ea"/>
                <a:cs typeface="ヒラギノ角ゴ StdN W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0"/>
          </p:nvPr>
        </p:nvSpPr>
        <p:spPr>
          <a:xfrm>
            <a:off x="1731963" y="3197225"/>
            <a:ext cx="6416675" cy="460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4148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1"/>
          <p:cNvSpPr>
            <a:spLocks noChangeArrowheads="1"/>
          </p:cNvSpPr>
          <p:nvPr userDrawn="1"/>
        </p:nvSpPr>
        <p:spPr bwMode="auto">
          <a:xfrm>
            <a:off x="374650" y="414338"/>
            <a:ext cx="68263" cy="422275"/>
          </a:xfrm>
          <a:prstGeom prst="rect">
            <a:avLst/>
          </a:prstGeom>
          <a:solidFill>
            <a:srgbClr val="C117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7574" y="442808"/>
            <a:ext cx="8915400" cy="367126"/>
          </a:xfrm>
          <a:prstGeom prst="rect">
            <a:avLst/>
          </a:prstGeom>
        </p:spPr>
        <p:txBody>
          <a:bodyPr vert="horz"/>
          <a:lstStyle>
            <a:lvl1pPr algn="l">
              <a:defRPr sz="1800" b="0" i="0">
                <a:solidFill>
                  <a:schemeClr val="tx1"/>
                </a:solidFill>
                <a:latin typeface="+mj-ea"/>
                <a:ea typeface="+mj-ea"/>
                <a:cs typeface="ヒラギノ角ゴ ProN W6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414338" y="1125538"/>
            <a:ext cx="8821801" cy="2492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7138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14" descr="スクリーンショット（2012-04-25 20.36.58）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4163" y="2751138"/>
            <a:ext cx="5811837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15"/>
          <p:cNvSpPr>
            <a:spLocks noChangeArrowheads="1"/>
          </p:cNvSpPr>
          <p:nvPr/>
        </p:nvSpPr>
        <p:spPr bwMode="auto">
          <a:xfrm>
            <a:off x="0" y="-219075"/>
            <a:ext cx="9925050" cy="420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1503363" y="3127375"/>
            <a:ext cx="6896100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6308725"/>
            <a:ext cx="9906000" cy="358775"/>
          </a:xfrm>
          <a:prstGeom prst="rect">
            <a:avLst/>
          </a:prstGeom>
          <a:solidFill>
            <a:srgbClr val="A51D1F"/>
          </a:solidFill>
          <a:ln w="9525">
            <a:solidFill>
              <a:srgbClr val="A51D1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10" name="図 25" descr="スクリーンショット（2012-04-26 16.04.09）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225" y="6356350"/>
            <a:ext cx="23288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544050" y="6534150"/>
            <a:ext cx="349250" cy="323850"/>
          </a:xfrm>
          <a:prstGeom prst="rect">
            <a:avLst/>
          </a:prstGeom>
          <a:solidFill>
            <a:srgbClr val="A51D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4" name="Rectangle 9"/>
          <p:cNvSpPr>
            <a:spLocks noChangeArrowheads="1"/>
          </p:cNvSpPr>
          <p:nvPr userDrawn="1"/>
        </p:nvSpPr>
        <p:spPr bwMode="auto">
          <a:xfrm>
            <a:off x="7653338" y="5510213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ja-JP" altLang="en-US" sz="1200">
                <a:solidFill>
                  <a:srgbClr val="FFFFFF"/>
                </a:solidFill>
                <a:latin typeface="ヒラギノ角ゴ Pro W3" charset="0"/>
              </a:rPr>
              <a:t>株式会社ペンシル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0436" y="2313086"/>
            <a:ext cx="8401954" cy="814290"/>
          </a:xfrm>
          <a:prstGeom prst="rect">
            <a:avLst/>
          </a:prstGeom>
        </p:spPr>
        <p:txBody>
          <a:bodyPr vert="horz" anchor="ctr"/>
          <a:lstStyle>
            <a:lvl1pPr>
              <a:defRPr sz="3000" b="0" i="0">
                <a:solidFill>
                  <a:srgbClr val="C11701"/>
                </a:solidFill>
                <a:latin typeface="ヒラギノ角ゴ Pro W6"/>
                <a:ea typeface="ヒラギノ角ゴ Pro W6"/>
                <a:cs typeface="ヒラギノ角ゴ Pro W6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0"/>
          </p:nvPr>
        </p:nvSpPr>
        <p:spPr>
          <a:xfrm>
            <a:off x="1731967" y="3197233"/>
            <a:ext cx="6416675" cy="460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1"/>
          </p:nvPr>
        </p:nvSpPr>
        <p:spPr>
          <a:xfrm>
            <a:off x="749828" y="1250950"/>
            <a:ext cx="8402561" cy="4397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コンテンツ プレースホルダー 10"/>
          <p:cNvSpPr>
            <a:spLocks noGrp="1"/>
          </p:cNvSpPr>
          <p:nvPr>
            <p:ph sz="quarter" idx="12"/>
          </p:nvPr>
        </p:nvSpPr>
        <p:spPr>
          <a:xfrm>
            <a:off x="6949485" y="5784088"/>
            <a:ext cx="2655358" cy="439738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2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338295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14"/>
          <p:cNvSpPr>
            <a:spLocks noChangeArrowheads="1"/>
          </p:cNvSpPr>
          <p:nvPr/>
        </p:nvSpPr>
        <p:spPr bwMode="auto">
          <a:xfrm>
            <a:off x="374650" y="414338"/>
            <a:ext cx="68263" cy="422275"/>
          </a:xfrm>
          <a:prstGeom prst="rect">
            <a:avLst/>
          </a:prstGeom>
          <a:solidFill>
            <a:srgbClr val="C117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9263063" y="6610350"/>
            <a:ext cx="611187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>
              <a:defRPr/>
            </a:pPr>
            <a:r>
              <a:rPr lang="en-US" altLang="ja-JP" sz="800" dirty="0" smtClean="0">
                <a:solidFill>
                  <a:schemeClr val="bg1"/>
                </a:solidFill>
                <a:latin typeface="ヒラギノ角ゴ Pro W6" charset="0"/>
                <a:ea typeface="ヒラギノ角ゴ Pro W6" charset="0"/>
                <a:cs typeface="ヒラギノ角ゴ Pro W6" charset="0"/>
              </a:rPr>
              <a:t>P.</a:t>
            </a:r>
            <a:fld id="{D9BBB73F-D92B-434A-BEAC-E7693DAC3460}" type="slidenum">
              <a:rPr lang="en-US" altLang="ja-JP" sz="800" smtClean="0">
                <a:solidFill>
                  <a:schemeClr val="bg1"/>
                </a:solidFill>
                <a:latin typeface="ヒラギノ角ゴ Pro W6" charset="0"/>
                <a:ea typeface="ヒラギノ角ゴ Pro W6" charset="0"/>
                <a:cs typeface="ヒラギノ角ゴ Pro W6" charset="0"/>
              </a:rPr>
              <a:pPr algn="r" eaLnBrk="1" hangingPunct="1">
                <a:defRPr/>
              </a:pPr>
              <a:t>‹#›</a:t>
            </a:fld>
            <a:endParaRPr lang="ja-JP" altLang="en-US" sz="800" dirty="0" smtClean="0">
              <a:solidFill>
                <a:schemeClr val="bg1"/>
              </a:solidFill>
              <a:latin typeface="ヒラギノ角ゴ Pro W6" charset="0"/>
              <a:ea typeface="ヒラギノ角ゴ Pro W6" charset="0"/>
              <a:cs typeface="ヒラギノ角ゴ Pro W6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7574" y="442808"/>
            <a:ext cx="8915400" cy="367126"/>
          </a:xfrm>
          <a:prstGeom prst="rect">
            <a:avLst/>
          </a:prstGeom>
        </p:spPr>
        <p:txBody>
          <a:bodyPr vert="horz"/>
          <a:lstStyle>
            <a:lvl1pPr algn="l">
              <a:defRPr sz="1800" b="0" i="0">
                <a:solidFill>
                  <a:schemeClr val="tx1"/>
                </a:solidFill>
                <a:latin typeface="+mj-ea"/>
                <a:ea typeface="+mj-ea"/>
                <a:cs typeface="ヒラギノ角ゴ ProN W6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6548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auto">
          <a:xfrm>
            <a:off x="0" y="6613525"/>
            <a:ext cx="9906000" cy="257175"/>
          </a:xfrm>
          <a:prstGeom prst="rect">
            <a:avLst/>
          </a:prstGeom>
          <a:solidFill>
            <a:srgbClr val="A51D1F"/>
          </a:solidFill>
          <a:ln w="9525">
            <a:solidFill>
              <a:srgbClr val="A51D1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63063" y="6627813"/>
            <a:ext cx="611187" cy="2143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altLang="ja-JP" sz="800" dirty="0" smtClean="0">
                <a:solidFill>
                  <a:schemeClr val="bg1"/>
                </a:solidFill>
                <a:latin typeface="ヒラギノ角ゴ Pro W6"/>
                <a:ea typeface="ヒラギノ角ゴ Pro W6"/>
                <a:cs typeface="ヒラギノ角ゴ Pro W6"/>
              </a:rPr>
              <a:t>P.</a:t>
            </a:r>
            <a:fld id="{A10DEC10-7DAF-EB45-98D1-72D5B92B880C}" type="slidenum">
              <a:rPr lang="en-US" altLang="ja-JP" sz="800" smtClean="0">
                <a:solidFill>
                  <a:schemeClr val="bg1"/>
                </a:solidFill>
                <a:latin typeface="ヒラギノ角ゴ Pro W6"/>
                <a:ea typeface="ヒラギノ角ゴ Pro W6"/>
                <a:cs typeface="ヒラギノ角ゴ Pro W6"/>
              </a:rPr>
              <a:pPr algn="r">
                <a:defRPr/>
              </a:pPr>
              <a:t>‹#›</a:t>
            </a:fld>
            <a:endParaRPr lang="ja-JP" altLang="en-US" sz="800" dirty="0" smtClean="0">
              <a:solidFill>
                <a:schemeClr val="bg1"/>
              </a:solidFill>
              <a:latin typeface="ヒラギノ角ゴ Pro W6"/>
              <a:ea typeface="ヒラギノ角ゴ Pro W6"/>
              <a:cs typeface="ヒラギノ角ゴ Pro W6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9912350" cy="165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pic>
        <p:nvPicPr>
          <p:cNvPr id="1029" name="Picture 23" descr="INTERNET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25" y="44450"/>
            <a:ext cx="1143000" cy="7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図 13" descr="スクリーンショット（2012-05-16 22.23.28）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9700" y="6673850"/>
            <a:ext cx="20066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5" descr="LOGO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3838" y="209550"/>
            <a:ext cx="7175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図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7875" y="190500"/>
            <a:ext cx="7239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6600825"/>
            <a:ext cx="9906000" cy="257175"/>
          </a:xfrm>
          <a:prstGeom prst="rect">
            <a:avLst/>
          </a:prstGeom>
          <a:solidFill>
            <a:srgbClr val="A51D1F"/>
          </a:solidFill>
          <a:ln w="9525">
            <a:solidFill>
              <a:srgbClr val="A51D1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263063" y="6610350"/>
            <a:ext cx="611187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>
              <a:defRPr/>
            </a:pPr>
            <a:r>
              <a:rPr lang="en-US" altLang="ja-JP" sz="800" dirty="0" smtClean="0">
                <a:solidFill>
                  <a:schemeClr val="bg1"/>
                </a:solidFill>
                <a:latin typeface="ヒラギノ角ゴ Pro W6" charset="0"/>
                <a:ea typeface="ヒラギノ角ゴ Pro W6" charset="0"/>
                <a:cs typeface="ヒラギノ角ゴ Pro W6" charset="0"/>
              </a:rPr>
              <a:t>P.</a:t>
            </a:r>
            <a:fld id="{14E6B581-EC64-8A4C-BE34-13D4EC1D375C}" type="slidenum">
              <a:rPr lang="en-US" altLang="ja-JP" sz="800" smtClean="0">
                <a:solidFill>
                  <a:schemeClr val="bg1"/>
                </a:solidFill>
                <a:latin typeface="ヒラギノ角ゴ Pro W6" charset="0"/>
                <a:ea typeface="ヒラギノ角ゴ Pro W6" charset="0"/>
                <a:cs typeface="ヒラギノ角ゴ Pro W6" charset="0"/>
              </a:rPr>
              <a:pPr algn="r" eaLnBrk="1" hangingPunct="1">
                <a:defRPr/>
              </a:pPr>
              <a:t>‹#›</a:t>
            </a:fld>
            <a:endParaRPr lang="ja-JP" altLang="en-US" sz="800" dirty="0" smtClean="0">
              <a:solidFill>
                <a:schemeClr val="bg1"/>
              </a:solidFill>
              <a:latin typeface="ヒラギノ角ゴ Pro W6" charset="0"/>
              <a:ea typeface="ヒラギノ角ゴ Pro W6" charset="0"/>
              <a:cs typeface="ヒラギノ角ゴ Pro W6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912350" cy="165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1036" name="Picture 15" descr="LOGO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3838" y="209550"/>
            <a:ext cx="7175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図 12" descr="スクリーンショット（2012-05-16 22.14.28）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13" y="44450"/>
            <a:ext cx="977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図 13" descr="スクリーンショット（2012-05-16 22.23.28）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9700" y="6673850"/>
            <a:ext cx="20066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02" r:id="rId1"/>
    <p:sldLayoutId id="2147485603" r:id="rId2"/>
    <p:sldLayoutId id="2147485604" r:id="rId3"/>
    <p:sldLayoutId id="2147485600" r:id="rId4"/>
    <p:sldLayoutId id="2147485605" r:id="rId5"/>
    <p:sldLayoutId id="2147485606" r:id="rId6"/>
    <p:sldLayoutId id="2147485607" r:id="rId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ヒラギノ角ゴ Pro W3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rbel" charset="0"/>
          <a:ea typeface="ヒラギノ角ゴ Pro W3" charset="0"/>
          <a:cs typeface="ヒラギノ角ゴ Pro W3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rbel" charset="0"/>
          <a:ea typeface="ヒラギノ角ゴ Pro W3" charset="0"/>
          <a:cs typeface="ヒラギノ角ゴ Pro W3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rbel" charset="0"/>
          <a:ea typeface="ヒラギノ角ゴ Pro W3" charset="0"/>
          <a:cs typeface="ヒラギノ角ゴ Pro W3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rbel" charset="0"/>
          <a:ea typeface="ヒラギノ角ゴ Pro W3" charset="0"/>
          <a:cs typeface="ヒラギノ角ゴ Pro W3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ヒラギノ角ゴ Pro W3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ヒラギノ角ゴ Pro W3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ChangeArrowheads="1"/>
          </p:cNvSpPr>
          <p:nvPr/>
        </p:nvSpPr>
        <p:spPr bwMode="auto">
          <a:xfrm>
            <a:off x="0" y="6613525"/>
            <a:ext cx="9906000" cy="257175"/>
          </a:xfrm>
          <a:prstGeom prst="rect">
            <a:avLst/>
          </a:prstGeom>
          <a:solidFill>
            <a:srgbClr val="A51D1F"/>
          </a:solidFill>
          <a:ln w="9525">
            <a:solidFill>
              <a:srgbClr val="A51D1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63063" y="6627813"/>
            <a:ext cx="611187" cy="2143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altLang="ja-JP" sz="800" dirty="0" smtClean="0">
                <a:solidFill>
                  <a:schemeClr val="bg1"/>
                </a:solidFill>
                <a:latin typeface="ヒラギノ角ゴ Pro W6"/>
                <a:ea typeface="ヒラギノ角ゴ Pro W6"/>
                <a:cs typeface="ヒラギノ角ゴ Pro W6"/>
              </a:rPr>
              <a:t>P.</a:t>
            </a:r>
            <a:fld id="{A2DC25C9-138D-AD4C-9B1F-21272FA8CFE1}" type="slidenum">
              <a:rPr lang="en-US" altLang="ja-JP" sz="800" smtClean="0">
                <a:solidFill>
                  <a:schemeClr val="bg1"/>
                </a:solidFill>
                <a:latin typeface="ヒラギノ角ゴ Pro W6"/>
                <a:ea typeface="ヒラギノ角ゴ Pro W6"/>
                <a:cs typeface="ヒラギノ角ゴ Pro W6"/>
              </a:rPr>
              <a:pPr algn="r">
                <a:defRPr/>
              </a:pPr>
              <a:t>‹#›</a:t>
            </a:fld>
            <a:endParaRPr lang="ja-JP" altLang="en-US" sz="800" dirty="0" smtClean="0">
              <a:solidFill>
                <a:schemeClr val="bg1"/>
              </a:solidFill>
              <a:latin typeface="ヒラギノ角ゴ Pro W6"/>
              <a:ea typeface="ヒラギノ角ゴ Pro W6"/>
              <a:cs typeface="ヒラギノ角ゴ Pro W6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0"/>
            <a:ext cx="9912350" cy="165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pic>
        <p:nvPicPr>
          <p:cNvPr id="8197" name="Picture 23" descr="INTERNET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25" y="44450"/>
            <a:ext cx="1143000" cy="7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図 13" descr="スクリーンショット（2012-05-16 22.23.28）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9700" y="6673850"/>
            <a:ext cx="20066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5" descr="LOGO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3838" y="209550"/>
            <a:ext cx="7175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図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7875" y="190500"/>
            <a:ext cx="7239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0" y="6600825"/>
            <a:ext cx="9906000" cy="257175"/>
          </a:xfrm>
          <a:prstGeom prst="rect">
            <a:avLst/>
          </a:prstGeom>
          <a:solidFill>
            <a:srgbClr val="A51D1F"/>
          </a:solidFill>
          <a:ln w="9525">
            <a:solidFill>
              <a:srgbClr val="A51D1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912350" cy="1651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ea typeface="ヒラギノ角ゴ Pro W3" charset="-128"/>
              <a:cs typeface="ヒラギノ角ゴ Pro W3" charset="-128"/>
            </a:endParaRPr>
          </a:p>
        </p:txBody>
      </p:sp>
      <p:pic>
        <p:nvPicPr>
          <p:cNvPr id="8203" name="Picture 15" descr="LOGO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3838" y="209550"/>
            <a:ext cx="7175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図 12" descr="スクリーンショット（2012-05-16 22.14.28）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13" y="44450"/>
            <a:ext cx="977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図 13" descr="スクリーンショット（2012-05-16 22.23.28）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9700" y="6673850"/>
            <a:ext cx="200660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9263063" y="6610350"/>
            <a:ext cx="611187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pPr algn="r" eaLnBrk="1" hangingPunct="1">
              <a:defRPr/>
            </a:pPr>
            <a:r>
              <a:rPr lang="en-US" altLang="ja-JP" sz="800" dirty="0" smtClean="0">
                <a:solidFill>
                  <a:schemeClr val="bg1"/>
                </a:solidFill>
                <a:latin typeface="ヒラギノ角ゴ Pro W6" charset="0"/>
                <a:ea typeface="ヒラギノ角ゴ Pro W6" charset="0"/>
                <a:cs typeface="ヒラギノ角ゴ Pro W6" charset="0"/>
              </a:rPr>
              <a:t>P.</a:t>
            </a:r>
            <a:fld id="{5E2049E2-DFB4-9E4C-B5A2-F4D39949D8CF}" type="slidenum">
              <a:rPr lang="en-US" altLang="ja-JP" sz="800" smtClean="0">
                <a:solidFill>
                  <a:schemeClr val="bg1"/>
                </a:solidFill>
                <a:latin typeface="ヒラギノ角ゴ Pro W6" charset="0"/>
                <a:ea typeface="ヒラギノ角ゴ Pro W6" charset="0"/>
                <a:cs typeface="ヒラギノ角ゴ Pro W6" charset="0"/>
              </a:rPr>
              <a:pPr algn="r" eaLnBrk="1" hangingPunct="1">
                <a:defRPr/>
              </a:pPr>
              <a:t>‹#›</a:t>
            </a:fld>
            <a:endParaRPr lang="ja-JP" altLang="en-US" sz="800" dirty="0" smtClean="0">
              <a:solidFill>
                <a:schemeClr val="bg1"/>
              </a:solidFill>
              <a:latin typeface="ヒラギノ角ゴ Pro W6" charset="0"/>
              <a:ea typeface="ヒラギノ角ゴ Pro W6" charset="0"/>
              <a:cs typeface="ヒラギノ角ゴ Pro W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08" r:id="rId1"/>
    <p:sldLayoutId id="2147485609" r:id="rId2"/>
    <p:sldLayoutId id="2147485610" r:id="rId3"/>
    <p:sldLayoutId id="2147485611" r:id="rId4"/>
    <p:sldLayoutId id="2147485612" r:id="rId5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ヒラギノ角ゴ Pro W3" charset="0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rbel" charset="0"/>
          <a:ea typeface="ヒラギノ角ゴ Pro W3" charset="0"/>
          <a:cs typeface="ヒラギノ角ゴ Pro W3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rbel" charset="0"/>
          <a:ea typeface="ヒラギノ角ゴ Pro W3" charset="0"/>
          <a:cs typeface="ヒラギノ角ゴ Pro W3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rbel" charset="0"/>
          <a:ea typeface="ヒラギノ角ゴ Pro W3" charset="0"/>
          <a:cs typeface="ヒラギノ角ゴ Pro W3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rbel" charset="0"/>
          <a:ea typeface="ヒラギノ角ゴ Pro W3" charset="0"/>
          <a:cs typeface="ヒラギノ角ゴ Pro W3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ヒラギノ角ゴ Pro W3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ヒラギノ角ゴ Pro W3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ヒラギノ角ゴ Pro W3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2D240-3EB2-E34E-BFC7-1E9376648105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85539-E05B-604C-972B-6A7C039D92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00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14" r:id="rId1"/>
    <p:sldLayoutId id="2147485615" r:id="rId2"/>
    <p:sldLayoutId id="2147485616" r:id="rId3"/>
    <p:sldLayoutId id="2147485617" r:id="rId4"/>
    <p:sldLayoutId id="2147485618" r:id="rId5"/>
    <p:sldLayoutId id="2147485619" r:id="rId6"/>
    <p:sldLayoutId id="2147485620" r:id="rId7"/>
    <p:sldLayoutId id="2147485621" r:id="rId8"/>
    <p:sldLayoutId id="2147485622" r:id="rId9"/>
    <p:sldLayoutId id="2147485623" r:id="rId10"/>
    <p:sldLayoutId id="2147485624" r:id="rId11"/>
    <p:sldLayoutId id="2147485626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2015021913504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5" b="37267"/>
          <a:stretch/>
        </p:blipFill>
        <p:spPr>
          <a:xfrm>
            <a:off x="208988" y="584802"/>
            <a:ext cx="1682812" cy="5268146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 bwMode="auto">
          <a:xfrm>
            <a:off x="305761" y="2599643"/>
            <a:ext cx="622184" cy="72000"/>
          </a:xfrm>
          <a:prstGeom prst="rect">
            <a:avLst/>
          </a:prstGeom>
          <a:solidFill>
            <a:srgbClr val="FEEB88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4" name="図 3" descr="2015021913504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2" b="86246"/>
          <a:stretch/>
        </p:blipFill>
        <p:spPr>
          <a:xfrm>
            <a:off x="6074780" y="4655824"/>
            <a:ext cx="1781170" cy="128396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37" y="0"/>
            <a:ext cx="8915400" cy="367126"/>
          </a:xfrm>
        </p:spPr>
        <p:txBody>
          <a:bodyPr>
            <a:normAutofit/>
          </a:bodyPr>
          <a:lstStyle/>
          <a:p>
            <a:r>
              <a:rPr lang="ja-JP" altLang="en-US" sz="1200" dirty="0" smtClean="0"/>
              <a:t>日本ワーキングホリデー協会　御中：</a:t>
            </a:r>
            <a:r>
              <a:rPr kumimoji="1" lang="ja-JP" altLang="en-US" sz="1200" dirty="0" smtClean="0"/>
              <a:t>フォーム改善イメージ</a:t>
            </a:r>
            <a:endParaRPr kumimoji="1" lang="ja-JP" altLang="en-US" sz="1200" dirty="0"/>
          </a:p>
        </p:txBody>
      </p:sp>
      <p:pic>
        <p:nvPicPr>
          <p:cNvPr id="5" name="図 4" descr="2015021913504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54"/>
          <a:stretch/>
        </p:blipFill>
        <p:spPr>
          <a:xfrm>
            <a:off x="1974346" y="4095602"/>
            <a:ext cx="1682812" cy="2412946"/>
          </a:xfrm>
          <a:prstGeom prst="rect">
            <a:avLst/>
          </a:prstGeom>
        </p:spPr>
      </p:pic>
      <p:pic>
        <p:nvPicPr>
          <p:cNvPr id="40" name="図 39" descr="201502191820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19"/>
          <a:stretch/>
        </p:blipFill>
        <p:spPr>
          <a:xfrm>
            <a:off x="6074780" y="357003"/>
            <a:ext cx="1781180" cy="1682253"/>
          </a:xfrm>
          <a:prstGeom prst="rect">
            <a:avLst/>
          </a:prstGeom>
        </p:spPr>
      </p:pic>
      <p:pic>
        <p:nvPicPr>
          <p:cNvPr id="41" name="図 40" descr="201502191820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48"/>
          <a:stretch/>
        </p:blipFill>
        <p:spPr>
          <a:xfrm>
            <a:off x="6074780" y="5943152"/>
            <a:ext cx="1781180" cy="569232"/>
          </a:xfrm>
          <a:prstGeom prst="rect">
            <a:avLst/>
          </a:prstGeom>
        </p:spPr>
      </p:pic>
      <p:pic>
        <p:nvPicPr>
          <p:cNvPr id="42" name="図 41" descr="2015021913504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5" b="22243"/>
          <a:stretch/>
        </p:blipFill>
        <p:spPr>
          <a:xfrm>
            <a:off x="6074781" y="2922974"/>
            <a:ext cx="1781180" cy="1747731"/>
          </a:xfrm>
          <a:prstGeom prst="rect">
            <a:avLst/>
          </a:prstGeom>
        </p:spPr>
      </p:pic>
      <p:pic>
        <p:nvPicPr>
          <p:cNvPr id="43" name="図 42" descr="201502191820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2" b="34191"/>
          <a:stretch/>
        </p:blipFill>
        <p:spPr>
          <a:xfrm>
            <a:off x="6074790" y="2053676"/>
            <a:ext cx="1781180" cy="629823"/>
          </a:xfrm>
          <a:prstGeom prst="rect">
            <a:avLst/>
          </a:prstGeom>
        </p:spPr>
      </p:pic>
      <p:sp>
        <p:nvSpPr>
          <p:cNvPr id="44" name="小波 43"/>
          <p:cNvSpPr/>
          <p:nvPr/>
        </p:nvSpPr>
        <p:spPr bwMode="auto">
          <a:xfrm>
            <a:off x="5966974" y="2040913"/>
            <a:ext cx="1991092" cy="51054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48" name="図 47" descr="201502191820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04" b="11506"/>
          <a:stretch/>
        </p:blipFill>
        <p:spPr>
          <a:xfrm>
            <a:off x="6074790" y="2656316"/>
            <a:ext cx="1781180" cy="266658"/>
          </a:xfrm>
          <a:prstGeom prst="rect">
            <a:avLst/>
          </a:prstGeom>
        </p:spPr>
      </p:pic>
      <p:sp>
        <p:nvSpPr>
          <p:cNvPr id="73" name="テキスト ボックス 72"/>
          <p:cNvSpPr txBox="1"/>
          <p:nvPr/>
        </p:nvSpPr>
        <p:spPr>
          <a:xfrm>
            <a:off x="6860835" y="2948374"/>
            <a:ext cx="101822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00" dirty="0" smtClean="0">
                <a:solidFill>
                  <a:srgbClr val="FF0000"/>
                </a:solidFill>
                <a:latin typeface="ヒラギノ角ゴ Pro W6"/>
                <a:ea typeface="ヒラギノ角ゴ Pro W6"/>
                <a:cs typeface="ヒラギノ角ゴ Pro W6"/>
              </a:rPr>
              <a:t>よろしければご回答ください</a:t>
            </a:r>
            <a:endParaRPr kumimoji="1" lang="ja-JP" altLang="en-US" sz="500" dirty="0" smtClean="0">
              <a:solidFill>
                <a:srgbClr val="FF0000"/>
              </a:solidFill>
              <a:latin typeface="ヒラギノ角ゴ Pro W6"/>
              <a:ea typeface="ヒラギノ角ゴ Pro W6"/>
              <a:cs typeface="ヒラギノ角ゴ Pro W6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18000" y="2547296"/>
            <a:ext cx="78739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" dirty="0" smtClean="0">
                <a:latin typeface="ヒラギノ角ゴ Pro W3"/>
                <a:ea typeface="ヒラギノ角ゴ Pro W3"/>
                <a:cs typeface="ヒラギノ角ゴ Pro W3"/>
              </a:rPr>
              <a:t>ふりがな</a:t>
            </a:r>
            <a:r>
              <a:rPr kumimoji="1" lang="en-US" altLang="ja-JP" sz="500" dirty="0" smtClean="0"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kumimoji="1" lang="en-US" altLang="ja-JP" sz="500" dirty="0" smtClean="0">
                <a:solidFill>
                  <a:srgbClr val="0000FF"/>
                </a:solidFill>
                <a:latin typeface="ヒラギノ角ゴ Pro W3"/>
                <a:ea typeface="ヒラギノ角ゴ Pro W3"/>
                <a:cs typeface="ヒラギノ角ゴ Pro W3"/>
              </a:rPr>
              <a:t>[</a:t>
            </a:r>
            <a:r>
              <a:rPr kumimoji="1" lang="ja-JP" altLang="en-US" sz="500" dirty="0" smtClean="0">
                <a:solidFill>
                  <a:srgbClr val="0000FF"/>
                </a:solidFill>
                <a:latin typeface="ヒラギノ角ゴ Pro W3"/>
                <a:ea typeface="ヒラギノ角ゴ Pro W3"/>
                <a:cs typeface="ヒラギノ角ゴ Pro W3"/>
              </a:rPr>
              <a:t>ひらがな</a:t>
            </a:r>
            <a:r>
              <a:rPr kumimoji="1" lang="en-US" altLang="ja-JP" sz="500" dirty="0" smtClean="0">
                <a:solidFill>
                  <a:srgbClr val="0000FF"/>
                </a:solidFill>
                <a:latin typeface="ヒラギノ角ゴ Pro W3"/>
                <a:ea typeface="ヒラギノ角ゴ Pro W3"/>
                <a:cs typeface="ヒラギノ角ゴ Pro W3"/>
              </a:rPr>
              <a:t>]</a:t>
            </a:r>
            <a:endParaRPr kumimoji="1" lang="ja-JP" altLang="en-US" sz="500" dirty="0" smtClean="0">
              <a:solidFill>
                <a:srgbClr val="0000FF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305761" y="2726362"/>
            <a:ext cx="516047" cy="5994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938925" y="2733682"/>
            <a:ext cx="494088" cy="5994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0680" y="2675787"/>
            <a:ext cx="12490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せい</a:t>
            </a:r>
            <a:r>
              <a:rPr kumimoji="1" lang="en-US" altLang="ja-JP" sz="5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ja-JP" altLang="en-US" sz="5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例）やまだ　　　　　　めい</a:t>
            </a:r>
            <a:r>
              <a:rPr lang="en-US" altLang="ja-JP" sz="5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r>
              <a:rPr lang="ja-JP" altLang="en-US" sz="5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例）たろう</a:t>
            </a:r>
            <a:endParaRPr kumimoji="1" lang="ja-JP" altLang="en-US" sz="5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小波 32"/>
          <p:cNvSpPr/>
          <p:nvPr/>
        </p:nvSpPr>
        <p:spPr bwMode="auto">
          <a:xfrm>
            <a:off x="1974346" y="4009168"/>
            <a:ext cx="1682812" cy="88358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3" name="小波 52"/>
          <p:cNvSpPr/>
          <p:nvPr/>
        </p:nvSpPr>
        <p:spPr bwMode="auto">
          <a:xfrm>
            <a:off x="208988" y="5851434"/>
            <a:ext cx="1682812" cy="88358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54" name="図 53" descr="2015021913504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980"/>
          <a:stretch/>
        </p:blipFill>
        <p:spPr>
          <a:xfrm>
            <a:off x="218000" y="357003"/>
            <a:ext cx="1673800" cy="216964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>
            <a:off x="210680" y="573967"/>
            <a:ext cx="168112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565341" y="664457"/>
            <a:ext cx="2454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●</a:t>
            </a:r>
            <a:r>
              <a:rPr kumimoji="1" lang="ja-JP" altLang="en-US" sz="8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メンバー登録の注意事項を確認画面下部へ移動</a:t>
            </a:r>
            <a:endParaRPr kumimoji="1" lang="ja-JP" altLang="en-US" sz="800" dirty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39" name="カギ線コネクタ 38"/>
          <p:cNvCxnSpPr>
            <a:stCxn id="36" idx="3"/>
            <a:endCxn id="37" idx="1"/>
          </p:cNvCxnSpPr>
          <p:nvPr/>
        </p:nvCxnSpPr>
        <p:spPr>
          <a:xfrm>
            <a:off x="1891800" y="596827"/>
            <a:ext cx="673541" cy="175352"/>
          </a:xfrm>
          <a:prstGeom prst="bentConnector3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37" idx="3"/>
            <a:endCxn id="4" idx="3"/>
          </p:cNvCxnSpPr>
          <p:nvPr/>
        </p:nvCxnSpPr>
        <p:spPr>
          <a:xfrm>
            <a:off x="5019859" y="772179"/>
            <a:ext cx="2836091" cy="4525629"/>
          </a:xfrm>
          <a:prstGeom prst="bentConnector3">
            <a:avLst>
              <a:gd name="adj1" fmla="val 108060"/>
            </a:avLst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6074790" y="4672592"/>
            <a:ext cx="1781160" cy="1267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1976038" y="4097526"/>
            <a:ext cx="168112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565341" y="3452379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●</a:t>
            </a:r>
            <a:r>
              <a:rPr lang="ja-JP" altLang="en-US" sz="8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アンケート</a:t>
            </a:r>
            <a:r>
              <a:rPr kumimoji="1" lang="ja-JP" altLang="en-US" sz="8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を確認画面下部へ移動</a:t>
            </a:r>
            <a:endParaRPr kumimoji="1" lang="en-US" altLang="ja-JP" sz="8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lang="en-US" altLang="ja-JP" sz="8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●</a:t>
            </a:r>
            <a:r>
              <a:rPr lang="ja-JP" altLang="en-US" sz="8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任意回答である旨を追記する。</a:t>
            </a:r>
            <a:endParaRPr kumimoji="1" lang="ja-JP" altLang="en-US" sz="800" dirty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6074790" y="2922974"/>
            <a:ext cx="1781160" cy="17328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カギ線コネクタ 71"/>
          <p:cNvCxnSpPr>
            <a:stCxn id="65" idx="0"/>
            <a:endCxn id="70" idx="2"/>
          </p:cNvCxnSpPr>
          <p:nvPr/>
        </p:nvCxnSpPr>
        <p:spPr>
          <a:xfrm rot="5400000" flipH="1" flipV="1">
            <a:off x="2997415" y="3610117"/>
            <a:ext cx="306593" cy="668226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42" idx="1"/>
            <a:endCxn id="70" idx="3"/>
          </p:cNvCxnSpPr>
          <p:nvPr/>
        </p:nvCxnSpPr>
        <p:spPr>
          <a:xfrm rot="10800000">
            <a:off x="4404307" y="3621656"/>
            <a:ext cx="1670475" cy="175184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218000" y="2547296"/>
            <a:ext cx="1673800" cy="37567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565341" y="2436046"/>
            <a:ext cx="2377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●</a:t>
            </a:r>
            <a:r>
              <a:rPr kumimoji="1" lang="ja-JP" altLang="en-US" sz="8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ふりがなをカタカナ入力からひらがな入力へ変更</a:t>
            </a:r>
            <a:endParaRPr kumimoji="1" lang="en-US" altLang="ja-JP" sz="8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lang="en-US" altLang="ja-JP" sz="8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●</a:t>
            </a:r>
            <a:r>
              <a:rPr lang="ja-JP" altLang="en-US" sz="8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自動的に全角カタカナに変換の上、登録</a:t>
            </a:r>
            <a:endParaRPr kumimoji="1" lang="ja-JP" altLang="en-US" sz="800" dirty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89" name="カギ線コネクタ 88"/>
          <p:cNvCxnSpPr>
            <a:stCxn id="85" idx="3"/>
            <a:endCxn id="88" idx="1"/>
          </p:cNvCxnSpPr>
          <p:nvPr/>
        </p:nvCxnSpPr>
        <p:spPr>
          <a:xfrm flipV="1">
            <a:off x="1891800" y="2605323"/>
            <a:ext cx="673541" cy="129812"/>
          </a:xfrm>
          <a:prstGeom prst="bentConnector3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6074790" y="2664897"/>
            <a:ext cx="1781160" cy="1887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303330" y="1586572"/>
            <a:ext cx="17363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●</a:t>
            </a:r>
            <a:r>
              <a:rPr lang="ja-JP" altLang="en-US" sz="8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誤字。</a:t>
            </a:r>
            <a:r>
              <a:rPr kumimoji="1" lang="ja-JP" altLang="en-US" sz="8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「今後のご案内」に修正</a:t>
            </a:r>
            <a:endParaRPr kumimoji="1" lang="ja-JP" altLang="en-US" sz="800" dirty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96" name="カギ線コネクタ 95"/>
          <p:cNvCxnSpPr>
            <a:stCxn id="95" idx="3"/>
            <a:endCxn id="48" idx="1"/>
          </p:cNvCxnSpPr>
          <p:nvPr/>
        </p:nvCxnSpPr>
        <p:spPr>
          <a:xfrm>
            <a:off x="5039703" y="1694294"/>
            <a:ext cx="1035087" cy="1095351"/>
          </a:xfrm>
          <a:prstGeom prst="bentConnector3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72717"/>
      </p:ext>
    </p:extLst>
  </p:cSld>
  <p:clrMapOvr>
    <a:masterClrMapping/>
  </p:clrMapOvr>
</p:sld>
</file>

<file path=ppt/theme/theme1.xml><?xml version="1.0" encoding="utf-8"?>
<a:theme xmlns:a="http://schemas.openxmlformats.org/drawingml/2006/main" name="既定の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トワイライト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1200" dirty="0" smtClean="0">
            <a:latin typeface="+mn-ea"/>
            <a:ea typeface="+mn-ea"/>
          </a:defRPr>
        </a:defPPr>
      </a:lstStyle>
    </a:tx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WEBcon_template13103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トワイライト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accent2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1200" dirty="0" smtClean="0">
            <a:latin typeface="+mn-ea"/>
            <a:ea typeface="+mn-ea"/>
          </a:defRPr>
        </a:defPPr>
      </a:lstStyle>
    </a:tx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既定のテーマ.thmx</Template>
  <TotalTime>208</TotalTime>
  <Words>77</Words>
  <Application>Microsoft Office PowerPoint</Application>
  <PresentationFormat>A4 210 x 297 mm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既定のテーマ</vt:lpstr>
      <vt:lpstr>1_WEBcon_template131030</vt:lpstr>
      <vt:lpstr>ホワイト</vt:lpstr>
      <vt:lpstr>日本ワーキングホリデー協会　御中：フォーム改善イメージ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SP導線改善のご提案</dc:title>
  <dc:creator>尼崎 祐輔</dc:creator>
  <cp:lastModifiedBy>nakada masaki</cp:lastModifiedBy>
  <cp:revision>70</cp:revision>
  <cp:lastPrinted>2015-02-20T08:53:59Z</cp:lastPrinted>
  <dcterms:created xsi:type="dcterms:W3CDTF">2015-02-19T02:57:05Z</dcterms:created>
  <dcterms:modified xsi:type="dcterms:W3CDTF">2015-02-27T05:58:42Z</dcterms:modified>
</cp:coreProperties>
</file>