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4"/>
  </p:notesMasterIdLst>
  <p:sldIdLst>
    <p:sldId id="256" r:id="rId2"/>
    <p:sldId id="257" r:id="rId3"/>
    <p:sldId id="258" r:id="rId4"/>
    <p:sldId id="280" r:id="rId5"/>
    <p:sldId id="285" r:id="rId6"/>
    <p:sldId id="281" r:id="rId7"/>
    <p:sldId id="272" r:id="rId8"/>
    <p:sldId id="283" r:id="rId9"/>
    <p:sldId id="263" r:id="rId10"/>
    <p:sldId id="259" r:id="rId11"/>
    <p:sldId id="284" r:id="rId12"/>
    <p:sldId id="286" r:id="rId13"/>
  </p:sldIdLst>
  <p:sldSz cx="9144000" cy="5143500" type="screen16x9"/>
  <p:notesSz cx="6858000" cy="9144000"/>
  <p:embeddedFontLst>
    <p:embeddedFont>
      <p:font typeface="Lora" pitchFamily="2" charset="77"/>
      <p:regular r:id="rId15"/>
      <p:bold r:id="rId16"/>
      <p:italic r:id="rId17"/>
      <p:boldItalic r:id="rId18"/>
    </p:embeddedFont>
    <p:embeddedFont>
      <p:font typeface="Lora Medium" panose="020F0502020204030204" pitchFamily="34" charset="0"/>
      <p:regular r:id="rId19"/>
      <p:bold r:id="rId20"/>
      <p:italic r:id="rId21"/>
      <p:boldItalic r:id="rId22"/>
    </p:embeddedFont>
    <p:embeddedFont>
      <p:font typeface="Lora SemiBold" pitchFamily="2" charset="77"/>
      <p:regular r:id="rId23"/>
      <p:bold r:id="rId24"/>
      <p:italic r:id="rId25"/>
      <p:boldItalic r:id="rId26"/>
    </p:embeddedFont>
    <p:embeddedFont>
      <p:font typeface="Poppins" pitchFamily="2" charset="77"/>
      <p:regular r:id="rId27"/>
      <p:bold r:id="rId28"/>
      <p:italic r:id="rId29"/>
      <p:boldItalic r:id="rId30"/>
    </p:embeddedFont>
    <p:embeddedFont>
      <p:font typeface="Poppins Medium" pitchFamily="2" charset="77"/>
      <p:regular r:id="rId31"/>
      <p:bold r:id="rId32"/>
      <p:italic r:id="rId33"/>
      <p:boldItalic r:id="rId34"/>
    </p:embeddedFont>
    <p:embeddedFont>
      <p:font typeface="Poppins SemiBold" pitchFamily="2" charset="77"/>
      <p:regular r:id="rId35"/>
      <p:bold r:id="rId36"/>
      <p:italic r:id="rId37"/>
      <p:boldItalic r:id="rId38"/>
    </p:embeddedFont>
    <p:embeddedFont>
      <p:font typeface="Source Code Pro" panose="020B0509030403020204" pitchFamily="49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8980"/>
  </p:normalViewPr>
  <p:slideViewPr>
    <p:cSldViewPr snapToGrid="0">
      <p:cViewPr varScale="1">
        <p:scale>
          <a:sx n="114" d="100"/>
          <a:sy n="114" d="100"/>
        </p:scale>
        <p:origin x="2104" y="4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9" Type="http://schemas.openxmlformats.org/officeDocument/2006/relationships/font" Target="fonts/font25.fntdata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42" Type="http://schemas.openxmlformats.org/officeDocument/2006/relationships/font" Target="fonts/font2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font" Target="fonts/font23.fntdata"/><Relationship Id="rId40" Type="http://schemas.openxmlformats.org/officeDocument/2006/relationships/font" Target="fonts/font26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font" Target="fonts/font22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font" Target="fonts/font21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font" Target="fonts/font24.fntdata"/><Relationship Id="rId46" Type="http://schemas.openxmlformats.org/officeDocument/2006/relationships/tableStyles" Target="tableStyles.xml"/><Relationship Id="rId20" Type="http://schemas.openxmlformats.org/officeDocument/2006/relationships/font" Target="fonts/font6.fntdata"/><Relationship Id="rId41" Type="http://schemas.openxmlformats.org/officeDocument/2006/relationships/font" Target="fonts/font2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d9752c8b1b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d9752c8b1b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141413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1c6296cf43_0_8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1c6296cf43_0_8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>
          <a:extLst>
            <a:ext uri="{FF2B5EF4-FFF2-40B4-BE49-F238E27FC236}">
              <a16:creationId xmlns:a16="http://schemas.microsoft.com/office/drawing/2014/main" id="{5E7063C7-5979-8E95-4852-E35A4A31C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d9752c8b1b_0_303:notes">
            <a:extLst>
              <a:ext uri="{FF2B5EF4-FFF2-40B4-BE49-F238E27FC236}">
                <a16:creationId xmlns:a16="http://schemas.microsoft.com/office/drawing/2014/main" id="{9B1A0C2A-CA30-3537-D77C-642699876F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d9752c8b1b_0_303:notes">
            <a:extLst>
              <a:ext uri="{FF2B5EF4-FFF2-40B4-BE49-F238E27FC236}">
                <a16:creationId xmlns:a16="http://schemas.microsoft.com/office/drawing/2014/main" id="{82341BF8-A6D1-FC6F-D772-10B1BD7992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141413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6988102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>
          <a:extLst>
            <a:ext uri="{FF2B5EF4-FFF2-40B4-BE49-F238E27FC236}">
              <a16:creationId xmlns:a16="http://schemas.microsoft.com/office/drawing/2014/main" id="{37A0AEF6-2487-2650-7508-6F70618DE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d9752c8b1b_0_303:notes">
            <a:extLst>
              <a:ext uri="{FF2B5EF4-FFF2-40B4-BE49-F238E27FC236}">
                <a16:creationId xmlns:a16="http://schemas.microsoft.com/office/drawing/2014/main" id="{5621E9C6-35EE-E731-4708-64944067DD5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d9752c8b1b_0_303:notes">
            <a:extLst>
              <a:ext uri="{FF2B5EF4-FFF2-40B4-BE49-F238E27FC236}">
                <a16:creationId xmlns:a16="http://schemas.microsoft.com/office/drawing/2014/main" id="{65991165-5168-4819-14A1-C8E131E63B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141413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888351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1c6296cf43_0_8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1c6296cf43_0_8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141413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1c6296cf43_0_8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1c6296cf43_0_8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>
          <a:extLst>
            <a:ext uri="{FF2B5EF4-FFF2-40B4-BE49-F238E27FC236}">
              <a16:creationId xmlns:a16="http://schemas.microsoft.com/office/drawing/2014/main" id="{905E6B19-8B6A-D4F1-C2A3-DDD3BEE32D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28f2e1e9c5_0_268:notes">
            <a:extLst>
              <a:ext uri="{FF2B5EF4-FFF2-40B4-BE49-F238E27FC236}">
                <a16:creationId xmlns:a16="http://schemas.microsoft.com/office/drawing/2014/main" id="{8DBF1848-7E23-D79E-93F8-ACFE708610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28f2e1e9c5_0_268:notes">
            <a:extLst>
              <a:ext uri="{FF2B5EF4-FFF2-40B4-BE49-F238E27FC236}">
                <a16:creationId xmlns:a16="http://schemas.microsoft.com/office/drawing/2014/main" id="{80888809-637E-5760-1346-747A8D870A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6372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1">
          <a:extLst>
            <a:ext uri="{FF2B5EF4-FFF2-40B4-BE49-F238E27FC236}">
              <a16:creationId xmlns:a16="http://schemas.microsoft.com/office/drawing/2014/main" id="{2E0C6407-A120-9F8B-904A-22C8653816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2" name="Google Shape;3792;g36f85b47f36_0_2190:notes">
            <a:extLst>
              <a:ext uri="{FF2B5EF4-FFF2-40B4-BE49-F238E27FC236}">
                <a16:creationId xmlns:a16="http://schemas.microsoft.com/office/drawing/2014/main" id="{F37E5B9C-198A-E507-589E-E48E5D42BF5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3" name="Google Shape;3793;g36f85b47f36_0_2190:notes">
            <a:extLst>
              <a:ext uri="{FF2B5EF4-FFF2-40B4-BE49-F238E27FC236}">
                <a16:creationId xmlns:a16="http://schemas.microsoft.com/office/drawing/2014/main" id="{E005E51F-DC79-6178-1001-121A68A0BA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2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>
          <a:extLst>
            <a:ext uri="{FF2B5EF4-FFF2-40B4-BE49-F238E27FC236}">
              <a16:creationId xmlns:a16="http://schemas.microsoft.com/office/drawing/2014/main" id="{B5662BB6-599E-A5A2-5CF9-49C9D1E4E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28f2e1e9c5_0_268:notes">
            <a:extLst>
              <a:ext uri="{FF2B5EF4-FFF2-40B4-BE49-F238E27FC236}">
                <a16:creationId xmlns:a16="http://schemas.microsoft.com/office/drawing/2014/main" id="{D6274FAA-FE69-DC7A-1128-00B97012F1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28f2e1e9c5_0_268:notes">
            <a:extLst>
              <a:ext uri="{FF2B5EF4-FFF2-40B4-BE49-F238E27FC236}">
                <a16:creationId xmlns:a16="http://schemas.microsoft.com/office/drawing/2014/main" id="{311D0ADE-134B-FC89-9D9E-C416D35C19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5342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2" name="Google Shape;3792;g36f85b47f36_0_2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3" name="Google Shape;3793;g36f85b47f36_0_2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>
          <a:extLst>
            <a:ext uri="{FF2B5EF4-FFF2-40B4-BE49-F238E27FC236}">
              <a16:creationId xmlns:a16="http://schemas.microsoft.com/office/drawing/2014/main" id="{7A032145-29DB-F83E-31F2-17ED43A18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28f2e1e9c5_0_268:notes">
            <a:extLst>
              <a:ext uri="{FF2B5EF4-FFF2-40B4-BE49-F238E27FC236}">
                <a16:creationId xmlns:a16="http://schemas.microsoft.com/office/drawing/2014/main" id="{EFA51FEB-AC18-4AFE-8075-CC2D7DE0A0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28f2e1e9c5_0_268:notes">
            <a:extLst>
              <a:ext uri="{FF2B5EF4-FFF2-40B4-BE49-F238E27FC236}">
                <a16:creationId xmlns:a16="http://schemas.microsoft.com/office/drawing/2014/main" id="{281CFABF-8672-8A74-D659-5208AE2A25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9325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37ce8436c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37ce8436c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141413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2: Cover">
  <p:cSld name="TITLE_1">
    <p:bg>
      <p:bgPr>
        <a:solidFill>
          <a:schemeClr val="accen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/>
          <p:nvPr/>
        </p:nvSpPr>
        <p:spPr>
          <a:xfrm>
            <a:off x="413125" y="4464125"/>
            <a:ext cx="8549700" cy="51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455775" y="1295400"/>
            <a:ext cx="6860400" cy="165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455775" y="3095400"/>
            <a:ext cx="68604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ora Medium"/>
              <a:buNone/>
              <a:defRPr sz="1600">
                <a:solidFill>
                  <a:schemeClr val="dk1"/>
                </a:solidFill>
                <a:latin typeface="Lora Medium"/>
                <a:ea typeface="Lora Medium"/>
                <a:cs typeface="Lora Medium"/>
                <a:sym typeface="Lora Medium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2"/>
          </p:nvPr>
        </p:nvSpPr>
        <p:spPr>
          <a:xfrm>
            <a:off x="455775" y="4078849"/>
            <a:ext cx="4058100" cy="647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oppins"/>
              <a:buNone/>
              <a:defRPr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2: Title and 2 column body">
  <p:cSld name="TITLE_AND_TWO_COLUMNS_2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"/>
          <p:cNvSpPr txBox="1">
            <a:spLocks noGrp="1"/>
          </p:cNvSpPr>
          <p:nvPr>
            <p:ph type="title"/>
          </p:nvPr>
        </p:nvSpPr>
        <p:spPr>
          <a:xfrm>
            <a:off x="455775" y="445025"/>
            <a:ext cx="8238000" cy="81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455775" y="1371600"/>
            <a:ext cx="3894600" cy="297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body" idx="2"/>
          </p:nvPr>
        </p:nvSpPr>
        <p:spPr>
          <a:xfrm>
            <a:off x="4799325" y="1371600"/>
            <a:ext cx="3894600" cy="297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28" name="Google Shape;128;p11"/>
          <p:cNvSpPr txBox="1">
            <a:spLocks noGrp="1"/>
          </p:cNvSpPr>
          <p:nvPr>
            <p:ph type="sldNum" idx="12"/>
          </p:nvPr>
        </p:nvSpPr>
        <p:spPr>
          <a:xfrm>
            <a:off x="8256725" y="4708927"/>
            <a:ext cx="437100" cy="10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80000"/>
              </a:lnSpc>
              <a:buSzPts val="1018"/>
              <a:buNone/>
              <a:defRPr sz="825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r">
              <a:lnSpc>
                <a:spcPct val="80000"/>
              </a:lnSpc>
              <a:buSzPts val="1018"/>
              <a:buNone/>
              <a:defRPr sz="825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r">
              <a:lnSpc>
                <a:spcPct val="80000"/>
              </a:lnSpc>
              <a:buSzPts val="1018"/>
              <a:buNone/>
              <a:defRPr sz="825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r">
              <a:lnSpc>
                <a:spcPct val="80000"/>
              </a:lnSpc>
              <a:buSzPts val="1018"/>
              <a:buNone/>
              <a:defRPr sz="825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r">
              <a:lnSpc>
                <a:spcPct val="80000"/>
              </a:lnSpc>
              <a:buSzPts val="1018"/>
              <a:buNone/>
              <a:defRPr sz="825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r">
              <a:lnSpc>
                <a:spcPct val="80000"/>
              </a:lnSpc>
              <a:buSzPts val="1018"/>
              <a:buNone/>
              <a:defRPr sz="825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r">
              <a:lnSpc>
                <a:spcPct val="80000"/>
              </a:lnSpc>
              <a:buSzPts val="1018"/>
              <a:buNone/>
              <a:defRPr sz="825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r">
              <a:lnSpc>
                <a:spcPct val="80000"/>
              </a:lnSpc>
              <a:buSzPts val="1018"/>
              <a:buNone/>
              <a:defRPr sz="825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r">
              <a:lnSpc>
                <a:spcPct val="80000"/>
              </a:lnSpc>
              <a:buSzPts val="1018"/>
              <a:buNone/>
              <a:defRPr sz="825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3: Title and 3 column body">
  <p:cSld name="TITLE_AND_TWO_COLUMNS_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"/>
          <p:cNvSpPr txBox="1">
            <a:spLocks noGrp="1"/>
          </p:cNvSpPr>
          <p:nvPr>
            <p:ph type="title"/>
          </p:nvPr>
        </p:nvSpPr>
        <p:spPr>
          <a:xfrm>
            <a:off x="455775" y="445025"/>
            <a:ext cx="8238000" cy="81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2"/>
          <p:cNvSpPr txBox="1">
            <a:spLocks noGrp="1"/>
          </p:cNvSpPr>
          <p:nvPr>
            <p:ph type="body" idx="1"/>
          </p:nvPr>
        </p:nvSpPr>
        <p:spPr>
          <a:xfrm>
            <a:off x="455775" y="1371600"/>
            <a:ext cx="2512500" cy="297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2" name="Google Shape;132;p12"/>
          <p:cNvSpPr txBox="1">
            <a:spLocks noGrp="1"/>
          </p:cNvSpPr>
          <p:nvPr>
            <p:ph type="sldNum" idx="12"/>
          </p:nvPr>
        </p:nvSpPr>
        <p:spPr>
          <a:xfrm>
            <a:off x="8256725" y="4708927"/>
            <a:ext cx="437100" cy="10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80000"/>
              </a:lnSpc>
              <a:buSzPts val="1018"/>
              <a:buNone/>
              <a:defRPr sz="825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r">
              <a:lnSpc>
                <a:spcPct val="80000"/>
              </a:lnSpc>
              <a:buSzPts val="1018"/>
              <a:buNone/>
              <a:defRPr sz="825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r">
              <a:lnSpc>
                <a:spcPct val="80000"/>
              </a:lnSpc>
              <a:buSzPts val="1018"/>
              <a:buNone/>
              <a:defRPr sz="825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r">
              <a:lnSpc>
                <a:spcPct val="80000"/>
              </a:lnSpc>
              <a:buSzPts val="1018"/>
              <a:buNone/>
              <a:defRPr sz="825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r">
              <a:lnSpc>
                <a:spcPct val="80000"/>
              </a:lnSpc>
              <a:buSzPts val="1018"/>
              <a:buNone/>
              <a:defRPr sz="825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r">
              <a:lnSpc>
                <a:spcPct val="80000"/>
              </a:lnSpc>
              <a:buSzPts val="1018"/>
              <a:buNone/>
              <a:defRPr sz="825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r">
              <a:lnSpc>
                <a:spcPct val="80000"/>
              </a:lnSpc>
              <a:buSzPts val="1018"/>
              <a:buNone/>
              <a:defRPr sz="825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r">
              <a:lnSpc>
                <a:spcPct val="80000"/>
              </a:lnSpc>
              <a:buSzPts val="1018"/>
              <a:buNone/>
              <a:defRPr sz="825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r">
              <a:lnSpc>
                <a:spcPct val="80000"/>
              </a:lnSpc>
              <a:buSzPts val="1018"/>
              <a:buNone/>
              <a:defRPr sz="825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12"/>
          <p:cNvSpPr txBox="1">
            <a:spLocks noGrp="1"/>
          </p:cNvSpPr>
          <p:nvPr>
            <p:ph type="body" idx="2"/>
          </p:nvPr>
        </p:nvSpPr>
        <p:spPr>
          <a:xfrm>
            <a:off x="3315750" y="1371600"/>
            <a:ext cx="2512500" cy="297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4" name="Google Shape;134;p12"/>
          <p:cNvSpPr txBox="1">
            <a:spLocks noGrp="1"/>
          </p:cNvSpPr>
          <p:nvPr>
            <p:ph type="body" idx="3"/>
          </p:nvPr>
        </p:nvSpPr>
        <p:spPr>
          <a:xfrm>
            <a:off x="6175725" y="1371600"/>
            <a:ext cx="2512500" cy="297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5: Title only">
  <p:cSld name="TITLE_ONLY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"/>
          <p:cNvSpPr txBox="1">
            <a:spLocks noGrp="1"/>
          </p:cNvSpPr>
          <p:nvPr>
            <p:ph type="title"/>
          </p:nvPr>
        </p:nvSpPr>
        <p:spPr>
          <a:xfrm>
            <a:off x="455775" y="445025"/>
            <a:ext cx="8238000" cy="81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sldNum" idx="12"/>
          </p:nvPr>
        </p:nvSpPr>
        <p:spPr>
          <a:xfrm>
            <a:off x="8256725" y="4708927"/>
            <a:ext cx="437100" cy="10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80000"/>
              </a:lnSpc>
              <a:buSzPts val="1018"/>
              <a:buNone/>
              <a:defRPr sz="825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r">
              <a:lnSpc>
                <a:spcPct val="80000"/>
              </a:lnSpc>
              <a:buSzPts val="1018"/>
              <a:buNone/>
              <a:defRPr sz="825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r">
              <a:lnSpc>
                <a:spcPct val="80000"/>
              </a:lnSpc>
              <a:buSzPts val="1018"/>
              <a:buNone/>
              <a:defRPr sz="825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r">
              <a:lnSpc>
                <a:spcPct val="80000"/>
              </a:lnSpc>
              <a:buSzPts val="1018"/>
              <a:buNone/>
              <a:defRPr sz="825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r">
              <a:lnSpc>
                <a:spcPct val="80000"/>
              </a:lnSpc>
              <a:buSzPts val="1018"/>
              <a:buNone/>
              <a:defRPr sz="825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r">
              <a:lnSpc>
                <a:spcPct val="80000"/>
              </a:lnSpc>
              <a:buSzPts val="1018"/>
              <a:buNone/>
              <a:defRPr sz="825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r">
              <a:lnSpc>
                <a:spcPct val="80000"/>
              </a:lnSpc>
              <a:buSzPts val="1018"/>
              <a:buNone/>
              <a:defRPr sz="825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r">
              <a:lnSpc>
                <a:spcPct val="80000"/>
              </a:lnSpc>
              <a:buSzPts val="1018"/>
              <a:buNone/>
              <a:defRPr sz="825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r">
              <a:lnSpc>
                <a:spcPct val="80000"/>
              </a:lnSpc>
              <a:buSzPts val="1018"/>
              <a:buNone/>
              <a:defRPr sz="825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4: Title and body side by side">
  <p:cSld name="ONE_COLUMN_TEXT_3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>
            <a:spLocks noGrp="1"/>
          </p:cNvSpPr>
          <p:nvPr>
            <p:ph type="body" idx="1"/>
          </p:nvPr>
        </p:nvSpPr>
        <p:spPr>
          <a:xfrm>
            <a:off x="3242000" y="457200"/>
            <a:ext cx="5451900" cy="3887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455775" y="445025"/>
            <a:ext cx="2509200" cy="172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sldNum" idx="12"/>
          </p:nvPr>
        </p:nvSpPr>
        <p:spPr>
          <a:xfrm>
            <a:off x="8256725" y="4708927"/>
            <a:ext cx="437100" cy="1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80000"/>
              </a:lnSpc>
              <a:buSzPts val="1018"/>
              <a:buNone/>
              <a:defRPr sz="825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r">
              <a:lnSpc>
                <a:spcPct val="80000"/>
              </a:lnSpc>
              <a:buSzPts val="1018"/>
              <a:buNone/>
              <a:defRPr sz="825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r">
              <a:lnSpc>
                <a:spcPct val="80000"/>
              </a:lnSpc>
              <a:buSzPts val="1018"/>
              <a:buNone/>
              <a:defRPr sz="825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r">
              <a:lnSpc>
                <a:spcPct val="80000"/>
              </a:lnSpc>
              <a:buSzPts val="1018"/>
              <a:buNone/>
              <a:defRPr sz="825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r">
              <a:lnSpc>
                <a:spcPct val="80000"/>
              </a:lnSpc>
              <a:buSzPts val="1018"/>
              <a:buNone/>
              <a:defRPr sz="825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r">
              <a:lnSpc>
                <a:spcPct val="80000"/>
              </a:lnSpc>
              <a:buSzPts val="1018"/>
              <a:buNone/>
              <a:defRPr sz="825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r">
              <a:lnSpc>
                <a:spcPct val="80000"/>
              </a:lnSpc>
              <a:buSzPts val="1018"/>
              <a:buNone/>
              <a:defRPr sz="825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r">
              <a:lnSpc>
                <a:spcPct val="80000"/>
              </a:lnSpc>
              <a:buSzPts val="1018"/>
              <a:buNone/>
              <a:defRPr sz="825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r">
              <a:lnSpc>
                <a:spcPct val="80000"/>
              </a:lnSpc>
              <a:buSzPts val="1018"/>
              <a:buNone/>
              <a:defRPr sz="825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1: Title, body and background">
  <p:cSld name="ONE_COLUMN_TEXT_2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/>
          <p:nvPr/>
        </p:nvSpPr>
        <p:spPr>
          <a:xfrm>
            <a:off x="3247325" y="0"/>
            <a:ext cx="58968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5"/>
          <p:cNvSpPr txBox="1">
            <a:spLocks noGrp="1"/>
          </p:cNvSpPr>
          <p:nvPr>
            <p:ph type="body" idx="1"/>
          </p:nvPr>
        </p:nvSpPr>
        <p:spPr>
          <a:xfrm>
            <a:off x="455775" y="1782100"/>
            <a:ext cx="2509200" cy="256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/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5" name="Google Shape;145;p15"/>
          <p:cNvSpPr txBox="1">
            <a:spLocks noGrp="1"/>
          </p:cNvSpPr>
          <p:nvPr>
            <p:ph type="title"/>
          </p:nvPr>
        </p:nvSpPr>
        <p:spPr>
          <a:xfrm>
            <a:off x="455775" y="445025"/>
            <a:ext cx="2509200" cy="125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5"/>
          <p:cNvSpPr txBox="1">
            <a:spLocks noGrp="1"/>
          </p:cNvSpPr>
          <p:nvPr>
            <p:ph type="sldNum" idx="12"/>
          </p:nvPr>
        </p:nvSpPr>
        <p:spPr>
          <a:xfrm>
            <a:off x="8256725" y="4708927"/>
            <a:ext cx="437100" cy="1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80000"/>
              </a:lnSpc>
              <a:buSzPts val="1018"/>
              <a:buNone/>
              <a:defRPr sz="825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r">
              <a:lnSpc>
                <a:spcPct val="80000"/>
              </a:lnSpc>
              <a:buSzPts val="1018"/>
              <a:buNone/>
              <a:defRPr sz="825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r">
              <a:lnSpc>
                <a:spcPct val="80000"/>
              </a:lnSpc>
              <a:buSzPts val="1018"/>
              <a:buNone/>
              <a:defRPr sz="825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r">
              <a:lnSpc>
                <a:spcPct val="80000"/>
              </a:lnSpc>
              <a:buSzPts val="1018"/>
              <a:buNone/>
              <a:defRPr sz="825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r">
              <a:lnSpc>
                <a:spcPct val="80000"/>
              </a:lnSpc>
              <a:buSzPts val="1018"/>
              <a:buNone/>
              <a:defRPr sz="825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r">
              <a:lnSpc>
                <a:spcPct val="80000"/>
              </a:lnSpc>
              <a:buSzPts val="1018"/>
              <a:buNone/>
              <a:defRPr sz="825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r">
              <a:lnSpc>
                <a:spcPct val="80000"/>
              </a:lnSpc>
              <a:buSzPts val="1018"/>
              <a:buNone/>
              <a:defRPr sz="825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r">
              <a:lnSpc>
                <a:spcPct val="80000"/>
              </a:lnSpc>
              <a:buSzPts val="1018"/>
              <a:buNone/>
              <a:defRPr sz="825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r">
              <a:lnSpc>
                <a:spcPct val="80000"/>
              </a:lnSpc>
              <a:buSzPts val="1018"/>
              <a:buNone/>
              <a:defRPr sz="825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2: Title, body and background">
  <p:cSld name="ONE_COLUMN_TEXT_1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/>
          <p:nvPr/>
        </p:nvSpPr>
        <p:spPr>
          <a:xfrm>
            <a:off x="4570475" y="0"/>
            <a:ext cx="45738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1"/>
          </p:nvPr>
        </p:nvSpPr>
        <p:spPr>
          <a:xfrm>
            <a:off x="455775" y="1371600"/>
            <a:ext cx="3661500" cy="297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title"/>
          </p:nvPr>
        </p:nvSpPr>
        <p:spPr>
          <a:xfrm>
            <a:off x="455775" y="445025"/>
            <a:ext cx="3661500" cy="81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sldNum" idx="12"/>
          </p:nvPr>
        </p:nvSpPr>
        <p:spPr>
          <a:xfrm>
            <a:off x="8256725" y="4708927"/>
            <a:ext cx="437100" cy="1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80000"/>
              </a:lnSpc>
              <a:buSzPts val="1018"/>
              <a:buNone/>
              <a:defRPr sz="825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r">
              <a:lnSpc>
                <a:spcPct val="80000"/>
              </a:lnSpc>
              <a:buSzPts val="1018"/>
              <a:buNone/>
              <a:defRPr sz="825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r">
              <a:lnSpc>
                <a:spcPct val="80000"/>
              </a:lnSpc>
              <a:buSzPts val="1018"/>
              <a:buNone/>
              <a:defRPr sz="825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r">
              <a:lnSpc>
                <a:spcPct val="80000"/>
              </a:lnSpc>
              <a:buSzPts val="1018"/>
              <a:buNone/>
              <a:defRPr sz="825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r">
              <a:lnSpc>
                <a:spcPct val="80000"/>
              </a:lnSpc>
              <a:buSzPts val="1018"/>
              <a:buNone/>
              <a:defRPr sz="825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r">
              <a:lnSpc>
                <a:spcPct val="80000"/>
              </a:lnSpc>
              <a:buSzPts val="1018"/>
              <a:buNone/>
              <a:defRPr sz="825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r">
              <a:lnSpc>
                <a:spcPct val="80000"/>
              </a:lnSpc>
              <a:buSzPts val="1018"/>
              <a:buNone/>
              <a:defRPr sz="825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r">
              <a:lnSpc>
                <a:spcPct val="80000"/>
              </a:lnSpc>
              <a:buSzPts val="1018"/>
              <a:buNone/>
              <a:defRPr sz="825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r">
              <a:lnSpc>
                <a:spcPct val="80000"/>
              </a:lnSpc>
              <a:buSzPts val="1018"/>
              <a:buNone/>
              <a:defRPr sz="825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4: Title, body and placeholder ">
  <p:cSld name="ONE_COLUMN_TEXT_1_1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>
            <a:spLocks noGrp="1"/>
          </p:cNvSpPr>
          <p:nvPr>
            <p:ph type="body" idx="1"/>
          </p:nvPr>
        </p:nvSpPr>
        <p:spPr>
          <a:xfrm>
            <a:off x="455775" y="1371600"/>
            <a:ext cx="3661500" cy="297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4" name="Google Shape;154;p17"/>
          <p:cNvSpPr txBox="1">
            <a:spLocks noGrp="1"/>
          </p:cNvSpPr>
          <p:nvPr>
            <p:ph type="title"/>
          </p:nvPr>
        </p:nvSpPr>
        <p:spPr>
          <a:xfrm>
            <a:off x="455775" y="445025"/>
            <a:ext cx="3661500" cy="81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7"/>
          <p:cNvSpPr txBox="1">
            <a:spLocks noGrp="1"/>
          </p:cNvSpPr>
          <p:nvPr>
            <p:ph type="sldNum" idx="12"/>
          </p:nvPr>
        </p:nvSpPr>
        <p:spPr>
          <a:xfrm>
            <a:off x="8256725" y="4708927"/>
            <a:ext cx="437100" cy="1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80000"/>
              </a:lnSpc>
              <a:buSzPts val="1018"/>
              <a:buNone/>
              <a:defRPr sz="825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r">
              <a:lnSpc>
                <a:spcPct val="80000"/>
              </a:lnSpc>
              <a:buSzPts val="1018"/>
              <a:buNone/>
              <a:defRPr sz="825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r">
              <a:lnSpc>
                <a:spcPct val="80000"/>
              </a:lnSpc>
              <a:buSzPts val="1018"/>
              <a:buNone/>
              <a:defRPr sz="825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r">
              <a:lnSpc>
                <a:spcPct val="80000"/>
              </a:lnSpc>
              <a:buSzPts val="1018"/>
              <a:buNone/>
              <a:defRPr sz="825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r">
              <a:lnSpc>
                <a:spcPct val="80000"/>
              </a:lnSpc>
              <a:buSzPts val="1018"/>
              <a:buNone/>
              <a:defRPr sz="825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r">
              <a:lnSpc>
                <a:spcPct val="80000"/>
              </a:lnSpc>
              <a:buSzPts val="1018"/>
              <a:buNone/>
              <a:defRPr sz="825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r">
              <a:lnSpc>
                <a:spcPct val="80000"/>
              </a:lnSpc>
              <a:buSzPts val="1018"/>
              <a:buNone/>
              <a:defRPr sz="825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r">
              <a:lnSpc>
                <a:spcPct val="80000"/>
              </a:lnSpc>
              <a:buSzPts val="1018"/>
              <a:buNone/>
              <a:defRPr sz="825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r">
              <a:lnSpc>
                <a:spcPct val="80000"/>
              </a:lnSpc>
              <a:buSzPts val="1018"/>
              <a:buNone/>
              <a:defRPr sz="825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17"/>
          <p:cNvSpPr>
            <a:spLocks noGrp="1"/>
          </p:cNvSpPr>
          <p:nvPr>
            <p:ph type="pic" idx="2"/>
          </p:nvPr>
        </p:nvSpPr>
        <p:spPr>
          <a:xfrm>
            <a:off x="4567950" y="445025"/>
            <a:ext cx="4125900" cy="3899700"/>
          </a:xfrm>
          <a:prstGeom prst="roundRect">
            <a:avLst>
              <a:gd name="adj" fmla="val 2630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5: Title, body and placeholder ">
  <p:cSld name="ONE_COLUMN_TEXT_1_1_1_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>
            <a:spLocks noGrp="1"/>
          </p:cNvSpPr>
          <p:nvPr>
            <p:ph type="sldNum" idx="12"/>
          </p:nvPr>
        </p:nvSpPr>
        <p:spPr>
          <a:xfrm>
            <a:off x="8256725" y="4708927"/>
            <a:ext cx="437100" cy="1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80000"/>
              </a:lnSpc>
              <a:buSzPts val="1018"/>
              <a:buNone/>
              <a:defRPr sz="825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r">
              <a:lnSpc>
                <a:spcPct val="80000"/>
              </a:lnSpc>
              <a:buSzPts val="1018"/>
              <a:buNone/>
              <a:defRPr sz="825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r">
              <a:lnSpc>
                <a:spcPct val="80000"/>
              </a:lnSpc>
              <a:buSzPts val="1018"/>
              <a:buNone/>
              <a:defRPr sz="825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r">
              <a:lnSpc>
                <a:spcPct val="80000"/>
              </a:lnSpc>
              <a:buSzPts val="1018"/>
              <a:buNone/>
              <a:defRPr sz="825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r">
              <a:lnSpc>
                <a:spcPct val="80000"/>
              </a:lnSpc>
              <a:buSzPts val="1018"/>
              <a:buNone/>
              <a:defRPr sz="825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r">
              <a:lnSpc>
                <a:spcPct val="80000"/>
              </a:lnSpc>
              <a:buSzPts val="1018"/>
              <a:buNone/>
              <a:defRPr sz="825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r">
              <a:lnSpc>
                <a:spcPct val="80000"/>
              </a:lnSpc>
              <a:buSzPts val="1018"/>
              <a:buNone/>
              <a:defRPr sz="825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r">
              <a:lnSpc>
                <a:spcPct val="80000"/>
              </a:lnSpc>
              <a:buSzPts val="1018"/>
              <a:buNone/>
              <a:defRPr sz="825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r">
              <a:lnSpc>
                <a:spcPct val="80000"/>
              </a:lnSpc>
              <a:buSzPts val="1018"/>
              <a:buNone/>
              <a:defRPr sz="825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Google Shape;164;p19"/>
          <p:cNvSpPr txBox="1">
            <a:spLocks noGrp="1"/>
          </p:cNvSpPr>
          <p:nvPr>
            <p:ph type="title"/>
          </p:nvPr>
        </p:nvSpPr>
        <p:spPr>
          <a:xfrm>
            <a:off x="455775" y="445025"/>
            <a:ext cx="8238000" cy="80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9"/>
          <p:cNvSpPr>
            <a:spLocks noGrp="1"/>
          </p:cNvSpPr>
          <p:nvPr>
            <p:ph type="pic" idx="2"/>
          </p:nvPr>
        </p:nvSpPr>
        <p:spPr>
          <a:xfrm>
            <a:off x="455775" y="1371600"/>
            <a:ext cx="5445300" cy="2973300"/>
          </a:xfrm>
          <a:prstGeom prst="roundRect">
            <a:avLst>
              <a:gd name="adj" fmla="val 2630"/>
            </a:avLst>
          </a:prstGeom>
          <a:noFill/>
          <a:ln>
            <a:noFill/>
          </a:ln>
        </p:spPr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6178025" y="1371600"/>
            <a:ext cx="2515800" cy="297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6: Title and two placeholder ">
  <p:cSld name="ONE_COLUMN_TEXT_1_1_1_1_1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>
            <a:spLocks noGrp="1"/>
          </p:cNvSpPr>
          <p:nvPr>
            <p:ph type="sldNum" idx="12"/>
          </p:nvPr>
        </p:nvSpPr>
        <p:spPr>
          <a:xfrm>
            <a:off x="8256725" y="4708927"/>
            <a:ext cx="437100" cy="1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80000"/>
              </a:lnSpc>
              <a:buSzPts val="1018"/>
              <a:buNone/>
              <a:defRPr sz="825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r">
              <a:lnSpc>
                <a:spcPct val="80000"/>
              </a:lnSpc>
              <a:buSzPts val="1018"/>
              <a:buNone/>
              <a:defRPr sz="825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r">
              <a:lnSpc>
                <a:spcPct val="80000"/>
              </a:lnSpc>
              <a:buSzPts val="1018"/>
              <a:buNone/>
              <a:defRPr sz="825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r">
              <a:lnSpc>
                <a:spcPct val="80000"/>
              </a:lnSpc>
              <a:buSzPts val="1018"/>
              <a:buNone/>
              <a:defRPr sz="825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r">
              <a:lnSpc>
                <a:spcPct val="80000"/>
              </a:lnSpc>
              <a:buSzPts val="1018"/>
              <a:buNone/>
              <a:defRPr sz="825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r">
              <a:lnSpc>
                <a:spcPct val="80000"/>
              </a:lnSpc>
              <a:buSzPts val="1018"/>
              <a:buNone/>
              <a:defRPr sz="825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r">
              <a:lnSpc>
                <a:spcPct val="80000"/>
              </a:lnSpc>
              <a:buSzPts val="1018"/>
              <a:buNone/>
              <a:defRPr sz="825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r">
              <a:lnSpc>
                <a:spcPct val="80000"/>
              </a:lnSpc>
              <a:buSzPts val="1018"/>
              <a:buNone/>
              <a:defRPr sz="825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r">
              <a:lnSpc>
                <a:spcPct val="80000"/>
              </a:lnSpc>
              <a:buSzPts val="1018"/>
              <a:buNone/>
              <a:defRPr sz="825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20"/>
          <p:cNvSpPr>
            <a:spLocks noGrp="1"/>
          </p:cNvSpPr>
          <p:nvPr>
            <p:ph type="pic" idx="2"/>
          </p:nvPr>
        </p:nvSpPr>
        <p:spPr>
          <a:xfrm>
            <a:off x="455700" y="1371600"/>
            <a:ext cx="3995700" cy="2973300"/>
          </a:xfrm>
          <a:prstGeom prst="roundRect">
            <a:avLst>
              <a:gd name="adj" fmla="val 2630"/>
            </a:avLst>
          </a:prstGeom>
          <a:noFill/>
          <a:ln>
            <a:noFill/>
          </a:ln>
        </p:spPr>
      </p:sp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455775" y="445025"/>
            <a:ext cx="8238000" cy="80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0"/>
          <p:cNvSpPr>
            <a:spLocks noGrp="1"/>
          </p:cNvSpPr>
          <p:nvPr>
            <p:ph type="pic" idx="3"/>
          </p:nvPr>
        </p:nvSpPr>
        <p:spPr>
          <a:xfrm>
            <a:off x="4698075" y="1371600"/>
            <a:ext cx="3995700" cy="2973300"/>
          </a:xfrm>
          <a:prstGeom prst="roundRect">
            <a:avLst>
              <a:gd name="adj" fmla="val 2630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1: Quote">
  <p:cSld name="MAIN_POINT_2">
    <p:bg>
      <p:bgPr>
        <a:solidFill>
          <a:schemeClr val="accen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/>
          <p:nvPr/>
        </p:nvSpPr>
        <p:spPr>
          <a:xfrm>
            <a:off x="248825" y="4618350"/>
            <a:ext cx="8679000" cy="29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74" name="Google Shape;174;p21"/>
          <p:cNvSpPr txBox="1">
            <a:spLocks noGrp="1"/>
          </p:cNvSpPr>
          <p:nvPr>
            <p:ph type="title"/>
          </p:nvPr>
        </p:nvSpPr>
        <p:spPr>
          <a:xfrm>
            <a:off x="455775" y="940425"/>
            <a:ext cx="6861900" cy="225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Font typeface="Lora"/>
              <a:buNone/>
              <a:defRPr sz="2600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endParaRPr/>
          </a:p>
        </p:txBody>
      </p:sp>
      <p:sp>
        <p:nvSpPr>
          <p:cNvPr id="175" name="Google Shape;175;p21"/>
          <p:cNvSpPr txBox="1"/>
          <p:nvPr/>
        </p:nvSpPr>
        <p:spPr>
          <a:xfrm>
            <a:off x="4626925" y="4686300"/>
            <a:ext cx="3346500" cy="1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CONFIDENTIAL</a:t>
            </a:r>
            <a:endParaRPr sz="8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6" name="Google Shape;176;p21"/>
          <p:cNvSpPr txBox="1">
            <a:spLocks noGrp="1"/>
          </p:cNvSpPr>
          <p:nvPr>
            <p:ph type="subTitle" idx="1"/>
          </p:nvPr>
        </p:nvSpPr>
        <p:spPr>
          <a:xfrm>
            <a:off x="455775" y="3429000"/>
            <a:ext cx="3705000" cy="82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 Medium"/>
              <a:buNone/>
              <a:defRPr sz="12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77" name="Google Shape;177;p21"/>
          <p:cNvSpPr txBox="1">
            <a:spLocks noGrp="1"/>
          </p:cNvSpPr>
          <p:nvPr>
            <p:ph type="sldNum" idx="12"/>
          </p:nvPr>
        </p:nvSpPr>
        <p:spPr>
          <a:xfrm>
            <a:off x="8256725" y="4708927"/>
            <a:ext cx="437100" cy="10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80000"/>
              </a:lnSpc>
              <a:buSzPts val="1018"/>
              <a:buNone/>
              <a:defRPr sz="825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r">
              <a:lnSpc>
                <a:spcPct val="80000"/>
              </a:lnSpc>
              <a:buSzPts val="1018"/>
              <a:buNone/>
              <a:defRPr sz="825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r">
              <a:lnSpc>
                <a:spcPct val="80000"/>
              </a:lnSpc>
              <a:buSzPts val="1018"/>
              <a:buNone/>
              <a:defRPr sz="825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r">
              <a:lnSpc>
                <a:spcPct val="80000"/>
              </a:lnSpc>
              <a:buSzPts val="1018"/>
              <a:buNone/>
              <a:defRPr sz="825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r">
              <a:lnSpc>
                <a:spcPct val="80000"/>
              </a:lnSpc>
              <a:buSzPts val="1018"/>
              <a:buNone/>
              <a:defRPr sz="825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r">
              <a:lnSpc>
                <a:spcPct val="80000"/>
              </a:lnSpc>
              <a:buSzPts val="1018"/>
              <a:buNone/>
              <a:defRPr sz="825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r">
              <a:lnSpc>
                <a:spcPct val="80000"/>
              </a:lnSpc>
              <a:buSzPts val="1018"/>
              <a:buNone/>
              <a:defRPr sz="825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r">
              <a:lnSpc>
                <a:spcPct val="80000"/>
              </a:lnSpc>
              <a:buSzPts val="1018"/>
              <a:buNone/>
              <a:defRPr sz="825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r">
              <a:lnSpc>
                <a:spcPct val="80000"/>
              </a:lnSpc>
              <a:buSzPts val="1018"/>
              <a:buNone/>
              <a:defRPr sz="825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78" name="Google Shape;178;p21"/>
          <p:cNvGrpSpPr/>
          <p:nvPr/>
        </p:nvGrpSpPr>
        <p:grpSpPr>
          <a:xfrm>
            <a:off x="455766" y="4701868"/>
            <a:ext cx="824336" cy="90686"/>
            <a:chOff x="238125" y="2427150"/>
            <a:chExt cx="7112475" cy="782450"/>
          </a:xfrm>
        </p:grpSpPr>
        <p:sp>
          <p:nvSpPr>
            <p:cNvPr id="179" name="Google Shape;179;p21"/>
            <p:cNvSpPr/>
            <p:nvPr/>
          </p:nvSpPr>
          <p:spPr>
            <a:xfrm>
              <a:off x="1977750" y="2440175"/>
              <a:ext cx="685975" cy="756375"/>
            </a:xfrm>
            <a:custGeom>
              <a:avLst/>
              <a:gdLst/>
              <a:ahLst/>
              <a:cxnLst/>
              <a:rect l="l" t="t" r="r" b="b"/>
              <a:pathLst>
                <a:path w="27439" h="30255" extrusionOk="0">
                  <a:moveTo>
                    <a:pt x="1" y="1"/>
                  </a:moveTo>
                  <a:lnTo>
                    <a:pt x="1" y="5843"/>
                  </a:lnTo>
                  <a:lnTo>
                    <a:pt x="10433" y="5843"/>
                  </a:lnTo>
                  <a:lnTo>
                    <a:pt x="10433" y="30255"/>
                  </a:lnTo>
                  <a:lnTo>
                    <a:pt x="17006" y="30255"/>
                  </a:lnTo>
                  <a:lnTo>
                    <a:pt x="17006" y="5843"/>
                  </a:lnTo>
                  <a:lnTo>
                    <a:pt x="27439" y="5843"/>
                  </a:lnTo>
                  <a:lnTo>
                    <a:pt x="274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1"/>
            <p:cNvSpPr/>
            <p:nvPr/>
          </p:nvSpPr>
          <p:spPr>
            <a:xfrm>
              <a:off x="1150975" y="2440175"/>
              <a:ext cx="696400" cy="756375"/>
            </a:xfrm>
            <a:custGeom>
              <a:avLst/>
              <a:gdLst/>
              <a:ahLst/>
              <a:cxnLst/>
              <a:rect l="l" t="t" r="r" b="b"/>
              <a:pathLst>
                <a:path w="27856" h="30255" extrusionOk="0">
                  <a:moveTo>
                    <a:pt x="0" y="1"/>
                  </a:moveTo>
                  <a:lnTo>
                    <a:pt x="0" y="30255"/>
                  </a:lnTo>
                  <a:lnTo>
                    <a:pt x="6468" y="30255"/>
                  </a:lnTo>
                  <a:lnTo>
                    <a:pt x="6468" y="9077"/>
                  </a:lnTo>
                  <a:lnTo>
                    <a:pt x="20344" y="30255"/>
                  </a:lnTo>
                  <a:lnTo>
                    <a:pt x="27855" y="30255"/>
                  </a:lnTo>
                  <a:lnTo>
                    <a:pt x="27855" y="1"/>
                  </a:lnTo>
                  <a:lnTo>
                    <a:pt x="21387" y="1"/>
                  </a:lnTo>
                  <a:lnTo>
                    <a:pt x="21387" y="21178"/>
                  </a:lnTo>
                  <a:lnTo>
                    <a:pt x="75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1"/>
            <p:cNvSpPr/>
            <p:nvPr/>
          </p:nvSpPr>
          <p:spPr>
            <a:xfrm>
              <a:off x="2794100" y="2440175"/>
              <a:ext cx="696425" cy="756375"/>
            </a:xfrm>
            <a:custGeom>
              <a:avLst/>
              <a:gdLst/>
              <a:ahLst/>
              <a:cxnLst/>
              <a:rect l="l" t="t" r="r" b="b"/>
              <a:pathLst>
                <a:path w="27857" h="30255" extrusionOk="0">
                  <a:moveTo>
                    <a:pt x="1" y="1"/>
                  </a:moveTo>
                  <a:lnTo>
                    <a:pt x="1" y="30255"/>
                  </a:lnTo>
                  <a:lnTo>
                    <a:pt x="6678" y="30255"/>
                  </a:lnTo>
                  <a:lnTo>
                    <a:pt x="6678" y="17944"/>
                  </a:lnTo>
                  <a:lnTo>
                    <a:pt x="21179" y="17944"/>
                  </a:lnTo>
                  <a:lnTo>
                    <a:pt x="21179" y="30255"/>
                  </a:lnTo>
                  <a:lnTo>
                    <a:pt x="27856" y="30255"/>
                  </a:lnTo>
                  <a:lnTo>
                    <a:pt x="27856" y="1"/>
                  </a:lnTo>
                  <a:lnTo>
                    <a:pt x="21179" y="1"/>
                  </a:lnTo>
                  <a:lnTo>
                    <a:pt x="21179" y="12102"/>
                  </a:lnTo>
                  <a:lnTo>
                    <a:pt x="6678" y="12102"/>
                  </a:lnTo>
                  <a:lnTo>
                    <a:pt x="66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1"/>
            <p:cNvSpPr/>
            <p:nvPr/>
          </p:nvSpPr>
          <p:spPr>
            <a:xfrm>
              <a:off x="238125" y="2440175"/>
              <a:ext cx="792900" cy="756375"/>
            </a:xfrm>
            <a:custGeom>
              <a:avLst/>
              <a:gdLst/>
              <a:ahLst/>
              <a:cxnLst/>
              <a:rect l="l" t="t" r="r" b="b"/>
              <a:pathLst>
                <a:path w="31716" h="30255" extrusionOk="0">
                  <a:moveTo>
                    <a:pt x="15858" y="7616"/>
                  </a:moveTo>
                  <a:lnTo>
                    <a:pt x="20031" y="18257"/>
                  </a:lnTo>
                  <a:lnTo>
                    <a:pt x="11580" y="18257"/>
                  </a:lnTo>
                  <a:lnTo>
                    <a:pt x="15858" y="7616"/>
                  </a:lnTo>
                  <a:close/>
                  <a:moveTo>
                    <a:pt x="12311" y="1"/>
                  </a:moveTo>
                  <a:lnTo>
                    <a:pt x="0" y="30255"/>
                  </a:lnTo>
                  <a:lnTo>
                    <a:pt x="6886" y="30255"/>
                  </a:lnTo>
                  <a:lnTo>
                    <a:pt x="9389" y="23891"/>
                  </a:lnTo>
                  <a:lnTo>
                    <a:pt x="22326" y="23891"/>
                  </a:lnTo>
                  <a:lnTo>
                    <a:pt x="24830" y="30255"/>
                  </a:lnTo>
                  <a:lnTo>
                    <a:pt x="31715" y="30255"/>
                  </a:lnTo>
                  <a:lnTo>
                    <a:pt x="194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1"/>
            <p:cNvSpPr/>
            <p:nvPr/>
          </p:nvSpPr>
          <p:spPr>
            <a:xfrm>
              <a:off x="4481600" y="2427150"/>
              <a:ext cx="759000" cy="782450"/>
            </a:xfrm>
            <a:custGeom>
              <a:avLst/>
              <a:gdLst/>
              <a:ahLst/>
              <a:cxnLst/>
              <a:rect l="l" t="t" r="r" b="b"/>
              <a:pathLst>
                <a:path w="30360" h="31298" extrusionOk="0">
                  <a:moveTo>
                    <a:pt x="15232" y="6051"/>
                  </a:moveTo>
                  <a:cubicBezTo>
                    <a:pt x="20344" y="6051"/>
                    <a:pt x="23473" y="9702"/>
                    <a:pt x="23473" y="15649"/>
                  </a:cubicBezTo>
                  <a:cubicBezTo>
                    <a:pt x="23473" y="21595"/>
                    <a:pt x="20344" y="25246"/>
                    <a:pt x="15232" y="25246"/>
                  </a:cubicBezTo>
                  <a:cubicBezTo>
                    <a:pt x="10015" y="25246"/>
                    <a:pt x="6781" y="21595"/>
                    <a:pt x="6781" y="15649"/>
                  </a:cubicBezTo>
                  <a:cubicBezTo>
                    <a:pt x="6781" y="9702"/>
                    <a:pt x="10015" y="6051"/>
                    <a:pt x="15232" y="6051"/>
                  </a:cubicBezTo>
                  <a:close/>
                  <a:moveTo>
                    <a:pt x="15232" y="0"/>
                  </a:moveTo>
                  <a:cubicBezTo>
                    <a:pt x="6260" y="0"/>
                    <a:pt x="0" y="6468"/>
                    <a:pt x="0" y="15649"/>
                  </a:cubicBezTo>
                  <a:cubicBezTo>
                    <a:pt x="0" y="24829"/>
                    <a:pt x="6260" y="31297"/>
                    <a:pt x="15232" y="31297"/>
                  </a:cubicBezTo>
                  <a:cubicBezTo>
                    <a:pt x="24099" y="31297"/>
                    <a:pt x="30359" y="24829"/>
                    <a:pt x="30359" y="15649"/>
                  </a:cubicBezTo>
                  <a:cubicBezTo>
                    <a:pt x="30359" y="6468"/>
                    <a:pt x="24099" y="0"/>
                    <a:pt x="152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1"/>
            <p:cNvSpPr/>
            <p:nvPr/>
          </p:nvSpPr>
          <p:spPr>
            <a:xfrm>
              <a:off x="6630725" y="2427150"/>
              <a:ext cx="719875" cy="782450"/>
            </a:xfrm>
            <a:custGeom>
              <a:avLst/>
              <a:gdLst/>
              <a:ahLst/>
              <a:cxnLst/>
              <a:rect l="l" t="t" r="r" b="b"/>
              <a:pathLst>
                <a:path w="28795" h="31298" extrusionOk="0">
                  <a:moveTo>
                    <a:pt x="15232" y="0"/>
                  </a:moveTo>
                  <a:cubicBezTo>
                    <a:pt x="6260" y="0"/>
                    <a:pt x="0" y="6468"/>
                    <a:pt x="0" y="15649"/>
                  </a:cubicBezTo>
                  <a:cubicBezTo>
                    <a:pt x="0" y="24829"/>
                    <a:pt x="6260" y="31297"/>
                    <a:pt x="15232" y="31297"/>
                  </a:cubicBezTo>
                  <a:cubicBezTo>
                    <a:pt x="21909" y="31297"/>
                    <a:pt x="27125" y="27020"/>
                    <a:pt x="28794" y="20656"/>
                  </a:cubicBezTo>
                  <a:lnTo>
                    <a:pt x="21804" y="20656"/>
                  </a:lnTo>
                  <a:cubicBezTo>
                    <a:pt x="20657" y="23577"/>
                    <a:pt x="18361" y="25246"/>
                    <a:pt x="15232" y="25246"/>
                  </a:cubicBezTo>
                  <a:cubicBezTo>
                    <a:pt x="10015" y="25246"/>
                    <a:pt x="6781" y="21595"/>
                    <a:pt x="6781" y="15649"/>
                  </a:cubicBezTo>
                  <a:cubicBezTo>
                    <a:pt x="6781" y="9702"/>
                    <a:pt x="10015" y="6051"/>
                    <a:pt x="15232" y="6051"/>
                  </a:cubicBezTo>
                  <a:cubicBezTo>
                    <a:pt x="18361" y="6051"/>
                    <a:pt x="20657" y="7720"/>
                    <a:pt x="21804" y="10641"/>
                  </a:cubicBezTo>
                  <a:lnTo>
                    <a:pt x="28794" y="10641"/>
                  </a:lnTo>
                  <a:cubicBezTo>
                    <a:pt x="27021" y="4173"/>
                    <a:pt x="21909" y="0"/>
                    <a:pt x="152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1"/>
            <p:cNvSpPr/>
            <p:nvPr/>
          </p:nvSpPr>
          <p:spPr>
            <a:xfrm>
              <a:off x="6119525" y="2440175"/>
              <a:ext cx="477300" cy="756375"/>
            </a:xfrm>
            <a:custGeom>
              <a:avLst/>
              <a:gdLst/>
              <a:ahLst/>
              <a:cxnLst/>
              <a:rect l="l" t="t" r="r" b="b"/>
              <a:pathLst>
                <a:path w="19092" h="30255" extrusionOk="0">
                  <a:moveTo>
                    <a:pt x="0" y="1"/>
                  </a:moveTo>
                  <a:lnTo>
                    <a:pt x="12311" y="30255"/>
                  </a:lnTo>
                  <a:lnTo>
                    <a:pt x="19092" y="30255"/>
                  </a:lnTo>
                  <a:lnTo>
                    <a:pt x="67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1"/>
            <p:cNvSpPr/>
            <p:nvPr/>
          </p:nvSpPr>
          <p:spPr>
            <a:xfrm>
              <a:off x="5394450" y="2440175"/>
              <a:ext cx="659875" cy="756375"/>
            </a:xfrm>
            <a:custGeom>
              <a:avLst/>
              <a:gdLst/>
              <a:ahLst/>
              <a:cxnLst/>
              <a:rect l="l" t="t" r="r" b="b"/>
              <a:pathLst>
                <a:path w="26395" h="30255" extrusionOk="0">
                  <a:moveTo>
                    <a:pt x="14815" y="5843"/>
                  </a:moveTo>
                  <a:cubicBezTo>
                    <a:pt x="18049" y="5843"/>
                    <a:pt x="19718" y="7095"/>
                    <a:pt x="19718" y="9598"/>
                  </a:cubicBezTo>
                  <a:cubicBezTo>
                    <a:pt x="19718" y="12102"/>
                    <a:pt x="18049" y="13458"/>
                    <a:pt x="14815" y="13458"/>
                  </a:cubicBezTo>
                  <a:lnTo>
                    <a:pt x="6573" y="13458"/>
                  </a:lnTo>
                  <a:lnTo>
                    <a:pt x="6573" y="5843"/>
                  </a:lnTo>
                  <a:close/>
                  <a:moveTo>
                    <a:pt x="0" y="1"/>
                  </a:moveTo>
                  <a:lnTo>
                    <a:pt x="0" y="30255"/>
                  </a:lnTo>
                  <a:lnTo>
                    <a:pt x="6573" y="30255"/>
                  </a:lnTo>
                  <a:lnTo>
                    <a:pt x="6573" y="19301"/>
                  </a:lnTo>
                  <a:lnTo>
                    <a:pt x="15128" y="19301"/>
                  </a:lnTo>
                  <a:cubicBezTo>
                    <a:pt x="22117" y="19301"/>
                    <a:pt x="26395" y="15649"/>
                    <a:pt x="26395" y="9598"/>
                  </a:cubicBezTo>
                  <a:cubicBezTo>
                    <a:pt x="26395" y="3652"/>
                    <a:pt x="22117" y="1"/>
                    <a:pt x="15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1"/>
            <p:cNvSpPr/>
            <p:nvPr/>
          </p:nvSpPr>
          <p:spPr>
            <a:xfrm>
              <a:off x="3693925" y="2440175"/>
              <a:ext cx="699000" cy="756375"/>
            </a:xfrm>
            <a:custGeom>
              <a:avLst/>
              <a:gdLst/>
              <a:ahLst/>
              <a:cxnLst/>
              <a:rect l="l" t="t" r="r" b="b"/>
              <a:pathLst>
                <a:path w="27960" h="30255" extrusionOk="0">
                  <a:moveTo>
                    <a:pt x="14815" y="5843"/>
                  </a:moveTo>
                  <a:cubicBezTo>
                    <a:pt x="18049" y="5843"/>
                    <a:pt x="19822" y="6990"/>
                    <a:pt x="19822" y="9181"/>
                  </a:cubicBezTo>
                  <a:cubicBezTo>
                    <a:pt x="19822" y="11372"/>
                    <a:pt x="18049" y="12624"/>
                    <a:pt x="14815" y="12624"/>
                  </a:cubicBezTo>
                  <a:lnTo>
                    <a:pt x="6677" y="12624"/>
                  </a:lnTo>
                  <a:lnTo>
                    <a:pt x="6677" y="5843"/>
                  </a:lnTo>
                  <a:close/>
                  <a:moveTo>
                    <a:pt x="0" y="1"/>
                  </a:moveTo>
                  <a:lnTo>
                    <a:pt x="0" y="30255"/>
                  </a:lnTo>
                  <a:lnTo>
                    <a:pt x="6677" y="30255"/>
                  </a:lnTo>
                  <a:lnTo>
                    <a:pt x="6677" y="18362"/>
                  </a:lnTo>
                  <a:lnTo>
                    <a:pt x="13980" y="18362"/>
                  </a:lnTo>
                  <a:lnTo>
                    <a:pt x="20657" y="30255"/>
                  </a:lnTo>
                  <a:lnTo>
                    <a:pt x="27960" y="30255"/>
                  </a:lnTo>
                  <a:lnTo>
                    <a:pt x="20657" y="17527"/>
                  </a:lnTo>
                  <a:cubicBezTo>
                    <a:pt x="24309" y="16171"/>
                    <a:pt x="26395" y="13250"/>
                    <a:pt x="26395" y="9181"/>
                  </a:cubicBezTo>
                  <a:cubicBezTo>
                    <a:pt x="26395" y="3548"/>
                    <a:pt x="22118" y="1"/>
                    <a:pt x="15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21"/>
          <p:cNvSpPr txBox="1"/>
          <p:nvPr/>
        </p:nvSpPr>
        <p:spPr>
          <a:xfrm>
            <a:off x="455775" y="296906"/>
            <a:ext cx="6045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dk2"/>
                </a:solidFill>
                <a:latin typeface="Lora SemiBold"/>
                <a:ea typeface="Lora SemiBold"/>
                <a:cs typeface="Lora SemiBold"/>
                <a:sym typeface="Lora SemiBold"/>
              </a:rPr>
              <a:t>“</a:t>
            </a:r>
            <a:endParaRPr sz="7200">
              <a:solidFill>
                <a:schemeClr val="dk2"/>
              </a:solidFill>
              <a:latin typeface="Lora SemiBold"/>
              <a:ea typeface="Lora SemiBold"/>
              <a:cs typeface="Lora SemiBold"/>
              <a:sym typeface="Lora SemiBol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1: Cover">
  <p:cSld name="TITLE_1_2">
    <p:bg>
      <p:bgPr>
        <a:solidFill>
          <a:schemeClr val="dk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"/>
          <p:cNvSpPr txBox="1">
            <a:spLocks noGrp="1"/>
          </p:cNvSpPr>
          <p:nvPr>
            <p:ph type="ctrTitle"/>
          </p:nvPr>
        </p:nvSpPr>
        <p:spPr>
          <a:xfrm>
            <a:off x="455775" y="1295400"/>
            <a:ext cx="6860400" cy="165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248825" y="4618350"/>
            <a:ext cx="8679000" cy="29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455775" y="3095400"/>
            <a:ext cx="68604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ora Medium"/>
              <a:buNone/>
              <a:defRPr sz="1600">
                <a:solidFill>
                  <a:schemeClr val="lt1"/>
                </a:solidFill>
                <a:latin typeface="Lora Medium"/>
                <a:ea typeface="Lora Medium"/>
                <a:cs typeface="Lora Medium"/>
                <a:sym typeface="Lora Medium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None/>
              <a:defRPr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None/>
              <a:defRPr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None/>
              <a:defRPr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None/>
              <a:defRPr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None/>
              <a:defRPr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None/>
              <a:defRPr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None/>
              <a:defRPr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None/>
              <a:defRPr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subTitle" idx="2"/>
          </p:nvPr>
        </p:nvSpPr>
        <p:spPr>
          <a:xfrm>
            <a:off x="455775" y="4078849"/>
            <a:ext cx="4058100" cy="647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oppins"/>
              <a:buNone/>
              <a:defRPr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oppins"/>
              <a:buNone/>
              <a:defRPr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oppins"/>
              <a:buNone/>
              <a:defRPr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oppins"/>
              <a:buNone/>
              <a:defRPr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oppins"/>
              <a:buNone/>
              <a:defRPr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oppins"/>
              <a:buNone/>
              <a:defRPr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oppins"/>
              <a:buNone/>
              <a:defRPr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oppins"/>
              <a:buNone/>
              <a:defRPr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oppins"/>
              <a:buNone/>
              <a:defRPr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2: Quote ">
  <p:cSld name="MAIN_POINT_1_2">
    <p:bg>
      <p:bgPr>
        <a:solidFill>
          <a:schemeClr val="accent2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/>
          <p:nvPr/>
        </p:nvSpPr>
        <p:spPr>
          <a:xfrm>
            <a:off x="248825" y="4618350"/>
            <a:ext cx="8679000" cy="29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91" name="Google Shape;191;p22"/>
          <p:cNvSpPr txBox="1"/>
          <p:nvPr/>
        </p:nvSpPr>
        <p:spPr>
          <a:xfrm>
            <a:off x="4626925" y="4686300"/>
            <a:ext cx="3346500" cy="1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CONFIDENTIAL</a:t>
            </a:r>
            <a:endParaRPr sz="8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2" name="Google Shape;192;p22"/>
          <p:cNvSpPr txBox="1">
            <a:spLocks noGrp="1"/>
          </p:cNvSpPr>
          <p:nvPr>
            <p:ph type="sldNum" idx="12"/>
          </p:nvPr>
        </p:nvSpPr>
        <p:spPr>
          <a:xfrm>
            <a:off x="8256725" y="4708927"/>
            <a:ext cx="437100" cy="10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80000"/>
              </a:lnSpc>
              <a:buSzPts val="1018"/>
              <a:buNone/>
              <a:defRPr sz="825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r">
              <a:lnSpc>
                <a:spcPct val="80000"/>
              </a:lnSpc>
              <a:buSzPts val="1018"/>
              <a:buNone/>
              <a:defRPr sz="825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r">
              <a:lnSpc>
                <a:spcPct val="80000"/>
              </a:lnSpc>
              <a:buSzPts val="1018"/>
              <a:buNone/>
              <a:defRPr sz="825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r">
              <a:lnSpc>
                <a:spcPct val="80000"/>
              </a:lnSpc>
              <a:buSzPts val="1018"/>
              <a:buNone/>
              <a:defRPr sz="825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r">
              <a:lnSpc>
                <a:spcPct val="80000"/>
              </a:lnSpc>
              <a:buSzPts val="1018"/>
              <a:buNone/>
              <a:defRPr sz="825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r">
              <a:lnSpc>
                <a:spcPct val="80000"/>
              </a:lnSpc>
              <a:buSzPts val="1018"/>
              <a:buNone/>
              <a:defRPr sz="825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r">
              <a:lnSpc>
                <a:spcPct val="80000"/>
              </a:lnSpc>
              <a:buSzPts val="1018"/>
              <a:buNone/>
              <a:defRPr sz="825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r">
              <a:lnSpc>
                <a:spcPct val="80000"/>
              </a:lnSpc>
              <a:buSzPts val="1018"/>
              <a:buNone/>
              <a:defRPr sz="825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r">
              <a:lnSpc>
                <a:spcPct val="80000"/>
              </a:lnSpc>
              <a:buSzPts val="1018"/>
              <a:buNone/>
              <a:defRPr sz="825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93" name="Google Shape;193;p22"/>
          <p:cNvGrpSpPr/>
          <p:nvPr/>
        </p:nvGrpSpPr>
        <p:grpSpPr>
          <a:xfrm>
            <a:off x="455766" y="4701868"/>
            <a:ext cx="824336" cy="90686"/>
            <a:chOff x="238125" y="2427150"/>
            <a:chExt cx="7112475" cy="782450"/>
          </a:xfrm>
        </p:grpSpPr>
        <p:sp>
          <p:nvSpPr>
            <p:cNvPr id="194" name="Google Shape;194;p22"/>
            <p:cNvSpPr/>
            <p:nvPr/>
          </p:nvSpPr>
          <p:spPr>
            <a:xfrm>
              <a:off x="1977750" y="2440175"/>
              <a:ext cx="685975" cy="756375"/>
            </a:xfrm>
            <a:custGeom>
              <a:avLst/>
              <a:gdLst/>
              <a:ahLst/>
              <a:cxnLst/>
              <a:rect l="l" t="t" r="r" b="b"/>
              <a:pathLst>
                <a:path w="27439" h="30255" extrusionOk="0">
                  <a:moveTo>
                    <a:pt x="1" y="1"/>
                  </a:moveTo>
                  <a:lnTo>
                    <a:pt x="1" y="5843"/>
                  </a:lnTo>
                  <a:lnTo>
                    <a:pt x="10433" y="5843"/>
                  </a:lnTo>
                  <a:lnTo>
                    <a:pt x="10433" y="30255"/>
                  </a:lnTo>
                  <a:lnTo>
                    <a:pt x="17006" y="30255"/>
                  </a:lnTo>
                  <a:lnTo>
                    <a:pt x="17006" y="5843"/>
                  </a:lnTo>
                  <a:lnTo>
                    <a:pt x="27439" y="5843"/>
                  </a:lnTo>
                  <a:lnTo>
                    <a:pt x="274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95" name="Google Shape;195;p22"/>
            <p:cNvSpPr/>
            <p:nvPr/>
          </p:nvSpPr>
          <p:spPr>
            <a:xfrm>
              <a:off x="1150975" y="2440175"/>
              <a:ext cx="696400" cy="756375"/>
            </a:xfrm>
            <a:custGeom>
              <a:avLst/>
              <a:gdLst/>
              <a:ahLst/>
              <a:cxnLst/>
              <a:rect l="l" t="t" r="r" b="b"/>
              <a:pathLst>
                <a:path w="27856" h="30255" extrusionOk="0">
                  <a:moveTo>
                    <a:pt x="0" y="1"/>
                  </a:moveTo>
                  <a:lnTo>
                    <a:pt x="0" y="30255"/>
                  </a:lnTo>
                  <a:lnTo>
                    <a:pt x="6468" y="30255"/>
                  </a:lnTo>
                  <a:lnTo>
                    <a:pt x="6468" y="9077"/>
                  </a:lnTo>
                  <a:lnTo>
                    <a:pt x="20344" y="30255"/>
                  </a:lnTo>
                  <a:lnTo>
                    <a:pt x="27855" y="30255"/>
                  </a:lnTo>
                  <a:lnTo>
                    <a:pt x="27855" y="1"/>
                  </a:lnTo>
                  <a:lnTo>
                    <a:pt x="21387" y="1"/>
                  </a:lnTo>
                  <a:lnTo>
                    <a:pt x="21387" y="21178"/>
                  </a:lnTo>
                  <a:lnTo>
                    <a:pt x="75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96" name="Google Shape;196;p22"/>
            <p:cNvSpPr/>
            <p:nvPr/>
          </p:nvSpPr>
          <p:spPr>
            <a:xfrm>
              <a:off x="2794100" y="2440175"/>
              <a:ext cx="696425" cy="756375"/>
            </a:xfrm>
            <a:custGeom>
              <a:avLst/>
              <a:gdLst/>
              <a:ahLst/>
              <a:cxnLst/>
              <a:rect l="l" t="t" r="r" b="b"/>
              <a:pathLst>
                <a:path w="27857" h="30255" extrusionOk="0">
                  <a:moveTo>
                    <a:pt x="1" y="1"/>
                  </a:moveTo>
                  <a:lnTo>
                    <a:pt x="1" y="30255"/>
                  </a:lnTo>
                  <a:lnTo>
                    <a:pt x="6678" y="30255"/>
                  </a:lnTo>
                  <a:lnTo>
                    <a:pt x="6678" y="17944"/>
                  </a:lnTo>
                  <a:lnTo>
                    <a:pt x="21179" y="17944"/>
                  </a:lnTo>
                  <a:lnTo>
                    <a:pt x="21179" y="30255"/>
                  </a:lnTo>
                  <a:lnTo>
                    <a:pt x="27856" y="30255"/>
                  </a:lnTo>
                  <a:lnTo>
                    <a:pt x="27856" y="1"/>
                  </a:lnTo>
                  <a:lnTo>
                    <a:pt x="21179" y="1"/>
                  </a:lnTo>
                  <a:lnTo>
                    <a:pt x="21179" y="12102"/>
                  </a:lnTo>
                  <a:lnTo>
                    <a:pt x="6678" y="12102"/>
                  </a:lnTo>
                  <a:lnTo>
                    <a:pt x="66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97" name="Google Shape;197;p22"/>
            <p:cNvSpPr/>
            <p:nvPr/>
          </p:nvSpPr>
          <p:spPr>
            <a:xfrm>
              <a:off x="238125" y="2440175"/>
              <a:ext cx="792900" cy="756375"/>
            </a:xfrm>
            <a:custGeom>
              <a:avLst/>
              <a:gdLst/>
              <a:ahLst/>
              <a:cxnLst/>
              <a:rect l="l" t="t" r="r" b="b"/>
              <a:pathLst>
                <a:path w="31716" h="30255" extrusionOk="0">
                  <a:moveTo>
                    <a:pt x="15858" y="7616"/>
                  </a:moveTo>
                  <a:lnTo>
                    <a:pt x="20031" y="18257"/>
                  </a:lnTo>
                  <a:lnTo>
                    <a:pt x="11580" y="18257"/>
                  </a:lnTo>
                  <a:lnTo>
                    <a:pt x="15858" y="7616"/>
                  </a:lnTo>
                  <a:close/>
                  <a:moveTo>
                    <a:pt x="12311" y="1"/>
                  </a:moveTo>
                  <a:lnTo>
                    <a:pt x="0" y="30255"/>
                  </a:lnTo>
                  <a:lnTo>
                    <a:pt x="6886" y="30255"/>
                  </a:lnTo>
                  <a:lnTo>
                    <a:pt x="9389" y="23891"/>
                  </a:lnTo>
                  <a:lnTo>
                    <a:pt x="22326" y="23891"/>
                  </a:lnTo>
                  <a:lnTo>
                    <a:pt x="24830" y="30255"/>
                  </a:lnTo>
                  <a:lnTo>
                    <a:pt x="31715" y="30255"/>
                  </a:lnTo>
                  <a:lnTo>
                    <a:pt x="194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98" name="Google Shape;198;p22"/>
            <p:cNvSpPr/>
            <p:nvPr/>
          </p:nvSpPr>
          <p:spPr>
            <a:xfrm>
              <a:off x="4481600" y="2427150"/>
              <a:ext cx="759000" cy="782450"/>
            </a:xfrm>
            <a:custGeom>
              <a:avLst/>
              <a:gdLst/>
              <a:ahLst/>
              <a:cxnLst/>
              <a:rect l="l" t="t" r="r" b="b"/>
              <a:pathLst>
                <a:path w="30360" h="31298" extrusionOk="0">
                  <a:moveTo>
                    <a:pt x="15232" y="6051"/>
                  </a:moveTo>
                  <a:cubicBezTo>
                    <a:pt x="20344" y="6051"/>
                    <a:pt x="23473" y="9702"/>
                    <a:pt x="23473" y="15649"/>
                  </a:cubicBezTo>
                  <a:cubicBezTo>
                    <a:pt x="23473" y="21595"/>
                    <a:pt x="20344" y="25246"/>
                    <a:pt x="15232" y="25246"/>
                  </a:cubicBezTo>
                  <a:cubicBezTo>
                    <a:pt x="10015" y="25246"/>
                    <a:pt x="6781" y="21595"/>
                    <a:pt x="6781" y="15649"/>
                  </a:cubicBezTo>
                  <a:cubicBezTo>
                    <a:pt x="6781" y="9702"/>
                    <a:pt x="10015" y="6051"/>
                    <a:pt x="15232" y="6051"/>
                  </a:cubicBezTo>
                  <a:close/>
                  <a:moveTo>
                    <a:pt x="15232" y="0"/>
                  </a:moveTo>
                  <a:cubicBezTo>
                    <a:pt x="6260" y="0"/>
                    <a:pt x="0" y="6468"/>
                    <a:pt x="0" y="15649"/>
                  </a:cubicBezTo>
                  <a:cubicBezTo>
                    <a:pt x="0" y="24829"/>
                    <a:pt x="6260" y="31297"/>
                    <a:pt x="15232" y="31297"/>
                  </a:cubicBezTo>
                  <a:cubicBezTo>
                    <a:pt x="24099" y="31297"/>
                    <a:pt x="30359" y="24829"/>
                    <a:pt x="30359" y="15649"/>
                  </a:cubicBezTo>
                  <a:cubicBezTo>
                    <a:pt x="30359" y="6468"/>
                    <a:pt x="24099" y="0"/>
                    <a:pt x="152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99" name="Google Shape;199;p22"/>
            <p:cNvSpPr/>
            <p:nvPr/>
          </p:nvSpPr>
          <p:spPr>
            <a:xfrm>
              <a:off x="6630725" y="2427150"/>
              <a:ext cx="719875" cy="782450"/>
            </a:xfrm>
            <a:custGeom>
              <a:avLst/>
              <a:gdLst/>
              <a:ahLst/>
              <a:cxnLst/>
              <a:rect l="l" t="t" r="r" b="b"/>
              <a:pathLst>
                <a:path w="28795" h="31298" extrusionOk="0">
                  <a:moveTo>
                    <a:pt x="15232" y="0"/>
                  </a:moveTo>
                  <a:cubicBezTo>
                    <a:pt x="6260" y="0"/>
                    <a:pt x="0" y="6468"/>
                    <a:pt x="0" y="15649"/>
                  </a:cubicBezTo>
                  <a:cubicBezTo>
                    <a:pt x="0" y="24829"/>
                    <a:pt x="6260" y="31297"/>
                    <a:pt x="15232" y="31297"/>
                  </a:cubicBezTo>
                  <a:cubicBezTo>
                    <a:pt x="21909" y="31297"/>
                    <a:pt x="27125" y="27020"/>
                    <a:pt x="28794" y="20656"/>
                  </a:cubicBezTo>
                  <a:lnTo>
                    <a:pt x="21804" y="20656"/>
                  </a:lnTo>
                  <a:cubicBezTo>
                    <a:pt x="20657" y="23577"/>
                    <a:pt x="18361" y="25246"/>
                    <a:pt x="15232" y="25246"/>
                  </a:cubicBezTo>
                  <a:cubicBezTo>
                    <a:pt x="10015" y="25246"/>
                    <a:pt x="6781" y="21595"/>
                    <a:pt x="6781" y="15649"/>
                  </a:cubicBezTo>
                  <a:cubicBezTo>
                    <a:pt x="6781" y="9702"/>
                    <a:pt x="10015" y="6051"/>
                    <a:pt x="15232" y="6051"/>
                  </a:cubicBezTo>
                  <a:cubicBezTo>
                    <a:pt x="18361" y="6051"/>
                    <a:pt x="20657" y="7720"/>
                    <a:pt x="21804" y="10641"/>
                  </a:cubicBezTo>
                  <a:lnTo>
                    <a:pt x="28794" y="10641"/>
                  </a:lnTo>
                  <a:cubicBezTo>
                    <a:pt x="27021" y="4173"/>
                    <a:pt x="21909" y="0"/>
                    <a:pt x="152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00" name="Google Shape;200;p22"/>
            <p:cNvSpPr/>
            <p:nvPr/>
          </p:nvSpPr>
          <p:spPr>
            <a:xfrm>
              <a:off x="6119525" y="2440175"/>
              <a:ext cx="477300" cy="756375"/>
            </a:xfrm>
            <a:custGeom>
              <a:avLst/>
              <a:gdLst/>
              <a:ahLst/>
              <a:cxnLst/>
              <a:rect l="l" t="t" r="r" b="b"/>
              <a:pathLst>
                <a:path w="19092" h="30255" extrusionOk="0">
                  <a:moveTo>
                    <a:pt x="0" y="1"/>
                  </a:moveTo>
                  <a:lnTo>
                    <a:pt x="12311" y="30255"/>
                  </a:lnTo>
                  <a:lnTo>
                    <a:pt x="19092" y="30255"/>
                  </a:lnTo>
                  <a:lnTo>
                    <a:pt x="67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01" name="Google Shape;201;p22"/>
            <p:cNvSpPr/>
            <p:nvPr/>
          </p:nvSpPr>
          <p:spPr>
            <a:xfrm>
              <a:off x="5394450" y="2440175"/>
              <a:ext cx="659875" cy="756375"/>
            </a:xfrm>
            <a:custGeom>
              <a:avLst/>
              <a:gdLst/>
              <a:ahLst/>
              <a:cxnLst/>
              <a:rect l="l" t="t" r="r" b="b"/>
              <a:pathLst>
                <a:path w="26395" h="30255" extrusionOk="0">
                  <a:moveTo>
                    <a:pt x="14815" y="5843"/>
                  </a:moveTo>
                  <a:cubicBezTo>
                    <a:pt x="18049" y="5843"/>
                    <a:pt x="19718" y="7095"/>
                    <a:pt x="19718" y="9598"/>
                  </a:cubicBezTo>
                  <a:cubicBezTo>
                    <a:pt x="19718" y="12102"/>
                    <a:pt x="18049" y="13458"/>
                    <a:pt x="14815" y="13458"/>
                  </a:cubicBezTo>
                  <a:lnTo>
                    <a:pt x="6573" y="13458"/>
                  </a:lnTo>
                  <a:lnTo>
                    <a:pt x="6573" y="5843"/>
                  </a:lnTo>
                  <a:close/>
                  <a:moveTo>
                    <a:pt x="0" y="1"/>
                  </a:moveTo>
                  <a:lnTo>
                    <a:pt x="0" y="30255"/>
                  </a:lnTo>
                  <a:lnTo>
                    <a:pt x="6573" y="30255"/>
                  </a:lnTo>
                  <a:lnTo>
                    <a:pt x="6573" y="19301"/>
                  </a:lnTo>
                  <a:lnTo>
                    <a:pt x="15128" y="19301"/>
                  </a:lnTo>
                  <a:cubicBezTo>
                    <a:pt x="22117" y="19301"/>
                    <a:pt x="26395" y="15649"/>
                    <a:pt x="26395" y="9598"/>
                  </a:cubicBezTo>
                  <a:cubicBezTo>
                    <a:pt x="26395" y="3652"/>
                    <a:pt x="22117" y="1"/>
                    <a:pt x="151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02" name="Google Shape;202;p22"/>
            <p:cNvSpPr/>
            <p:nvPr/>
          </p:nvSpPr>
          <p:spPr>
            <a:xfrm>
              <a:off x="3693925" y="2440175"/>
              <a:ext cx="699000" cy="756375"/>
            </a:xfrm>
            <a:custGeom>
              <a:avLst/>
              <a:gdLst/>
              <a:ahLst/>
              <a:cxnLst/>
              <a:rect l="l" t="t" r="r" b="b"/>
              <a:pathLst>
                <a:path w="27960" h="30255" extrusionOk="0">
                  <a:moveTo>
                    <a:pt x="14815" y="5843"/>
                  </a:moveTo>
                  <a:cubicBezTo>
                    <a:pt x="18049" y="5843"/>
                    <a:pt x="19822" y="6990"/>
                    <a:pt x="19822" y="9181"/>
                  </a:cubicBezTo>
                  <a:cubicBezTo>
                    <a:pt x="19822" y="11372"/>
                    <a:pt x="18049" y="12624"/>
                    <a:pt x="14815" y="12624"/>
                  </a:cubicBezTo>
                  <a:lnTo>
                    <a:pt x="6677" y="12624"/>
                  </a:lnTo>
                  <a:lnTo>
                    <a:pt x="6677" y="5843"/>
                  </a:lnTo>
                  <a:close/>
                  <a:moveTo>
                    <a:pt x="0" y="1"/>
                  </a:moveTo>
                  <a:lnTo>
                    <a:pt x="0" y="30255"/>
                  </a:lnTo>
                  <a:lnTo>
                    <a:pt x="6677" y="30255"/>
                  </a:lnTo>
                  <a:lnTo>
                    <a:pt x="6677" y="18362"/>
                  </a:lnTo>
                  <a:lnTo>
                    <a:pt x="13980" y="18362"/>
                  </a:lnTo>
                  <a:lnTo>
                    <a:pt x="20657" y="30255"/>
                  </a:lnTo>
                  <a:lnTo>
                    <a:pt x="27960" y="30255"/>
                  </a:lnTo>
                  <a:lnTo>
                    <a:pt x="20657" y="17527"/>
                  </a:lnTo>
                  <a:cubicBezTo>
                    <a:pt x="24309" y="16171"/>
                    <a:pt x="26395" y="13250"/>
                    <a:pt x="26395" y="9181"/>
                  </a:cubicBezTo>
                  <a:cubicBezTo>
                    <a:pt x="26395" y="3548"/>
                    <a:pt x="22118" y="1"/>
                    <a:pt x="151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203" name="Google Shape;203;p22"/>
          <p:cNvSpPr txBox="1">
            <a:spLocks noGrp="1"/>
          </p:cNvSpPr>
          <p:nvPr>
            <p:ph type="title"/>
          </p:nvPr>
        </p:nvSpPr>
        <p:spPr>
          <a:xfrm>
            <a:off x="455775" y="940425"/>
            <a:ext cx="6861900" cy="225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Font typeface="Lora"/>
              <a:buNone/>
              <a:defRPr sz="2600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endParaRPr/>
          </a:p>
        </p:txBody>
      </p:sp>
      <p:sp>
        <p:nvSpPr>
          <p:cNvPr id="204" name="Google Shape;204;p22"/>
          <p:cNvSpPr txBox="1">
            <a:spLocks noGrp="1"/>
          </p:cNvSpPr>
          <p:nvPr>
            <p:ph type="subTitle" idx="1"/>
          </p:nvPr>
        </p:nvSpPr>
        <p:spPr>
          <a:xfrm>
            <a:off x="455775" y="3429000"/>
            <a:ext cx="3705000" cy="82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 Medium"/>
              <a:buNone/>
              <a:defRPr sz="12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205" name="Google Shape;205;p22"/>
          <p:cNvSpPr txBox="1"/>
          <p:nvPr/>
        </p:nvSpPr>
        <p:spPr>
          <a:xfrm>
            <a:off x="455775" y="296906"/>
            <a:ext cx="6045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dk2"/>
                </a:solidFill>
                <a:latin typeface="Lora SemiBold"/>
                <a:ea typeface="Lora SemiBold"/>
                <a:cs typeface="Lora SemiBold"/>
                <a:sym typeface="Lora SemiBold"/>
              </a:rPr>
              <a:t>“</a:t>
            </a:r>
            <a:endParaRPr sz="7200">
              <a:solidFill>
                <a:schemeClr val="dk2"/>
              </a:solidFill>
              <a:latin typeface="Lora SemiBold"/>
              <a:ea typeface="Lora SemiBold"/>
              <a:cs typeface="Lora SemiBold"/>
              <a:sym typeface="Lora SemiBold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3: Quote">
  <p:cSld name="MAIN_POINT_1_1_1">
    <p:bg>
      <p:bgPr>
        <a:solidFill>
          <a:schemeClr val="accent3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/>
          <p:nvPr/>
        </p:nvSpPr>
        <p:spPr>
          <a:xfrm>
            <a:off x="248825" y="4618350"/>
            <a:ext cx="8679000" cy="29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08" name="Google Shape;208;p23"/>
          <p:cNvSpPr txBox="1"/>
          <p:nvPr/>
        </p:nvSpPr>
        <p:spPr>
          <a:xfrm>
            <a:off x="4626925" y="4686300"/>
            <a:ext cx="3346500" cy="1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CONFIDENTIAL</a:t>
            </a:r>
            <a:endParaRPr sz="800">
              <a:solidFill>
                <a:schemeClr val="accent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9" name="Google Shape;209;p23"/>
          <p:cNvSpPr txBox="1">
            <a:spLocks noGrp="1"/>
          </p:cNvSpPr>
          <p:nvPr>
            <p:ph type="sldNum" idx="12"/>
          </p:nvPr>
        </p:nvSpPr>
        <p:spPr>
          <a:xfrm>
            <a:off x="8256725" y="4708927"/>
            <a:ext cx="437100" cy="10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80000"/>
              </a:lnSpc>
              <a:buSzPts val="1018"/>
              <a:buNone/>
              <a:defRPr sz="825">
                <a:latin typeface="Poppins"/>
                <a:ea typeface="Poppins"/>
                <a:cs typeface="Poppins"/>
                <a:sym typeface="Poppins"/>
              </a:defRPr>
            </a:lvl1pPr>
            <a:lvl2pPr lvl="1" algn="r">
              <a:lnSpc>
                <a:spcPct val="80000"/>
              </a:lnSpc>
              <a:buSzPts val="1018"/>
              <a:buNone/>
              <a:defRPr sz="825">
                <a:latin typeface="Poppins"/>
                <a:ea typeface="Poppins"/>
                <a:cs typeface="Poppins"/>
                <a:sym typeface="Poppins"/>
              </a:defRPr>
            </a:lvl2pPr>
            <a:lvl3pPr lvl="2" algn="r">
              <a:lnSpc>
                <a:spcPct val="80000"/>
              </a:lnSpc>
              <a:buSzPts val="1018"/>
              <a:buNone/>
              <a:defRPr sz="825">
                <a:latin typeface="Poppins"/>
                <a:ea typeface="Poppins"/>
                <a:cs typeface="Poppins"/>
                <a:sym typeface="Poppins"/>
              </a:defRPr>
            </a:lvl3pPr>
            <a:lvl4pPr lvl="3" algn="r">
              <a:lnSpc>
                <a:spcPct val="80000"/>
              </a:lnSpc>
              <a:buSzPts val="1018"/>
              <a:buNone/>
              <a:defRPr sz="825">
                <a:latin typeface="Poppins"/>
                <a:ea typeface="Poppins"/>
                <a:cs typeface="Poppins"/>
                <a:sym typeface="Poppins"/>
              </a:defRPr>
            </a:lvl4pPr>
            <a:lvl5pPr lvl="4" algn="r">
              <a:lnSpc>
                <a:spcPct val="80000"/>
              </a:lnSpc>
              <a:buSzPts val="1018"/>
              <a:buNone/>
              <a:defRPr sz="825">
                <a:latin typeface="Poppins"/>
                <a:ea typeface="Poppins"/>
                <a:cs typeface="Poppins"/>
                <a:sym typeface="Poppins"/>
              </a:defRPr>
            </a:lvl5pPr>
            <a:lvl6pPr lvl="5" algn="r">
              <a:lnSpc>
                <a:spcPct val="80000"/>
              </a:lnSpc>
              <a:buSzPts val="1018"/>
              <a:buNone/>
              <a:defRPr sz="825">
                <a:latin typeface="Poppins"/>
                <a:ea typeface="Poppins"/>
                <a:cs typeface="Poppins"/>
                <a:sym typeface="Poppins"/>
              </a:defRPr>
            </a:lvl6pPr>
            <a:lvl7pPr lvl="6" algn="r">
              <a:lnSpc>
                <a:spcPct val="80000"/>
              </a:lnSpc>
              <a:buSzPts val="1018"/>
              <a:buNone/>
              <a:defRPr sz="825">
                <a:latin typeface="Poppins"/>
                <a:ea typeface="Poppins"/>
                <a:cs typeface="Poppins"/>
                <a:sym typeface="Poppins"/>
              </a:defRPr>
            </a:lvl7pPr>
            <a:lvl8pPr lvl="7" algn="r">
              <a:lnSpc>
                <a:spcPct val="80000"/>
              </a:lnSpc>
              <a:buSzPts val="1018"/>
              <a:buNone/>
              <a:defRPr sz="825">
                <a:latin typeface="Poppins"/>
                <a:ea typeface="Poppins"/>
                <a:cs typeface="Poppins"/>
                <a:sym typeface="Poppins"/>
              </a:defRPr>
            </a:lvl8pPr>
            <a:lvl9pPr lvl="8" algn="r">
              <a:lnSpc>
                <a:spcPct val="80000"/>
              </a:lnSpc>
              <a:buSzPts val="1018"/>
              <a:buNone/>
              <a:defRPr sz="825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0" name="Google Shape;210;p23"/>
          <p:cNvGrpSpPr/>
          <p:nvPr/>
        </p:nvGrpSpPr>
        <p:grpSpPr>
          <a:xfrm>
            <a:off x="455766" y="4701868"/>
            <a:ext cx="824336" cy="90686"/>
            <a:chOff x="238125" y="2427150"/>
            <a:chExt cx="7112475" cy="782450"/>
          </a:xfrm>
        </p:grpSpPr>
        <p:sp>
          <p:nvSpPr>
            <p:cNvPr id="211" name="Google Shape;211;p23"/>
            <p:cNvSpPr/>
            <p:nvPr/>
          </p:nvSpPr>
          <p:spPr>
            <a:xfrm>
              <a:off x="1977750" y="2440175"/>
              <a:ext cx="685975" cy="756375"/>
            </a:xfrm>
            <a:custGeom>
              <a:avLst/>
              <a:gdLst/>
              <a:ahLst/>
              <a:cxnLst/>
              <a:rect l="l" t="t" r="r" b="b"/>
              <a:pathLst>
                <a:path w="27439" h="30255" extrusionOk="0">
                  <a:moveTo>
                    <a:pt x="1" y="1"/>
                  </a:moveTo>
                  <a:lnTo>
                    <a:pt x="1" y="5843"/>
                  </a:lnTo>
                  <a:lnTo>
                    <a:pt x="10433" y="5843"/>
                  </a:lnTo>
                  <a:lnTo>
                    <a:pt x="10433" y="30255"/>
                  </a:lnTo>
                  <a:lnTo>
                    <a:pt x="17006" y="30255"/>
                  </a:lnTo>
                  <a:lnTo>
                    <a:pt x="17006" y="5843"/>
                  </a:lnTo>
                  <a:lnTo>
                    <a:pt x="27439" y="5843"/>
                  </a:lnTo>
                  <a:lnTo>
                    <a:pt x="274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212" name="Google Shape;212;p23"/>
            <p:cNvSpPr/>
            <p:nvPr/>
          </p:nvSpPr>
          <p:spPr>
            <a:xfrm>
              <a:off x="1150975" y="2440175"/>
              <a:ext cx="696400" cy="756375"/>
            </a:xfrm>
            <a:custGeom>
              <a:avLst/>
              <a:gdLst/>
              <a:ahLst/>
              <a:cxnLst/>
              <a:rect l="l" t="t" r="r" b="b"/>
              <a:pathLst>
                <a:path w="27856" h="30255" extrusionOk="0">
                  <a:moveTo>
                    <a:pt x="0" y="1"/>
                  </a:moveTo>
                  <a:lnTo>
                    <a:pt x="0" y="30255"/>
                  </a:lnTo>
                  <a:lnTo>
                    <a:pt x="6468" y="30255"/>
                  </a:lnTo>
                  <a:lnTo>
                    <a:pt x="6468" y="9077"/>
                  </a:lnTo>
                  <a:lnTo>
                    <a:pt x="20344" y="30255"/>
                  </a:lnTo>
                  <a:lnTo>
                    <a:pt x="27855" y="30255"/>
                  </a:lnTo>
                  <a:lnTo>
                    <a:pt x="27855" y="1"/>
                  </a:lnTo>
                  <a:lnTo>
                    <a:pt x="21387" y="1"/>
                  </a:lnTo>
                  <a:lnTo>
                    <a:pt x="21387" y="21178"/>
                  </a:lnTo>
                  <a:lnTo>
                    <a:pt x="75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213" name="Google Shape;213;p23"/>
            <p:cNvSpPr/>
            <p:nvPr/>
          </p:nvSpPr>
          <p:spPr>
            <a:xfrm>
              <a:off x="2794100" y="2440175"/>
              <a:ext cx="696425" cy="756375"/>
            </a:xfrm>
            <a:custGeom>
              <a:avLst/>
              <a:gdLst/>
              <a:ahLst/>
              <a:cxnLst/>
              <a:rect l="l" t="t" r="r" b="b"/>
              <a:pathLst>
                <a:path w="27857" h="30255" extrusionOk="0">
                  <a:moveTo>
                    <a:pt x="1" y="1"/>
                  </a:moveTo>
                  <a:lnTo>
                    <a:pt x="1" y="30255"/>
                  </a:lnTo>
                  <a:lnTo>
                    <a:pt x="6678" y="30255"/>
                  </a:lnTo>
                  <a:lnTo>
                    <a:pt x="6678" y="17944"/>
                  </a:lnTo>
                  <a:lnTo>
                    <a:pt x="21179" y="17944"/>
                  </a:lnTo>
                  <a:lnTo>
                    <a:pt x="21179" y="30255"/>
                  </a:lnTo>
                  <a:lnTo>
                    <a:pt x="27856" y="30255"/>
                  </a:lnTo>
                  <a:lnTo>
                    <a:pt x="27856" y="1"/>
                  </a:lnTo>
                  <a:lnTo>
                    <a:pt x="21179" y="1"/>
                  </a:lnTo>
                  <a:lnTo>
                    <a:pt x="21179" y="12102"/>
                  </a:lnTo>
                  <a:lnTo>
                    <a:pt x="6678" y="12102"/>
                  </a:lnTo>
                  <a:lnTo>
                    <a:pt x="66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214" name="Google Shape;214;p23"/>
            <p:cNvSpPr/>
            <p:nvPr/>
          </p:nvSpPr>
          <p:spPr>
            <a:xfrm>
              <a:off x="238125" y="2440175"/>
              <a:ext cx="792900" cy="756375"/>
            </a:xfrm>
            <a:custGeom>
              <a:avLst/>
              <a:gdLst/>
              <a:ahLst/>
              <a:cxnLst/>
              <a:rect l="l" t="t" r="r" b="b"/>
              <a:pathLst>
                <a:path w="31716" h="30255" extrusionOk="0">
                  <a:moveTo>
                    <a:pt x="15858" y="7616"/>
                  </a:moveTo>
                  <a:lnTo>
                    <a:pt x="20031" y="18257"/>
                  </a:lnTo>
                  <a:lnTo>
                    <a:pt x="11580" y="18257"/>
                  </a:lnTo>
                  <a:lnTo>
                    <a:pt x="15858" y="7616"/>
                  </a:lnTo>
                  <a:close/>
                  <a:moveTo>
                    <a:pt x="12311" y="1"/>
                  </a:moveTo>
                  <a:lnTo>
                    <a:pt x="0" y="30255"/>
                  </a:lnTo>
                  <a:lnTo>
                    <a:pt x="6886" y="30255"/>
                  </a:lnTo>
                  <a:lnTo>
                    <a:pt x="9389" y="23891"/>
                  </a:lnTo>
                  <a:lnTo>
                    <a:pt x="22326" y="23891"/>
                  </a:lnTo>
                  <a:lnTo>
                    <a:pt x="24830" y="30255"/>
                  </a:lnTo>
                  <a:lnTo>
                    <a:pt x="31715" y="30255"/>
                  </a:lnTo>
                  <a:lnTo>
                    <a:pt x="19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215" name="Google Shape;215;p23"/>
            <p:cNvSpPr/>
            <p:nvPr/>
          </p:nvSpPr>
          <p:spPr>
            <a:xfrm>
              <a:off x="4481600" y="2427150"/>
              <a:ext cx="759000" cy="782450"/>
            </a:xfrm>
            <a:custGeom>
              <a:avLst/>
              <a:gdLst/>
              <a:ahLst/>
              <a:cxnLst/>
              <a:rect l="l" t="t" r="r" b="b"/>
              <a:pathLst>
                <a:path w="30360" h="31298" extrusionOk="0">
                  <a:moveTo>
                    <a:pt x="15232" y="6051"/>
                  </a:moveTo>
                  <a:cubicBezTo>
                    <a:pt x="20344" y="6051"/>
                    <a:pt x="23473" y="9702"/>
                    <a:pt x="23473" y="15649"/>
                  </a:cubicBezTo>
                  <a:cubicBezTo>
                    <a:pt x="23473" y="21595"/>
                    <a:pt x="20344" y="25246"/>
                    <a:pt x="15232" y="25246"/>
                  </a:cubicBezTo>
                  <a:cubicBezTo>
                    <a:pt x="10015" y="25246"/>
                    <a:pt x="6781" y="21595"/>
                    <a:pt x="6781" y="15649"/>
                  </a:cubicBezTo>
                  <a:cubicBezTo>
                    <a:pt x="6781" y="9702"/>
                    <a:pt x="10015" y="6051"/>
                    <a:pt x="15232" y="6051"/>
                  </a:cubicBezTo>
                  <a:close/>
                  <a:moveTo>
                    <a:pt x="15232" y="0"/>
                  </a:moveTo>
                  <a:cubicBezTo>
                    <a:pt x="6260" y="0"/>
                    <a:pt x="0" y="6468"/>
                    <a:pt x="0" y="15649"/>
                  </a:cubicBezTo>
                  <a:cubicBezTo>
                    <a:pt x="0" y="24829"/>
                    <a:pt x="6260" y="31297"/>
                    <a:pt x="15232" y="31297"/>
                  </a:cubicBezTo>
                  <a:cubicBezTo>
                    <a:pt x="24099" y="31297"/>
                    <a:pt x="30359" y="24829"/>
                    <a:pt x="30359" y="15649"/>
                  </a:cubicBezTo>
                  <a:cubicBezTo>
                    <a:pt x="30359" y="6468"/>
                    <a:pt x="24099" y="0"/>
                    <a:pt x="152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216" name="Google Shape;216;p23"/>
            <p:cNvSpPr/>
            <p:nvPr/>
          </p:nvSpPr>
          <p:spPr>
            <a:xfrm>
              <a:off x="6630725" y="2427150"/>
              <a:ext cx="719875" cy="782450"/>
            </a:xfrm>
            <a:custGeom>
              <a:avLst/>
              <a:gdLst/>
              <a:ahLst/>
              <a:cxnLst/>
              <a:rect l="l" t="t" r="r" b="b"/>
              <a:pathLst>
                <a:path w="28795" h="31298" extrusionOk="0">
                  <a:moveTo>
                    <a:pt x="15232" y="0"/>
                  </a:moveTo>
                  <a:cubicBezTo>
                    <a:pt x="6260" y="0"/>
                    <a:pt x="0" y="6468"/>
                    <a:pt x="0" y="15649"/>
                  </a:cubicBezTo>
                  <a:cubicBezTo>
                    <a:pt x="0" y="24829"/>
                    <a:pt x="6260" y="31297"/>
                    <a:pt x="15232" y="31297"/>
                  </a:cubicBezTo>
                  <a:cubicBezTo>
                    <a:pt x="21909" y="31297"/>
                    <a:pt x="27125" y="27020"/>
                    <a:pt x="28794" y="20656"/>
                  </a:cubicBezTo>
                  <a:lnTo>
                    <a:pt x="21804" y="20656"/>
                  </a:lnTo>
                  <a:cubicBezTo>
                    <a:pt x="20657" y="23577"/>
                    <a:pt x="18361" y="25246"/>
                    <a:pt x="15232" y="25246"/>
                  </a:cubicBezTo>
                  <a:cubicBezTo>
                    <a:pt x="10015" y="25246"/>
                    <a:pt x="6781" y="21595"/>
                    <a:pt x="6781" y="15649"/>
                  </a:cubicBezTo>
                  <a:cubicBezTo>
                    <a:pt x="6781" y="9702"/>
                    <a:pt x="10015" y="6051"/>
                    <a:pt x="15232" y="6051"/>
                  </a:cubicBezTo>
                  <a:cubicBezTo>
                    <a:pt x="18361" y="6051"/>
                    <a:pt x="20657" y="7720"/>
                    <a:pt x="21804" y="10641"/>
                  </a:cubicBezTo>
                  <a:lnTo>
                    <a:pt x="28794" y="10641"/>
                  </a:lnTo>
                  <a:cubicBezTo>
                    <a:pt x="27021" y="4173"/>
                    <a:pt x="21909" y="0"/>
                    <a:pt x="152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217" name="Google Shape;217;p23"/>
            <p:cNvSpPr/>
            <p:nvPr/>
          </p:nvSpPr>
          <p:spPr>
            <a:xfrm>
              <a:off x="6119525" y="2440175"/>
              <a:ext cx="477300" cy="756375"/>
            </a:xfrm>
            <a:custGeom>
              <a:avLst/>
              <a:gdLst/>
              <a:ahLst/>
              <a:cxnLst/>
              <a:rect l="l" t="t" r="r" b="b"/>
              <a:pathLst>
                <a:path w="19092" h="30255" extrusionOk="0">
                  <a:moveTo>
                    <a:pt x="0" y="1"/>
                  </a:moveTo>
                  <a:lnTo>
                    <a:pt x="12311" y="30255"/>
                  </a:lnTo>
                  <a:lnTo>
                    <a:pt x="19092" y="30255"/>
                  </a:lnTo>
                  <a:lnTo>
                    <a:pt x="678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218" name="Google Shape;218;p23"/>
            <p:cNvSpPr/>
            <p:nvPr/>
          </p:nvSpPr>
          <p:spPr>
            <a:xfrm>
              <a:off x="5394450" y="2440175"/>
              <a:ext cx="659875" cy="756375"/>
            </a:xfrm>
            <a:custGeom>
              <a:avLst/>
              <a:gdLst/>
              <a:ahLst/>
              <a:cxnLst/>
              <a:rect l="l" t="t" r="r" b="b"/>
              <a:pathLst>
                <a:path w="26395" h="30255" extrusionOk="0">
                  <a:moveTo>
                    <a:pt x="14815" y="5843"/>
                  </a:moveTo>
                  <a:cubicBezTo>
                    <a:pt x="18049" y="5843"/>
                    <a:pt x="19718" y="7095"/>
                    <a:pt x="19718" y="9598"/>
                  </a:cubicBezTo>
                  <a:cubicBezTo>
                    <a:pt x="19718" y="12102"/>
                    <a:pt x="18049" y="13458"/>
                    <a:pt x="14815" y="13458"/>
                  </a:cubicBezTo>
                  <a:lnTo>
                    <a:pt x="6573" y="13458"/>
                  </a:lnTo>
                  <a:lnTo>
                    <a:pt x="6573" y="5843"/>
                  </a:lnTo>
                  <a:close/>
                  <a:moveTo>
                    <a:pt x="0" y="1"/>
                  </a:moveTo>
                  <a:lnTo>
                    <a:pt x="0" y="30255"/>
                  </a:lnTo>
                  <a:lnTo>
                    <a:pt x="6573" y="30255"/>
                  </a:lnTo>
                  <a:lnTo>
                    <a:pt x="6573" y="19301"/>
                  </a:lnTo>
                  <a:lnTo>
                    <a:pt x="15128" y="19301"/>
                  </a:lnTo>
                  <a:cubicBezTo>
                    <a:pt x="22117" y="19301"/>
                    <a:pt x="26395" y="15649"/>
                    <a:pt x="26395" y="9598"/>
                  </a:cubicBezTo>
                  <a:cubicBezTo>
                    <a:pt x="26395" y="3652"/>
                    <a:pt x="22117" y="1"/>
                    <a:pt x="151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219" name="Google Shape;219;p23"/>
            <p:cNvSpPr/>
            <p:nvPr/>
          </p:nvSpPr>
          <p:spPr>
            <a:xfrm>
              <a:off x="3693925" y="2440175"/>
              <a:ext cx="699000" cy="756375"/>
            </a:xfrm>
            <a:custGeom>
              <a:avLst/>
              <a:gdLst/>
              <a:ahLst/>
              <a:cxnLst/>
              <a:rect l="l" t="t" r="r" b="b"/>
              <a:pathLst>
                <a:path w="27960" h="30255" extrusionOk="0">
                  <a:moveTo>
                    <a:pt x="14815" y="5843"/>
                  </a:moveTo>
                  <a:cubicBezTo>
                    <a:pt x="18049" y="5843"/>
                    <a:pt x="19822" y="6990"/>
                    <a:pt x="19822" y="9181"/>
                  </a:cubicBezTo>
                  <a:cubicBezTo>
                    <a:pt x="19822" y="11372"/>
                    <a:pt x="18049" y="12624"/>
                    <a:pt x="14815" y="12624"/>
                  </a:cubicBezTo>
                  <a:lnTo>
                    <a:pt x="6677" y="12624"/>
                  </a:lnTo>
                  <a:lnTo>
                    <a:pt x="6677" y="5843"/>
                  </a:lnTo>
                  <a:close/>
                  <a:moveTo>
                    <a:pt x="0" y="1"/>
                  </a:moveTo>
                  <a:lnTo>
                    <a:pt x="0" y="30255"/>
                  </a:lnTo>
                  <a:lnTo>
                    <a:pt x="6677" y="30255"/>
                  </a:lnTo>
                  <a:lnTo>
                    <a:pt x="6677" y="18362"/>
                  </a:lnTo>
                  <a:lnTo>
                    <a:pt x="13980" y="18362"/>
                  </a:lnTo>
                  <a:lnTo>
                    <a:pt x="20657" y="30255"/>
                  </a:lnTo>
                  <a:lnTo>
                    <a:pt x="27960" y="30255"/>
                  </a:lnTo>
                  <a:lnTo>
                    <a:pt x="20657" y="17527"/>
                  </a:lnTo>
                  <a:cubicBezTo>
                    <a:pt x="24309" y="16171"/>
                    <a:pt x="26395" y="13250"/>
                    <a:pt x="26395" y="9181"/>
                  </a:cubicBezTo>
                  <a:cubicBezTo>
                    <a:pt x="26395" y="3548"/>
                    <a:pt x="22118" y="1"/>
                    <a:pt x="151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</p:grpSp>
      <p:sp>
        <p:nvSpPr>
          <p:cNvPr id="220" name="Google Shape;220;p23"/>
          <p:cNvSpPr txBox="1">
            <a:spLocks noGrp="1"/>
          </p:cNvSpPr>
          <p:nvPr>
            <p:ph type="title"/>
          </p:nvPr>
        </p:nvSpPr>
        <p:spPr>
          <a:xfrm>
            <a:off x="455775" y="940425"/>
            <a:ext cx="6861900" cy="225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Font typeface="Lora"/>
              <a:buNone/>
              <a:defRPr sz="2600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endParaRPr/>
          </a:p>
        </p:txBody>
      </p:sp>
      <p:sp>
        <p:nvSpPr>
          <p:cNvPr id="221" name="Google Shape;221;p23"/>
          <p:cNvSpPr txBox="1">
            <a:spLocks noGrp="1"/>
          </p:cNvSpPr>
          <p:nvPr>
            <p:ph type="subTitle" idx="1"/>
          </p:nvPr>
        </p:nvSpPr>
        <p:spPr>
          <a:xfrm>
            <a:off x="455775" y="3429000"/>
            <a:ext cx="3705000" cy="82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 Medium"/>
              <a:buNone/>
              <a:defRPr sz="12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222" name="Google Shape;222;p23"/>
          <p:cNvSpPr txBox="1"/>
          <p:nvPr/>
        </p:nvSpPr>
        <p:spPr>
          <a:xfrm>
            <a:off x="455775" y="296906"/>
            <a:ext cx="6045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dk2"/>
                </a:solidFill>
                <a:latin typeface="Lora SemiBold"/>
                <a:ea typeface="Lora SemiBold"/>
                <a:cs typeface="Lora SemiBold"/>
                <a:sym typeface="Lora SemiBold"/>
              </a:rPr>
              <a:t>“</a:t>
            </a:r>
            <a:endParaRPr sz="7200">
              <a:solidFill>
                <a:schemeClr val="dk2"/>
              </a:solidFill>
              <a:latin typeface="Lora SemiBold"/>
              <a:ea typeface="Lora SemiBold"/>
              <a:cs typeface="Lora SemiBold"/>
              <a:sym typeface="Lora SemiBold"/>
            </a:endParaRPr>
          </a:p>
        </p:txBody>
      </p:sp>
      <p:pic>
        <p:nvPicPr>
          <p:cNvPr id="3" name="Picture 2" descr="A white surface with a brown spot&#10;&#10;AI-generated content may be incorrect.">
            <a:extLst>
              <a:ext uri="{FF2B5EF4-FFF2-40B4-BE49-F238E27FC236}">
                <a16:creationId xmlns:a16="http://schemas.microsoft.com/office/drawing/2014/main" id="{EE2A0604-D377-376A-78B4-4308D4599B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02" y="4432300"/>
            <a:ext cx="1955800" cy="50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6: Blank">
  <p:cSld name="BLANK_3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4"/>
          <p:cNvSpPr txBox="1">
            <a:spLocks noGrp="1"/>
          </p:cNvSpPr>
          <p:nvPr>
            <p:ph type="sldNum" idx="12"/>
          </p:nvPr>
        </p:nvSpPr>
        <p:spPr>
          <a:xfrm>
            <a:off x="8256725" y="4708927"/>
            <a:ext cx="437100" cy="10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80000"/>
              </a:lnSpc>
              <a:buSzPts val="1018"/>
              <a:buNone/>
              <a:defRPr sz="825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r">
              <a:lnSpc>
                <a:spcPct val="80000"/>
              </a:lnSpc>
              <a:buSzPts val="1018"/>
              <a:buNone/>
              <a:defRPr sz="825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r">
              <a:lnSpc>
                <a:spcPct val="80000"/>
              </a:lnSpc>
              <a:buSzPts val="1018"/>
              <a:buNone/>
              <a:defRPr sz="825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r">
              <a:lnSpc>
                <a:spcPct val="80000"/>
              </a:lnSpc>
              <a:buSzPts val="1018"/>
              <a:buNone/>
              <a:defRPr sz="825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r">
              <a:lnSpc>
                <a:spcPct val="80000"/>
              </a:lnSpc>
              <a:buSzPts val="1018"/>
              <a:buNone/>
              <a:defRPr sz="825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r">
              <a:lnSpc>
                <a:spcPct val="80000"/>
              </a:lnSpc>
              <a:buSzPts val="1018"/>
              <a:buNone/>
              <a:defRPr sz="825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r">
              <a:lnSpc>
                <a:spcPct val="80000"/>
              </a:lnSpc>
              <a:buSzPts val="1018"/>
              <a:buNone/>
              <a:defRPr sz="825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r">
              <a:lnSpc>
                <a:spcPct val="80000"/>
              </a:lnSpc>
              <a:buSzPts val="1018"/>
              <a:buNone/>
              <a:defRPr sz="825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r">
              <a:lnSpc>
                <a:spcPct val="80000"/>
              </a:lnSpc>
              <a:buSzPts val="1018"/>
              <a:buNone/>
              <a:defRPr sz="825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1: Closing">
  <p:cSld name="BLANK_2">
    <p:bg>
      <p:bgPr>
        <a:solidFill>
          <a:schemeClr val="dk1"/>
        </a:soli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oogle Shape;226;p25"/>
          <p:cNvGrpSpPr/>
          <p:nvPr/>
        </p:nvGrpSpPr>
        <p:grpSpPr>
          <a:xfrm>
            <a:off x="3610185" y="1905015"/>
            <a:ext cx="1904910" cy="1333715"/>
            <a:chOff x="238125" y="345525"/>
            <a:chExt cx="7107875" cy="4976550"/>
          </a:xfrm>
        </p:grpSpPr>
        <p:sp>
          <p:nvSpPr>
            <p:cNvPr id="227" name="Google Shape;227;p25"/>
            <p:cNvSpPr/>
            <p:nvPr/>
          </p:nvSpPr>
          <p:spPr>
            <a:xfrm>
              <a:off x="4275225" y="345525"/>
              <a:ext cx="3070775" cy="4976550"/>
            </a:xfrm>
            <a:custGeom>
              <a:avLst/>
              <a:gdLst/>
              <a:ahLst/>
              <a:cxnLst/>
              <a:rect l="l" t="t" r="r" b="b"/>
              <a:pathLst>
                <a:path w="122831" h="199062" extrusionOk="0">
                  <a:moveTo>
                    <a:pt x="0" y="0"/>
                  </a:moveTo>
                  <a:lnTo>
                    <a:pt x="79358" y="199061"/>
                  </a:lnTo>
                  <a:lnTo>
                    <a:pt x="122831" y="199061"/>
                  </a:lnTo>
                  <a:lnTo>
                    <a:pt x="435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28" name="Google Shape;228;p25"/>
            <p:cNvSpPr/>
            <p:nvPr/>
          </p:nvSpPr>
          <p:spPr>
            <a:xfrm>
              <a:off x="238125" y="345525"/>
              <a:ext cx="5103425" cy="4976550"/>
            </a:xfrm>
            <a:custGeom>
              <a:avLst/>
              <a:gdLst/>
              <a:ahLst/>
              <a:cxnLst/>
              <a:rect l="l" t="t" r="r" b="b"/>
              <a:pathLst>
                <a:path w="204137" h="199062" extrusionOk="0">
                  <a:moveTo>
                    <a:pt x="102068" y="50342"/>
                  </a:moveTo>
                  <a:lnTo>
                    <a:pt x="129239" y="120267"/>
                  </a:lnTo>
                  <a:lnTo>
                    <a:pt x="74949" y="120267"/>
                  </a:lnTo>
                  <a:lnTo>
                    <a:pt x="102068" y="50342"/>
                  </a:lnTo>
                  <a:close/>
                  <a:moveTo>
                    <a:pt x="79307" y="0"/>
                  </a:moveTo>
                  <a:lnTo>
                    <a:pt x="0" y="199061"/>
                  </a:lnTo>
                  <a:lnTo>
                    <a:pt x="44344" y="199061"/>
                  </a:lnTo>
                  <a:lnTo>
                    <a:pt x="60595" y="157229"/>
                  </a:lnTo>
                  <a:lnTo>
                    <a:pt x="143593" y="157229"/>
                  </a:lnTo>
                  <a:lnTo>
                    <a:pt x="159792" y="199061"/>
                  </a:lnTo>
                  <a:lnTo>
                    <a:pt x="204136" y="199061"/>
                  </a:lnTo>
                  <a:lnTo>
                    <a:pt x="1248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229" name="Google Shape;229;p25"/>
          <p:cNvSpPr/>
          <p:nvPr/>
        </p:nvSpPr>
        <p:spPr>
          <a:xfrm>
            <a:off x="190588" y="4600675"/>
            <a:ext cx="87441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30" name="Google Shape;230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2: Closing + Text">
  <p:cSld name="BLANK_2_1">
    <p:bg>
      <p:bgPr>
        <a:solidFill>
          <a:schemeClr val="dk1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oogle Shape;232;p26"/>
          <p:cNvGrpSpPr/>
          <p:nvPr/>
        </p:nvGrpSpPr>
        <p:grpSpPr>
          <a:xfrm>
            <a:off x="4106994" y="2785505"/>
            <a:ext cx="911230" cy="637994"/>
            <a:chOff x="238125" y="345525"/>
            <a:chExt cx="7107875" cy="4976550"/>
          </a:xfrm>
        </p:grpSpPr>
        <p:sp>
          <p:nvSpPr>
            <p:cNvPr id="233" name="Google Shape;233;p26"/>
            <p:cNvSpPr/>
            <p:nvPr/>
          </p:nvSpPr>
          <p:spPr>
            <a:xfrm>
              <a:off x="4275225" y="345525"/>
              <a:ext cx="3070775" cy="4976550"/>
            </a:xfrm>
            <a:custGeom>
              <a:avLst/>
              <a:gdLst/>
              <a:ahLst/>
              <a:cxnLst/>
              <a:rect l="l" t="t" r="r" b="b"/>
              <a:pathLst>
                <a:path w="122831" h="199062" extrusionOk="0">
                  <a:moveTo>
                    <a:pt x="0" y="0"/>
                  </a:moveTo>
                  <a:lnTo>
                    <a:pt x="79358" y="199061"/>
                  </a:lnTo>
                  <a:lnTo>
                    <a:pt x="122831" y="199061"/>
                  </a:lnTo>
                  <a:lnTo>
                    <a:pt x="435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34" name="Google Shape;234;p26"/>
            <p:cNvSpPr/>
            <p:nvPr/>
          </p:nvSpPr>
          <p:spPr>
            <a:xfrm>
              <a:off x="238125" y="345525"/>
              <a:ext cx="5103425" cy="4976550"/>
            </a:xfrm>
            <a:custGeom>
              <a:avLst/>
              <a:gdLst/>
              <a:ahLst/>
              <a:cxnLst/>
              <a:rect l="l" t="t" r="r" b="b"/>
              <a:pathLst>
                <a:path w="204137" h="199062" extrusionOk="0">
                  <a:moveTo>
                    <a:pt x="102068" y="50342"/>
                  </a:moveTo>
                  <a:lnTo>
                    <a:pt x="129239" y="120267"/>
                  </a:lnTo>
                  <a:lnTo>
                    <a:pt x="74949" y="120267"/>
                  </a:lnTo>
                  <a:lnTo>
                    <a:pt x="102068" y="50342"/>
                  </a:lnTo>
                  <a:close/>
                  <a:moveTo>
                    <a:pt x="79307" y="0"/>
                  </a:moveTo>
                  <a:lnTo>
                    <a:pt x="0" y="199061"/>
                  </a:lnTo>
                  <a:lnTo>
                    <a:pt x="44344" y="199061"/>
                  </a:lnTo>
                  <a:lnTo>
                    <a:pt x="60595" y="157229"/>
                  </a:lnTo>
                  <a:lnTo>
                    <a:pt x="143593" y="157229"/>
                  </a:lnTo>
                  <a:lnTo>
                    <a:pt x="159792" y="199061"/>
                  </a:lnTo>
                  <a:lnTo>
                    <a:pt x="204136" y="199061"/>
                  </a:lnTo>
                  <a:lnTo>
                    <a:pt x="1248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235" name="Google Shape;235;p26"/>
          <p:cNvSpPr/>
          <p:nvPr/>
        </p:nvSpPr>
        <p:spPr>
          <a:xfrm>
            <a:off x="199950" y="4486200"/>
            <a:ext cx="87441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36" name="Google Shape;236;p26"/>
          <p:cNvSpPr txBox="1">
            <a:spLocks noGrp="1"/>
          </p:cNvSpPr>
          <p:nvPr>
            <p:ph type="title"/>
          </p:nvPr>
        </p:nvSpPr>
        <p:spPr>
          <a:xfrm>
            <a:off x="1161450" y="1720013"/>
            <a:ext cx="6821100" cy="768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ora"/>
              <a:buNone/>
              <a:defRPr sz="4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Poppins SemiBold"/>
              <a:buNone/>
              <a:defRPr sz="38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Poppins SemiBold"/>
              <a:buNone/>
              <a:defRPr sz="38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Poppins SemiBold"/>
              <a:buNone/>
              <a:defRPr sz="38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Poppins SemiBold"/>
              <a:buNone/>
              <a:defRPr sz="38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Poppins SemiBold"/>
              <a:buNone/>
              <a:defRPr sz="38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Poppins SemiBold"/>
              <a:buNone/>
              <a:defRPr sz="38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Poppins SemiBold"/>
              <a:buNone/>
              <a:defRPr sz="38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Poppins SemiBold"/>
              <a:buNone/>
              <a:defRPr sz="38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237" name="Google Shape;237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3: Cover">
  <p:cSld name="TITLE_1_2_1">
    <p:bg>
      <p:bgPr>
        <a:solidFill>
          <a:schemeClr val="accent3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 txBox="1">
            <a:spLocks noGrp="1"/>
          </p:cNvSpPr>
          <p:nvPr>
            <p:ph type="ctrTitle"/>
          </p:nvPr>
        </p:nvSpPr>
        <p:spPr>
          <a:xfrm>
            <a:off x="455775" y="1295400"/>
            <a:ext cx="6860400" cy="165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248825" y="4618350"/>
            <a:ext cx="8679000" cy="29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2" name="Google Shape;52;p4"/>
          <p:cNvSpPr txBox="1">
            <a:spLocks noGrp="1"/>
          </p:cNvSpPr>
          <p:nvPr>
            <p:ph type="subTitle" idx="1"/>
          </p:nvPr>
        </p:nvSpPr>
        <p:spPr>
          <a:xfrm>
            <a:off x="455775" y="3095400"/>
            <a:ext cx="68604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ora Medium"/>
              <a:buNone/>
              <a:defRPr sz="1600">
                <a:solidFill>
                  <a:schemeClr val="dk1"/>
                </a:solidFill>
                <a:latin typeface="Lora Medium"/>
                <a:ea typeface="Lora Medium"/>
                <a:cs typeface="Lora Medium"/>
                <a:sym typeface="Lora Medium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subTitle" idx="2"/>
          </p:nvPr>
        </p:nvSpPr>
        <p:spPr>
          <a:xfrm>
            <a:off x="455775" y="4078849"/>
            <a:ext cx="4058100" cy="647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oppins"/>
              <a:buNone/>
              <a:defRPr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1: Chapter ">
  <p:cSld name="SECTION_HEADER_3">
    <p:bg>
      <p:bgPr>
        <a:solidFill>
          <a:schemeClr val="accent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"/>
          <p:cNvSpPr txBox="1">
            <a:spLocks noGrp="1"/>
          </p:cNvSpPr>
          <p:nvPr>
            <p:ph type="subTitle" idx="1"/>
          </p:nvPr>
        </p:nvSpPr>
        <p:spPr>
          <a:xfrm>
            <a:off x="474092" y="1092300"/>
            <a:ext cx="3705000" cy="320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ora Medium"/>
              <a:buNone/>
              <a:defRPr>
                <a:solidFill>
                  <a:schemeClr val="dk1"/>
                </a:solidFill>
                <a:latin typeface="Lora Medium"/>
                <a:ea typeface="Lora Medium"/>
                <a:cs typeface="Lora Medium"/>
                <a:sym typeface="Lora Medium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ctrTitle"/>
          </p:nvPr>
        </p:nvSpPr>
        <p:spPr>
          <a:xfrm>
            <a:off x="455775" y="1554700"/>
            <a:ext cx="6402300" cy="165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Poppins SemiBold"/>
              <a:buNone/>
              <a:defRPr sz="52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Poppins SemiBold"/>
              <a:buNone/>
              <a:defRPr sz="52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Poppins SemiBold"/>
              <a:buNone/>
              <a:defRPr sz="52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Poppins SemiBold"/>
              <a:buNone/>
              <a:defRPr sz="52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Poppins SemiBold"/>
              <a:buNone/>
              <a:defRPr sz="52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Poppins SemiBold"/>
              <a:buNone/>
              <a:defRPr sz="52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Poppins SemiBold"/>
              <a:buNone/>
              <a:defRPr sz="52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Poppins SemiBold"/>
              <a:buNone/>
              <a:defRPr sz="52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sldNum" idx="12"/>
          </p:nvPr>
        </p:nvSpPr>
        <p:spPr>
          <a:xfrm>
            <a:off x="8256725" y="4708927"/>
            <a:ext cx="437100" cy="10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80000"/>
              </a:lnSpc>
              <a:buSzPts val="1018"/>
              <a:buNone/>
              <a:defRPr sz="825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r">
              <a:lnSpc>
                <a:spcPct val="80000"/>
              </a:lnSpc>
              <a:buSzPts val="1018"/>
              <a:buNone/>
              <a:defRPr sz="825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r">
              <a:lnSpc>
                <a:spcPct val="80000"/>
              </a:lnSpc>
              <a:buSzPts val="1018"/>
              <a:buNone/>
              <a:defRPr sz="825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r">
              <a:lnSpc>
                <a:spcPct val="80000"/>
              </a:lnSpc>
              <a:buSzPts val="1018"/>
              <a:buNone/>
              <a:defRPr sz="825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r">
              <a:lnSpc>
                <a:spcPct val="80000"/>
              </a:lnSpc>
              <a:buSzPts val="1018"/>
              <a:buNone/>
              <a:defRPr sz="825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r">
              <a:lnSpc>
                <a:spcPct val="80000"/>
              </a:lnSpc>
              <a:buSzPts val="1018"/>
              <a:buNone/>
              <a:defRPr sz="825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r">
              <a:lnSpc>
                <a:spcPct val="80000"/>
              </a:lnSpc>
              <a:buSzPts val="1018"/>
              <a:buNone/>
              <a:defRPr sz="825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r">
              <a:lnSpc>
                <a:spcPct val="80000"/>
              </a:lnSpc>
              <a:buSzPts val="1018"/>
              <a:buNone/>
              <a:defRPr sz="825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r">
              <a:lnSpc>
                <a:spcPct val="80000"/>
              </a:lnSpc>
              <a:buSzPts val="1018"/>
              <a:buNone/>
              <a:defRPr sz="825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2: Chapter">
  <p:cSld name="SECTION_HEADER_2">
    <p:bg>
      <p:bgPr>
        <a:solidFill>
          <a:schemeClr val="accent2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"/>
          <p:cNvSpPr/>
          <p:nvPr/>
        </p:nvSpPr>
        <p:spPr>
          <a:xfrm>
            <a:off x="413125" y="4464125"/>
            <a:ext cx="8549700" cy="516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80" name="Google Shape;80;p6"/>
          <p:cNvSpPr txBox="1">
            <a:spLocks noGrp="1"/>
          </p:cNvSpPr>
          <p:nvPr>
            <p:ph type="subTitle" idx="1"/>
          </p:nvPr>
        </p:nvSpPr>
        <p:spPr>
          <a:xfrm>
            <a:off x="474092" y="1092300"/>
            <a:ext cx="3705000" cy="320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ora Medium"/>
              <a:buNone/>
              <a:defRPr>
                <a:solidFill>
                  <a:schemeClr val="dk1"/>
                </a:solidFill>
                <a:latin typeface="Lora Medium"/>
                <a:ea typeface="Lora Medium"/>
                <a:cs typeface="Lora Medium"/>
                <a:sym typeface="Lora Medium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6"/>
          <p:cNvSpPr txBox="1">
            <a:spLocks noGrp="1"/>
          </p:cNvSpPr>
          <p:nvPr>
            <p:ph type="ctrTitle"/>
          </p:nvPr>
        </p:nvSpPr>
        <p:spPr>
          <a:xfrm>
            <a:off x="455775" y="1554700"/>
            <a:ext cx="6402300" cy="165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2" name="Google Shape;82;p6"/>
          <p:cNvSpPr txBox="1"/>
          <p:nvPr/>
        </p:nvSpPr>
        <p:spPr>
          <a:xfrm>
            <a:off x="4626925" y="4686300"/>
            <a:ext cx="3346500" cy="1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CONFIDENTIAL</a:t>
            </a:r>
            <a:endParaRPr sz="8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3" name="Google Shape;83;p6"/>
          <p:cNvSpPr txBox="1">
            <a:spLocks noGrp="1"/>
          </p:cNvSpPr>
          <p:nvPr>
            <p:ph type="sldNum" idx="12"/>
          </p:nvPr>
        </p:nvSpPr>
        <p:spPr>
          <a:xfrm>
            <a:off x="8256725" y="4708927"/>
            <a:ext cx="437100" cy="10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80000"/>
              </a:lnSpc>
              <a:buSzPts val="1018"/>
              <a:buNone/>
              <a:defRPr sz="825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r">
              <a:lnSpc>
                <a:spcPct val="80000"/>
              </a:lnSpc>
              <a:buSzPts val="1018"/>
              <a:buNone/>
              <a:defRPr sz="825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r">
              <a:lnSpc>
                <a:spcPct val="80000"/>
              </a:lnSpc>
              <a:buSzPts val="1018"/>
              <a:buNone/>
              <a:defRPr sz="825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r">
              <a:lnSpc>
                <a:spcPct val="80000"/>
              </a:lnSpc>
              <a:buSzPts val="1018"/>
              <a:buNone/>
              <a:defRPr sz="825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r">
              <a:lnSpc>
                <a:spcPct val="80000"/>
              </a:lnSpc>
              <a:buSzPts val="1018"/>
              <a:buNone/>
              <a:defRPr sz="825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r">
              <a:lnSpc>
                <a:spcPct val="80000"/>
              </a:lnSpc>
              <a:buSzPts val="1018"/>
              <a:buNone/>
              <a:defRPr sz="825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r">
              <a:lnSpc>
                <a:spcPct val="80000"/>
              </a:lnSpc>
              <a:buSzPts val="1018"/>
              <a:buNone/>
              <a:defRPr sz="825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r">
              <a:lnSpc>
                <a:spcPct val="80000"/>
              </a:lnSpc>
              <a:buSzPts val="1018"/>
              <a:buNone/>
              <a:defRPr sz="825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r">
              <a:lnSpc>
                <a:spcPct val="80000"/>
              </a:lnSpc>
              <a:buSzPts val="1018"/>
              <a:buNone/>
              <a:defRPr sz="825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3: Chapter">
  <p:cSld name="SECTION_HEADER_2_1">
    <p:bg>
      <p:bgPr>
        <a:solidFill>
          <a:schemeClr val="accent3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"/>
          <p:cNvSpPr/>
          <p:nvPr/>
        </p:nvSpPr>
        <p:spPr>
          <a:xfrm>
            <a:off x="413125" y="4464125"/>
            <a:ext cx="8549700" cy="51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6" name="Google Shape;96;p7"/>
          <p:cNvSpPr txBox="1">
            <a:spLocks noGrp="1"/>
          </p:cNvSpPr>
          <p:nvPr>
            <p:ph type="subTitle" idx="1"/>
          </p:nvPr>
        </p:nvSpPr>
        <p:spPr>
          <a:xfrm>
            <a:off x="474092" y="1092300"/>
            <a:ext cx="3705000" cy="320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ora Medium"/>
              <a:buNone/>
              <a:defRPr>
                <a:latin typeface="Lora Medium"/>
                <a:ea typeface="Lora Medium"/>
                <a:cs typeface="Lora Medium"/>
                <a:sym typeface="Lora Medium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7" name="Google Shape;97;p7"/>
          <p:cNvSpPr txBox="1">
            <a:spLocks noGrp="1"/>
          </p:cNvSpPr>
          <p:nvPr>
            <p:ph type="ctrTitle"/>
          </p:nvPr>
        </p:nvSpPr>
        <p:spPr>
          <a:xfrm>
            <a:off x="455775" y="1554700"/>
            <a:ext cx="6402300" cy="165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9" name="Google Shape;99;p7"/>
          <p:cNvSpPr txBox="1">
            <a:spLocks noGrp="1"/>
          </p:cNvSpPr>
          <p:nvPr>
            <p:ph type="sldNum" idx="12"/>
          </p:nvPr>
        </p:nvSpPr>
        <p:spPr>
          <a:xfrm>
            <a:off x="8256725" y="4708927"/>
            <a:ext cx="437100" cy="10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80000"/>
              </a:lnSpc>
              <a:buSzPts val="1018"/>
              <a:buNone/>
              <a:defRPr sz="825">
                <a:latin typeface="Poppins"/>
                <a:ea typeface="Poppins"/>
                <a:cs typeface="Poppins"/>
                <a:sym typeface="Poppins"/>
              </a:defRPr>
            </a:lvl1pPr>
            <a:lvl2pPr lvl="1" algn="r">
              <a:lnSpc>
                <a:spcPct val="80000"/>
              </a:lnSpc>
              <a:buSzPts val="1018"/>
              <a:buNone/>
              <a:defRPr sz="825">
                <a:latin typeface="Poppins"/>
                <a:ea typeface="Poppins"/>
                <a:cs typeface="Poppins"/>
                <a:sym typeface="Poppins"/>
              </a:defRPr>
            </a:lvl2pPr>
            <a:lvl3pPr lvl="2" algn="r">
              <a:lnSpc>
                <a:spcPct val="80000"/>
              </a:lnSpc>
              <a:buSzPts val="1018"/>
              <a:buNone/>
              <a:defRPr sz="825">
                <a:latin typeface="Poppins"/>
                <a:ea typeface="Poppins"/>
                <a:cs typeface="Poppins"/>
                <a:sym typeface="Poppins"/>
              </a:defRPr>
            </a:lvl3pPr>
            <a:lvl4pPr lvl="3" algn="r">
              <a:lnSpc>
                <a:spcPct val="80000"/>
              </a:lnSpc>
              <a:buSzPts val="1018"/>
              <a:buNone/>
              <a:defRPr sz="825">
                <a:latin typeface="Poppins"/>
                <a:ea typeface="Poppins"/>
                <a:cs typeface="Poppins"/>
                <a:sym typeface="Poppins"/>
              </a:defRPr>
            </a:lvl4pPr>
            <a:lvl5pPr lvl="4" algn="r">
              <a:lnSpc>
                <a:spcPct val="80000"/>
              </a:lnSpc>
              <a:buSzPts val="1018"/>
              <a:buNone/>
              <a:defRPr sz="825">
                <a:latin typeface="Poppins"/>
                <a:ea typeface="Poppins"/>
                <a:cs typeface="Poppins"/>
                <a:sym typeface="Poppins"/>
              </a:defRPr>
            </a:lvl5pPr>
            <a:lvl6pPr lvl="5" algn="r">
              <a:lnSpc>
                <a:spcPct val="80000"/>
              </a:lnSpc>
              <a:buSzPts val="1018"/>
              <a:buNone/>
              <a:defRPr sz="825">
                <a:latin typeface="Poppins"/>
                <a:ea typeface="Poppins"/>
                <a:cs typeface="Poppins"/>
                <a:sym typeface="Poppins"/>
              </a:defRPr>
            </a:lvl6pPr>
            <a:lvl7pPr lvl="6" algn="r">
              <a:lnSpc>
                <a:spcPct val="80000"/>
              </a:lnSpc>
              <a:buSzPts val="1018"/>
              <a:buNone/>
              <a:defRPr sz="825">
                <a:latin typeface="Poppins"/>
                <a:ea typeface="Poppins"/>
                <a:cs typeface="Poppins"/>
                <a:sym typeface="Poppins"/>
              </a:defRPr>
            </a:lvl7pPr>
            <a:lvl8pPr lvl="7" algn="r">
              <a:lnSpc>
                <a:spcPct val="80000"/>
              </a:lnSpc>
              <a:buSzPts val="1018"/>
              <a:buNone/>
              <a:defRPr sz="825">
                <a:latin typeface="Poppins"/>
                <a:ea typeface="Poppins"/>
                <a:cs typeface="Poppins"/>
                <a:sym typeface="Poppins"/>
              </a:defRPr>
            </a:lvl8pPr>
            <a:lvl9pPr lvl="8" algn="r">
              <a:lnSpc>
                <a:spcPct val="80000"/>
              </a:lnSpc>
              <a:buSzPts val="1018"/>
              <a:buNone/>
              <a:defRPr sz="825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0" name="Google Shape;100;p7"/>
          <p:cNvGrpSpPr/>
          <p:nvPr/>
        </p:nvGrpSpPr>
        <p:grpSpPr>
          <a:xfrm>
            <a:off x="455766" y="4701868"/>
            <a:ext cx="824336" cy="90686"/>
            <a:chOff x="238125" y="2427150"/>
            <a:chExt cx="7112475" cy="782450"/>
          </a:xfrm>
        </p:grpSpPr>
        <p:sp>
          <p:nvSpPr>
            <p:cNvPr id="101" name="Google Shape;101;p7"/>
            <p:cNvSpPr/>
            <p:nvPr/>
          </p:nvSpPr>
          <p:spPr>
            <a:xfrm>
              <a:off x="1977750" y="2440175"/>
              <a:ext cx="685975" cy="756375"/>
            </a:xfrm>
            <a:custGeom>
              <a:avLst/>
              <a:gdLst/>
              <a:ahLst/>
              <a:cxnLst/>
              <a:rect l="l" t="t" r="r" b="b"/>
              <a:pathLst>
                <a:path w="27439" h="30255" extrusionOk="0">
                  <a:moveTo>
                    <a:pt x="1" y="1"/>
                  </a:moveTo>
                  <a:lnTo>
                    <a:pt x="1" y="5843"/>
                  </a:lnTo>
                  <a:lnTo>
                    <a:pt x="10433" y="5843"/>
                  </a:lnTo>
                  <a:lnTo>
                    <a:pt x="10433" y="30255"/>
                  </a:lnTo>
                  <a:lnTo>
                    <a:pt x="17006" y="30255"/>
                  </a:lnTo>
                  <a:lnTo>
                    <a:pt x="17006" y="5843"/>
                  </a:lnTo>
                  <a:lnTo>
                    <a:pt x="27439" y="5843"/>
                  </a:lnTo>
                  <a:lnTo>
                    <a:pt x="274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7"/>
            <p:cNvSpPr/>
            <p:nvPr/>
          </p:nvSpPr>
          <p:spPr>
            <a:xfrm>
              <a:off x="1150975" y="2440175"/>
              <a:ext cx="696400" cy="756375"/>
            </a:xfrm>
            <a:custGeom>
              <a:avLst/>
              <a:gdLst/>
              <a:ahLst/>
              <a:cxnLst/>
              <a:rect l="l" t="t" r="r" b="b"/>
              <a:pathLst>
                <a:path w="27856" h="30255" extrusionOk="0">
                  <a:moveTo>
                    <a:pt x="0" y="1"/>
                  </a:moveTo>
                  <a:lnTo>
                    <a:pt x="0" y="30255"/>
                  </a:lnTo>
                  <a:lnTo>
                    <a:pt x="6468" y="30255"/>
                  </a:lnTo>
                  <a:lnTo>
                    <a:pt x="6468" y="9077"/>
                  </a:lnTo>
                  <a:lnTo>
                    <a:pt x="20344" y="30255"/>
                  </a:lnTo>
                  <a:lnTo>
                    <a:pt x="27855" y="30255"/>
                  </a:lnTo>
                  <a:lnTo>
                    <a:pt x="27855" y="1"/>
                  </a:lnTo>
                  <a:lnTo>
                    <a:pt x="21387" y="1"/>
                  </a:lnTo>
                  <a:lnTo>
                    <a:pt x="21387" y="21178"/>
                  </a:lnTo>
                  <a:lnTo>
                    <a:pt x="75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7"/>
            <p:cNvSpPr/>
            <p:nvPr/>
          </p:nvSpPr>
          <p:spPr>
            <a:xfrm>
              <a:off x="2794100" y="2440175"/>
              <a:ext cx="696425" cy="756375"/>
            </a:xfrm>
            <a:custGeom>
              <a:avLst/>
              <a:gdLst/>
              <a:ahLst/>
              <a:cxnLst/>
              <a:rect l="l" t="t" r="r" b="b"/>
              <a:pathLst>
                <a:path w="27857" h="30255" extrusionOk="0">
                  <a:moveTo>
                    <a:pt x="1" y="1"/>
                  </a:moveTo>
                  <a:lnTo>
                    <a:pt x="1" y="30255"/>
                  </a:lnTo>
                  <a:lnTo>
                    <a:pt x="6678" y="30255"/>
                  </a:lnTo>
                  <a:lnTo>
                    <a:pt x="6678" y="17944"/>
                  </a:lnTo>
                  <a:lnTo>
                    <a:pt x="21179" y="17944"/>
                  </a:lnTo>
                  <a:lnTo>
                    <a:pt x="21179" y="30255"/>
                  </a:lnTo>
                  <a:lnTo>
                    <a:pt x="27856" y="30255"/>
                  </a:lnTo>
                  <a:lnTo>
                    <a:pt x="27856" y="1"/>
                  </a:lnTo>
                  <a:lnTo>
                    <a:pt x="21179" y="1"/>
                  </a:lnTo>
                  <a:lnTo>
                    <a:pt x="21179" y="12102"/>
                  </a:lnTo>
                  <a:lnTo>
                    <a:pt x="6678" y="12102"/>
                  </a:lnTo>
                  <a:lnTo>
                    <a:pt x="66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7"/>
            <p:cNvSpPr/>
            <p:nvPr/>
          </p:nvSpPr>
          <p:spPr>
            <a:xfrm>
              <a:off x="238125" y="2440175"/>
              <a:ext cx="792900" cy="756375"/>
            </a:xfrm>
            <a:custGeom>
              <a:avLst/>
              <a:gdLst/>
              <a:ahLst/>
              <a:cxnLst/>
              <a:rect l="l" t="t" r="r" b="b"/>
              <a:pathLst>
                <a:path w="31716" h="30255" extrusionOk="0">
                  <a:moveTo>
                    <a:pt x="15858" y="7616"/>
                  </a:moveTo>
                  <a:lnTo>
                    <a:pt x="20031" y="18257"/>
                  </a:lnTo>
                  <a:lnTo>
                    <a:pt x="11580" y="18257"/>
                  </a:lnTo>
                  <a:lnTo>
                    <a:pt x="15858" y="7616"/>
                  </a:lnTo>
                  <a:close/>
                  <a:moveTo>
                    <a:pt x="12311" y="1"/>
                  </a:moveTo>
                  <a:lnTo>
                    <a:pt x="0" y="30255"/>
                  </a:lnTo>
                  <a:lnTo>
                    <a:pt x="6886" y="30255"/>
                  </a:lnTo>
                  <a:lnTo>
                    <a:pt x="9389" y="23891"/>
                  </a:lnTo>
                  <a:lnTo>
                    <a:pt x="22326" y="23891"/>
                  </a:lnTo>
                  <a:lnTo>
                    <a:pt x="24830" y="30255"/>
                  </a:lnTo>
                  <a:lnTo>
                    <a:pt x="31715" y="30255"/>
                  </a:lnTo>
                  <a:lnTo>
                    <a:pt x="19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7"/>
            <p:cNvSpPr/>
            <p:nvPr/>
          </p:nvSpPr>
          <p:spPr>
            <a:xfrm>
              <a:off x="4481600" y="2427150"/>
              <a:ext cx="759000" cy="782450"/>
            </a:xfrm>
            <a:custGeom>
              <a:avLst/>
              <a:gdLst/>
              <a:ahLst/>
              <a:cxnLst/>
              <a:rect l="l" t="t" r="r" b="b"/>
              <a:pathLst>
                <a:path w="30360" h="31298" extrusionOk="0">
                  <a:moveTo>
                    <a:pt x="15232" y="6051"/>
                  </a:moveTo>
                  <a:cubicBezTo>
                    <a:pt x="20344" y="6051"/>
                    <a:pt x="23473" y="9702"/>
                    <a:pt x="23473" y="15649"/>
                  </a:cubicBezTo>
                  <a:cubicBezTo>
                    <a:pt x="23473" y="21595"/>
                    <a:pt x="20344" y="25246"/>
                    <a:pt x="15232" y="25246"/>
                  </a:cubicBezTo>
                  <a:cubicBezTo>
                    <a:pt x="10015" y="25246"/>
                    <a:pt x="6781" y="21595"/>
                    <a:pt x="6781" y="15649"/>
                  </a:cubicBezTo>
                  <a:cubicBezTo>
                    <a:pt x="6781" y="9702"/>
                    <a:pt x="10015" y="6051"/>
                    <a:pt x="15232" y="6051"/>
                  </a:cubicBezTo>
                  <a:close/>
                  <a:moveTo>
                    <a:pt x="15232" y="0"/>
                  </a:moveTo>
                  <a:cubicBezTo>
                    <a:pt x="6260" y="0"/>
                    <a:pt x="0" y="6468"/>
                    <a:pt x="0" y="15649"/>
                  </a:cubicBezTo>
                  <a:cubicBezTo>
                    <a:pt x="0" y="24829"/>
                    <a:pt x="6260" y="31297"/>
                    <a:pt x="15232" y="31297"/>
                  </a:cubicBezTo>
                  <a:cubicBezTo>
                    <a:pt x="24099" y="31297"/>
                    <a:pt x="30359" y="24829"/>
                    <a:pt x="30359" y="15649"/>
                  </a:cubicBezTo>
                  <a:cubicBezTo>
                    <a:pt x="30359" y="6468"/>
                    <a:pt x="24099" y="0"/>
                    <a:pt x="152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7"/>
            <p:cNvSpPr/>
            <p:nvPr/>
          </p:nvSpPr>
          <p:spPr>
            <a:xfrm>
              <a:off x="6630725" y="2427150"/>
              <a:ext cx="719875" cy="782450"/>
            </a:xfrm>
            <a:custGeom>
              <a:avLst/>
              <a:gdLst/>
              <a:ahLst/>
              <a:cxnLst/>
              <a:rect l="l" t="t" r="r" b="b"/>
              <a:pathLst>
                <a:path w="28795" h="31298" extrusionOk="0">
                  <a:moveTo>
                    <a:pt x="15232" y="0"/>
                  </a:moveTo>
                  <a:cubicBezTo>
                    <a:pt x="6260" y="0"/>
                    <a:pt x="0" y="6468"/>
                    <a:pt x="0" y="15649"/>
                  </a:cubicBezTo>
                  <a:cubicBezTo>
                    <a:pt x="0" y="24829"/>
                    <a:pt x="6260" y="31297"/>
                    <a:pt x="15232" y="31297"/>
                  </a:cubicBezTo>
                  <a:cubicBezTo>
                    <a:pt x="21909" y="31297"/>
                    <a:pt x="27125" y="27020"/>
                    <a:pt x="28794" y="20656"/>
                  </a:cubicBezTo>
                  <a:lnTo>
                    <a:pt x="21804" y="20656"/>
                  </a:lnTo>
                  <a:cubicBezTo>
                    <a:pt x="20657" y="23577"/>
                    <a:pt x="18361" y="25246"/>
                    <a:pt x="15232" y="25246"/>
                  </a:cubicBezTo>
                  <a:cubicBezTo>
                    <a:pt x="10015" y="25246"/>
                    <a:pt x="6781" y="21595"/>
                    <a:pt x="6781" y="15649"/>
                  </a:cubicBezTo>
                  <a:cubicBezTo>
                    <a:pt x="6781" y="9702"/>
                    <a:pt x="10015" y="6051"/>
                    <a:pt x="15232" y="6051"/>
                  </a:cubicBezTo>
                  <a:cubicBezTo>
                    <a:pt x="18361" y="6051"/>
                    <a:pt x="20657" y="7720"/>
                    <a:pt x="21804" y="10641"/>
                  </a:cubicBezTo>
                  <a:lnTo>
                    <a:pt x="28794" y="10641"/>
                  </a:lnTo>
                  <a:cubicBezTo>
                    <a:pt x="27021" y="4173"/>
                    <a:pt x="21909" y="0"/>
                    <a:pt x="152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7"/>
            <p:cNvSpPr/>
            <p:nvPr/>
          </p:nvSpPr>
          <p:spPr>
            <a:xfrm>
              <a:off x="6119525" y="2440175"/>
              <a:ext cx="477300" cy="756375"/>
            </a:xfrm>
            <a:custGeom>
              <a:avLst/>
              <a:gdLst/>
              <a:ahLst/>
              <a:cxnLst/>
              <a:rect l="l" t="t" r="r" b="b"/>
              <a:pathLst>
                <a:path w="19092" h="30255" extrusionOk="0">
                  <a:moveTo>
                    <a:pt x="0" y="1"/>
                  </a:moveTo>
                  <a:lnTo>
                    <a:pt x="12311" y="30255"/>
                  </a:lnTo>
                  <a:lnTo>
                    <a:pt x="19092" y="30255"/>
                  </a:lnTo>
                  <a:lnTo>
                    <a:pt x="678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>
              <a:off x="5394450" y="2440175"/>
              <a:ext cx="659875" cy="756375"/>
            </a:xfrm>
            <a:custGeom>
              <a:avLst/>
              <a:gdLst/>
              <a:ahLst/>
              <a:cxnLst/>
              <a:rect l="l" t="t" r="r" b="b"/>
              <a:pathLst>
                <a:path w="26395" h="30255" extrusionOk="0">
                  <a:moveTo>
                    <a:pt x="14815" y="5843"/>
                  </a:moveTo>
                  <a:cubicBezTo>
                    <a:pt x="18049" y="5843"/>
                    <a:pt x="19718" y="7095"/>
                    <a:pt x="19718" y="9598"/>
                  </a:cubicBezTo>
                  <a:cubicBezTo>
                    <a:pt x="19718" y="12102"/>
                    <a:pt x="18049" y="13458"/>
                    <a:pt x="14815" y="13458"/>
                  </a:cubicBezTo>
                  <a:lnTo>
                    <a:pt x="6573" y="13458"/>
                  </a:lnTo>
                  <a:lnTo>
                    <a:pt x="6573" y="5843"/>
                  </a:lnTo>
                  <a:close/>
                  <a:moveTo>
                    <a:pt x="0" y="1"/>
                  </a:moveTo>
                  <a:lnTo>
                    <a:pt x="0" y="30255"/>
                  </a:lnTo>
                  <a:lnTo>
                    <a:pt x="6573" y="30255"/>
                  </a:lnTo>
                  <a:lnTo>
                    <a:pt x="6573" y="19301"/>
                  </a:lnTo>
                  <a:lnTo>
                    <a:pt x="15128" y="19301"/>
                  </a:lnTo>
                  <a:cubicBezTo>
                    <a:pt x="22117" y="19301"/>
                    <a:pt x="26395" y="15649"/>
                    <a:pt x="26395" y="9598"/>
                  </a:cubicBezTo>
                  <a:cubicBezTo>
                    <a:pt x="26395" y="3652"/>
                    <a:pt x="22117" y="1"/>
                    <a:pt x="151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3693925" y="2440175"/>
              <a:ext cx="699000" cy="756375"/>
            </a:xfrm>
            <a:custGeom>
              <a:avLst/>
              <a:gdLst/>
              <a:ahLst/>
              <a:cxnLst/>
              <a:rect l="l" t="t" r="r" b="b"/>
              <a:pathLst>
                <a:path w="27960" h="30255" extrusionOk="0">
                  <a:moveTo>
                    <a:pt x="14815" y="5843"/>
                  </a:moveTo>
                  <a:cubicBezTo>
                    <a:pt x="18049" y="5843"/>
                    <a:pt x="19822" y="6990"/>
                    <a:pt x="19822" y="9181"/>
                  </a:cubicBezTo>
                  <a:cubicBezTo>
                    <a:pt x="19822" y="11372"/>
                    <a:pt x="18049" y="12624"/>
                    <a:pt x="14815" y="12624"/>
                  </a:cubicBezTo>
                  <a:lnTo>
                    <a:pt x="6677" y="12624"/>
                  </a:lnTo>
                  <a:lnTo>
                    <a:pt x="6677" y="5843"/>
                  </a:lnTo>
                  <a:close/>
                  <a:moveTo>
                    <a:pt x="0" y="1"/>
                  </a:moveTo>
                  <a:lnTo>
                    <a:pt x="0" y="30255"/>
                  </a:lnTo>
                  <a:lnTo>
                    <a:pt x="6677" y="30255"/>
                  </a:lnTo>
                  <a:lnTo>
                    <a:pt x="6677" y="18362"/>
                  </a:lnTo>
                  <a:lnTo>
                    <a:pt x="13980" y="18362"/>
                  </a:lnTo>
                  <a:lnTo>
                    <a:pt x="20657" y="30255"/>
                  </a:lnTo>
                  <a:lnTo>
                    <a:pt x="27960" y="30255"/>
                  </a:lnTo>
                  <a:lnTo>
                    <a:pt x="20657" y="17527"/>
                  </a:lnTo>
                  <a:cubicBezTo>
                    <a:pt x="24309" y="16171"/>
                    <a:pt x="26395" y="13250"/>
                    <a:pt x="26395" y="9181"/>
                  </a:cubicBezTo>
                  <a:cubicBezTo>
                    <a:pt x="26395" y="3548"/>
                    <a:pt x="22118" y="1"/>
                    <a:pt x="151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A white surface with a brown spot&#10;&#10;AI-generated content may be incorrect.">
            <a:extLst>
              <a:ext uri="{FF2B5EF4-FFF2-40B4-BE49-F238E27FC236}">
                <a16:creationId xmlns:a16="http://schemas.microsoft.com/office/drawing/2014/main" id="{7D695FE0-7036-1A83-53D8-26A9102E16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1259" y="4432300"/>
            <a:ext cx="1955800" cy="50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1: Title and body ">
  <p:cSld name="TITLE_AND_BODY_3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"/>
          <p:cNvSpPr txBox="1">
            <a:spLocks noGrp="1"/>
          </p:cNvSpPr>
          <p:nvPr>
            <p:ph type="title"/>
          </p:nvPr>
        </p:nvSpPr>
        <p:spPr>
          <a:xfrm>
            <a:off x="455775" y="445025"/>
            <a:ext cx="6173700" cy="80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8"/>
          <p:cNvSpPr txBox="1">
            <a:spLocks noGrp="1"/>
          </p:cNvSpPr>
          <p:nvPr>
            <p:ph type="body" idx="1"/>
          </p:nvPr>
        </p:nvSpPr>
        <p:spPr>
          <a:xfrm>
            <a:off x="455775" y="1371600"/>
            <a:ext cx="6173700" cy="297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ora"/>
              <a:buChar char="●"/>
              <a:defRPr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1pPr>
            <a:lvl2pPr marL="914400" lvl="1" indent="-304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ora"/>
              <a:buChar char="○"/>
              <a:defRPr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2pPr>
            <a:lvl3pPr marL="1371600" lvl="2" indent="-2921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ora"/>
              <a:buChar char="■"/>
              <a:defRPr sz="10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3pPr>
            <a:lvl4pPr marL="1828800" lvl="3" indent="-2921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ora"/>
              <a:buChar char="●"/>
              <a:defRPr sz="10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4pPr>
            <a:lvl5pPr marL="2286000" lvl="4" indent="-2921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ora"/>
              <a:buChar char="○"/>
              <a:defRPr sz="10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5pPr>
            <a:lvl6pPr marL="2743200" lvl="5" indent="-2921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ora"/>
              <a:buChar char="■"/>
              <a:defRPr sz="10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6pPr>
            <a:lvl7pPr marL="3200400" lvl="6" indent="-2921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ora"/>
              <a:buChar char="●"/>
              <a:defRPr sz="10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7pPr>
            <a:lvl8pPr marL="3657600" lvl="7" indent="-2921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ora"/>
              <a:buChar char="○"/>
              <a:defRPr sz="10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8pPr>
            <a:lvl9pPr marL="4114800" lvl="8" indent="-2921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000"/>
              <a:buFont typeface="Lora"/>
              <a:buChar char="■"/>
              <a:defRPr sz="10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113" name="Google Shape;113;p8"/>
          <p:cNvSpPr txBox="1">
            <a:spLocks noGrp="1"/>
          </p:cNvSpPr>
          <p:nvPr>
            <p:ph type="sldNum" idx="12"/>
          </p:nvPr>
        </p:nvSpPr>
        <p:spPr>
          <a:xfrm>
            <a:off x="8256725" y="4708927"/>
            <a:ext cx="437100" cy="10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80000"/>
              </a:lnSpc>
              <a:buSzPts val="1018"/>
              <a:buNone/>
              <a:defRPr sz="825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r">
              <a:lnSpc>
                <a:spcPct val="80000"/>
              </a:lnSpc>
              <a:buSzPts val="1018"/>
              <a:buNone/>
              <a:defRPr sz="825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r">
              <a:lnSpc>
                <a:spcPct val="80000"/>
              </a:lnSpc>
              <a:buSzPts val="1018"/>
              <a:buNone/>
              <a:defRPr sz="825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r">
              <a:lnSpc>
                <a:spcPct val="80000"/>
              </a:lnSpc>
              <a:buSzPts val="1018"/>
              <a:buNone/>
              <a:defRPr sz="825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r">
              <a:lnSpc>
                <a:spcPct val="80000"/>
              </a:lnSpc>
              <a:buSzPts val="1018"/>
              <a:buNone/>
              <a:defRPr sz="825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r">
              <a:lnSpc>
                <a:spcPct val="80000"/>
              </a:lnSpc>
              <a:buSzPts val="1018"/>
              <a:buNone/>
              <a:defRPr sz="825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r">
              <a:lnSpc>
                <a:spcPct val="80000"/>
              </a:lnSpc>
              <a:buSzPts val="1018"/>
              <a:buNone/>
              <a:defRPr sz="825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r">
              <a:lnSpc>
                <a:spcPct val="80000"/>
              </a:lnSpc>
              <a:buSzPts val="1018"/>
              <a:buNone/>
              <a:defRPr sz="825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r">
              <a:lnSpc>
                <a:spcPct val="80000"/>
              </a:lnSpc>
              <a:buSzPts val="1018"/>
              <a:buNone/>
              <a:defRPr sz="825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4: Internal instruction">
  <p:cSld name="TITLE_AND_BODY_2">
    <p:bg>
      <p:bgPr>
        <a:solidFill>
          <a:schemeClr val="lt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 txBox="1">
            <a:spLocks noGrp="1"/>
          </p:cNvSpPr>
          <p:nvPr>
            <p:ph type="title"/>
          </p:nvPr>
        </p:nvSpPr>
        <p:spPr>
          <a:xfrm>
            <a:off x="455775" y="686800"/>
            <a:ext cx="8238000" cy="54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9"/>
          <p:cNvSpPr txBox="1">
            <a:spLocks noGrp="1"/>
          </p:cNvSpPr>
          <p:nvPr>
            <p:ph type="sldNum" idx="12"/>
          </p:nvPr>
        </p:nvSpPr>
        <p:spPr>
          <a:xfrm>
            <a:off x="8256725" y="4708927"/>
            <a:ext cx="437100" cy="10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80000"/>
              </a:lnSpc>
              <a:buSzPts val="1018"/>
              <a:buNone/>
              <a:defRPr sz="825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r">
              <a:lnSpc>
                <a:spcPct val="80000"/>
              </a:lnSpc>
              <a:buSzPts val="1018"/>
              <a:buNone/>
              <a:defRPr sz="825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r">
              <a:lnSpc>
                <a:spcPct val="80000"/>
              </a:lnSpc>
              <a:buSzPts val="1018"/>
              <a:buNone/>
              <a:defRPr sz="825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r">
              <a:lnSpc>
                <a:spcPct val="80000"/>
              </a:lnSpc>
              <a:buSzPts val="1018"/>
              <a:buNone/>
              <a:defRPr sz="825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r">
              <a:lnSpc>
                <a:spcPct val="80000"/>
              </a:lnSpc>
              <a:buSzPts val="1018"/>
              <a:buNone/>
              <a:defRPr sz="825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r">
              <a:lnSpc>
                <a:spcPct val="80000"/>
              </a:lnSpc>
              <a:buSzPts val="1018"/>
              <a:buNone/>
              <a:defRPr sz="825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r">
              <a:lnSpc>
                <a:spcPct val="80000"/>
              </a:lnSpc>
              <a:buSzPts val="1018"/>
              <a:buNone/>
              <a:defRPr sz="825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r">
              <a:lnSpc>
                <a:spcPct val="80000"/>
              </a:lnSpc>
              <a:buSzPts val="1018"/>
              <a:buNone/>
              <a:defRPr sz="825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r">
              <a:lnSpc>
                <a:spcPct val="80000"/>
              </a:lnSpc>
              <a:buSzPts val="1018"/>
              <a:buNone/>
              <a:defRPr sz="825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9"/>
          <p:cNvSpPr/>
          <p:nvPr/>
        </p:nvSpPr>
        <p:spPr>
          <a:xfrm>
            <a:off x="2775" y="0"/>
            <a:ext cx="457650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4572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INSTRUCTIONAL SLIDE</a:t>
            </a:r>
            <a:endParaRPr sz="12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18" name="Google Shape;118;p9"/>
          <p:cNvSpPr txBox="1">
            <a:spLocks noGrp="1"/>
          </p:cNvSpPr>
          <p:nvPr>
            <p:ph type="body" idx="1"/>
          </p:nvPr>
        </p:nvSpPr>
        <p:spPr>
          <a:xfrm>
            <a:off x="455775" y="1371600"/>
            <a:ext cx="6173700" cy="297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9" name="Google Shape;119;p9"/>
          <p:cNvSpPr/>
          <p:nvPr/>
        </p:nvSpPr>
        <p:spPr>
          <a:xfrm>
            <a:off x="4579275" y="0"/>
            <a:ext cx="457650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457200" bIns="91425" anchor="ctr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3" name="Picture 2" descr="A white background with black dots&#10;&#10;AI-generated content may be incorrect.">
            <a:extLst>
              <a:ext uri="{FF2B5EF4-FFF2-40B4-BE49-F238E27FC236}">
                <a16:creationId xmlns:a16="http://schemas.microsoft.com/office/drawing/2014/main" id="{0542B61F-18B9-177B-B64B-B1C2E77597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5355" y="4456700"/>
            <a:ext cx="1981200" cy="4953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5: Agenda">
  <p:cSld name="TITLE_AND_BODY_1_1">
    <p:bg>
      <p:bgPr>
        <a:solidFill>
          <a:schemeClr val="lt2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"/>
          <p:cNvSpPr txBox="1">
            <a:spLocks noGrp="1"/>
          </p:cNvSpPr>
          <p:nvPr>
            <p:ph type="body" idx="1"/>
          </p:nvPr>
        </p:nvSpPr>
        <p:spPr>
          <a:xfrm>
            <a:off x="3242175" y="1098575"/>
            <a:ext cx="5451900" cy="323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sz="2200"/>
            </a:lvl1pPr>
            <a:lvl2pPr marL="914400" lvl="1" indent="-3429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○"/>
              <a:defRPr sz="1800"/>
            </a:lvl2pPr>
            <a:lvl3pPr marL="1371600" lvl="2" indent="-3429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■"/>
              <a:defRPr sz="1800"/>
            </a:lvl3pPr>
            <a:lvl4pPr marL="1828800" lvl="3" indent="-3429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 sz="1800"/>
            </a:lvl4pPr>
            <a:lvl5pPr marL="2286000" lvl="4" indent="-3429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○"/>
              <a:defRPr sz="1800"/>
            </a:lvl5pPr>
            <a:lvl6pPr marL="2743200" lvl="5" indent="-3429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■"/>
              <a:defRPr sz="1800"/>
            </a:lvl6pPr>
            <a:lvl7pPr marL="3200400" lvl="6" indent="-3429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 sz="1800"/>
            </a:lvl7pPr>
            <a:lvl8pPr marL="3657600" lvl="7" indent="-3429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○"/>
              <a:defRPr sz="1800"/>
            </a:lvl8pPr>
            <a:lvl9pPr marL="4114800" lvl="8" indent="-34290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2" name="Google Shape;122;p10"/>
          <p:cNvSpPr txBox="1">
            <a:spLocks noGrp="1"/>
          </p:cNvSpPr>
          <p:nvPr>
            <p:ph type="sldNum" idx="12"/>
          </p:nvPr>
        </p:nvSpPr>
        <p:spPr>
          <a:xfrm>
            <a:off x="8256725" y="4708927"/>
            <a:ext cx="437100" cy="10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80000"/>
              </a:lnSpc>
              <a:buSzPts val="1018"/>
              <a:buNone/>
              <a:defRPr sz="825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r">
              <a:lnSpc>
                <a:spcPct val="80000"/>
              </a:lnSpc>
              <a:buSzPts val="1018"/>
              <a:buNone/>
              <a:defRPr sz="825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r">
              <a:lnSpc>
                <a:spcPct val="80000"/>
              </a:lnSpc>
              <a:buSzPts val="1018"/>
              <a:buNone/>
              <a:defRPr sz="825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r">
              <a:lnSpc>
                <a:spcPct val="80000"/>
              </a:lnSpc>
              <a:buSzPts val="1018"/>
              <a:buNone/>
              <a:defRPr sz="825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r">
              <a:lnSpc>
                <a:spcPct val="80000"/>
              </a:lnSpc>
              <a:buSzPts val="1018"/>
              <a:buNone/>
              <a:defRPr sz="825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r">
              <a:lnSpc>
                <a:spcPct val="80000"/>
              </a:lnSpc>
              <a:buSzPts val="1018"/>
              <a:buNone/>
              <a:defRPr sz="825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r">
              <a:lnSpc>
                <a:spcPct val="80000"/>
              </a:lnSpc>
              <a:buSzPts val="1018"/>
              <a:buNone/>
              <a:defRPr sz="825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r">
              <a:lnSpc>
                <a:spcPct val="80000"/>
              </a:lnSpc>
              <a:buSzPts val="1018"/>
              <a:buNone/>
              <a:defRPr sz="825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r">
              <a:lnSpc>
                <a:spcPct val="80000"/>
              </a:lnSpc>
              <a:buSzPts val="1018"/>
              <a:buNone/>
              <a:defRPr sz="825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10"/>
          <p:cNvSpPr txBox="1">
            <a:spLocks noGrp="1"/>
          </p:cNvSpPr>
          <p:nvPr>
            <p:ph type="title"/>
          </p:nvPr>
        </p:nvSpPr>
        <p:spPr>
          <a:xfrm>
            <a:off x="455775" y="1029366"/>
            <a:ext cx="2515200" cy="130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>
          <p15:clr>
            <a:srgbClr val="E46962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455766" y="4701868"/>
            <a:ext cx="824336" cy="90686"/>
            <a:chOff x="238125" y="2427150"/>
            <a:chExt cx="7112475" cy="782450"/>
          </a:xfrm>
        </p:grpSpPr>
        <p:sp>
          <p:nvSpPr>
            <p:cNvPr id="7" name="Google Shape;7;p1"/>
            <p:cNvSpPr/>
            <p:nvPr/>
          </p:nvSpPr>
          <p:spPr>
            <a:xfrm>
              <a:off x="1977750" y="2440175"/>
              <a:ext cx="685975" cy="756375"/>
            </a:xfrm>
            <a:custGeom>
              <a:avLst/>
              <a:gdLst/>
              <a:ahLst/>
              <a:cxnLst/>
              <a:rect l="l" t="t" r="r" b="b"/>
              <a:pathLst>
                <a:path w="27439" h="30255" extrusionOk="0">
                  <a:moveTo>
                    <a:pt x="1" y="1"/>
                  </a:moveTo>
                  <a:lnTo>
                    <a:pt x="1" y="5843"/>
                  </a:lnTo>
                  <a:lnTo>
                    <a:pt x="10433" y="5843"/>
                  </a:lnTo>
                  <a:lnTo>
                    <a:pt x="10433" y="30255"/>
                  </a:lnTo>
                  <a:lnTo>
                    <a:pt x="17006" y="30255"/>
                  </a:lnTo>
                  <a:lnTo>
                    <a:pt x="17006" y="5843"/>
                  </a:lnTo>
                  <a:lnTo>
                    <a:pt x="27439" y="5843"/>
                  </a:lnTo>
                  <a:lnTo>
                    <a:pt x="274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1150975" y="2440175"/>
              <a:ext cx="696400" cy="756375"/>
            </a:xfrm>
            <a:custGeom>
              <a:avLst/>
              <a:gdLst/>
              <a:ahLst/>
              <a:cxnLst/>
              <a:rect l="l" t="t" r="r" b="b"/>
              <a:pathLst>
                <a:path w="27856" h="30255" extrusionOk="0">
                  <a:moveTo>
                    <a:pt x="0" y="1"/>
                  </a:moveTo>
                  <a:lnTo>
                    <a:pt x="0" y="30255"/>
                  </a:lnTo>
                  <a:lnTo>
                    <a:pt x="6468" y="30255"/>
                  </a:lnTo>
                  <a:lnTo>
                    <a:pt x="6468" y="9077"/>
                  </a:lnTo>
                  <a:lnTo>
                    <a:pt x="20344" y="30255"/>
                  </a:lnTo>
                  <a:lnTo>
                    <a:pt x="27855" y="30255"/>
                  </a:lnTo>
                  <a:lnTo>
                    <a:pt x="27855" y="1"/>
                  </a:lnTo>
                  <a:lnTo>
                    <a:pt x="21387" y="1"/>
                  </a:lnTo>
                  <a:lnTo>
                    <a:pt x="21387" y="21178"/>
                  </a:lnTo>
                  <a:lnTo>
                    <a:pt x="75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794100" y="2440175"/>
              <a:ext cx="696425" cy="756375"/>
            </a:xfrm>
            <a:custGeom>
              <a:avLst/>
              <a:gdLst/>
              <a:ahLst/>
              <a:cxnLst/>
              <a:rect l="l" t="t" r="r" b="b"/>
              <a:pathLst>
                <a:path w="27857" h="30255" extrusionOk="0">
                  <a:moveTo>
                    <a:pt x="1" y="1"/>
                  </a:moveTo>
                  <a:lnTo>
                    <a:pt x="1" y="30255"/>
                  </a:lnTo>
                  <a:lnTo>
                    <a:pt x="6678" y="30255"/>
                  </a:lnTo>
                  <a:lnTo>
                    <a:pt x="6678" y="17944"/>
                  </a:lnTo>
                  <a:lnTo>
                    <a:pt x="21179" y="17944"/>
                  </a:lnTo>
                  <a:lnTo>
                    <a:pt x="21179" y="30255"/>
                  </a:lnTo>
                  <a:lnTo>
                    <a:pt x="27856" y="30255"/>
                  </a:lnTo>
                  <a:lnTo>
                    <a:pt x="27856" y="1"/>
                  </a:lnTo>
                  <a:lnTo>
                    <a:pt x="21179" y="1"/>
                  </a:lnTo>
                  <a:lnTo>
                    <a:pt x="21179" y="12102"/>
                  </a:lnTo>
                  <a:lnTo>
                    <a:pt x="6678" y="12102"/>
                  </a:lnTo>
                  <a:lnTo>
                    <a:pt x="66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8125" y="2440175"/>
              <a:ext cx="792900" cy="756375"/>
            </a:xfrm>
            <a:custGeom>
              <a:avLst/>
              <a:gdLst/>
              <a:ahLst/>
              <a:cxnLst/>
              <a:rect l="l" t="t" r="r" b="b"/>
              <a:pathLst>
                <a:path w="31716" h="30255" extrusionOk="0">
                  <a:moveTo>
                    <a:pt x="15858" y="7616"/>
                  </a:moveTo>
                  <a:lnTo>
                    <a:pt x="20031" y="18257"/>
                  </a:lnTo>
                  <a:lnTo>
                    <a:pt x="11580" y="18257"/>
                  </a:lnTo>
                  <a:lnTo>
                    <a:pt x="15858" y="7616"/>
                  </a:lnTo>
                  <a:close/>
                  <a:moveTo>
                    <a:pt x="12311" y="1"/>
                  </a:moveTo>
                  <a:lnTo>
                    <a:pt x="0" y="30255"/>
                  </a:lnTo>
                  <a:lnTo>
                    <a:pt x="6886" y="30255"/>
                  </a:lnTo>
                  <a:lnTo>
                    <a:pt x="9389" y="23891"/>
                  </a:lnTo>
                  <a:lnTo>
                    <a:pt x="22326" y="23891"/>
                  </a:lnTo>
                  <a:lnTo>
                    <a:pt x="24830" y="30255"/>
                  </a:lnTo>
                  <a:lnTo>
                    <a:pt x="31715" y="30255"/>
                  </a:lnTo>
                  <a:lnTo>
                    <a:pt x="19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4481600" y="2427150"/>
              <a:ext cx="759000" cy="782450"/>
            </a:xfrm>
            <a:custGeom>
              <a:avLst/>
              <a:gdLst/>
              <a:ahLst/>
              <a:cxnLst/>
              <a:rect l="l" t="t" r="r" b="b"/>
              <a:pathLst>
                <a:path w="30360" h="31298" extrusionOk="0">
                  <a:moveTo>
                    <a:pt x="15232" y="6051"/>
                  </a:moveTo>
                  <a:cubicBezTo>
                    <a:pt x="20344" y="6051"/>
                    <a:pt x="23473" y="9702"/>
                    <a:pt x="23473" y="15649"/>
                  </a:cubicBezTo>
                  <a:cubicBezTo>
                    <a:pt x="23473" y="21595"/>
                    <a:pt x="20344" y="25246"/>
                    <a:pt x="15232" y="25246"/>
                  </a:cubicBezTo>
                  <a:cubicBezTo>
                    <a:pt x="10015" y="25246"/>
                    <a:pt x="6781" y="21595"/>
                    <a:pt x="6781" y="15649"/>
                  </a:cubicBezTo>
                  <a:cubicBezTo>
                    <a:pt x="6781" y="9702"/>
                    <a:pt x="10015" y="6051"/>
                    <a:pt x="15232" y="6051"/>
                  </a:cubicBezTo>
                  <a:close/>
                  <a:moveTo>
                    <a:pt x="15232" y="0"/>
                  </a:moveTo>
                  <a:cubicBezTo>
                    <a:pt x="6260" y="0"/>
                    <a:pt x="0" y="6468"/>
                    <a:pt x="0" y="15649"/>
                  </a:cubicBezTo>
                  <a:cubicBezTo>
                    <a:pt x="0" y="24829"/>
                    <a:pt x="6260" y="31297"/>
                    <a:pt x="15232" y="31297"/>
                  </a:cubicBezTo>
                  <a:cubicBezTo>
                    <a:pt x="24099" y="31297"/>
                    <a:pt x="30359" y="24829"/>
                    <a:pt x="30359" y="15649"/>
                  </a:cubicBezTo>
                  <a:cubicBezTo>
                    <a:pt x="30359" y="6468"/>
                    <a:pt x="24099" y="0"/>
                    <a:pt x="152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6630725" y="2427150"/>
              <a:ext cx="719875" cy="782450"/>
            </a:xfrm>
            <a:custGeom>
              <a:avLst/>
              <a:gdLst/>
              <a:ahLst/>
              <a:cxnLst/>
              <a:rect l="l" t="t" r="r" b="b"/>
              <a:pathLst>
                <a:path w="28795" h="31298" extrusionOk="0">
                  <a:moveTo>
                    <a:pt x="15232" y="0"/>
                  </a:moveTo>
                  <a:cubicBezTo>
                    <a:pt x="6260" y="0"/>
                    <a:pt x="0" y="6468"/>
                    <a:pt x="0" y="15649"/>
                  </a:cubicBezTo>
                  <a:cubicBezTo>
                    <a:pt x="0" y="24829"/>
                    <a:pt x="6260" y="31297"/>
                    <a:pt x="15232" y="31297"/>
                  </a:cubicBezTo>
                  <a:cubicBezTo>
                    <a:pt x="21909" y="31297"/>
                    <a:pt x="27125" y="27020"/>
                    <a:pt x="28794" y="20656"/>
                  </a:cubicBezTo>
                  <a:lnTo>
                    <a:pt x="21804" y="20656"/>
                  </a:lnTo>
                  <a:cubicBezTo>
                    <a:pt x="20657" y="23577"/>
                    <a:pt x="18361" y="25246"/>
                    <a:pt x="15232" y="25246"/>
                  </a:cubicBezTo>
                  <a:cubicBezTo>
                    <a:pt x="10015" y="25246"/>
                    <a:pt x="6781" y="21595"/>
                    <a:pt x="6781" y="15649"/>
                  </a:cubicBezTo>
                  <a:cubicBezTo>
                    <a:pt x="6781" y="9702"/>
                    <a:pt x="10015" y="6051"/>
                    <a:pt x="15232" y="6051"/>
                  </a:cubicBezTo>
                  <a:cubicBezTo>
                    <a:pt x="18361" y="6051"/>
                    <a:pt x="20657" y="7720"/>
                    <a:pt x="21804" y="10641"/>
                  </a:cubicBezTo>
                  <a:lnTo>
                    <a:pt x="28794" y="10641"/>
                  </a:lnTo>
                  <a:cubicBezTo>
                    <a:pt x="27021" y="4173"/>
                    <a:pt x="21909" y="0"/>
                    <a:pt x="152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6119525" y="2440175"/>
              <a:ext cx="477300" cy="756375"/>
            </a:xfrm>
            <a:custGeom>
              <a:avLst/>
              <a:gdLst/>
              <a:ahLst/>
              <a:cxnLst/>
              <a:rect l="l" t="t" r="r" b="b"/>
              <a:pathLst>
                <a:path w="19092" h="30255" extrusionOk="0">
                  <a:moveTo>
                    <a:pt x="0" y="1"/>
                  </a:moveTo>
                  <a:lnTo>
                    <a:pt x="12311" y="30255"/>
                  </a:lnTo>
                  <a:lnTo>
                    <a:pt x="19092" y="30255"/>
                  </a:lnTo>
                  <a:lnTo>
                    <a:pt x="678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5394450" y="2440175"/>
              <a:ext cx="659875" cy="756375"/>
            </a:xfrm>
            <a:custGeom>
              <a:avLst/>
              <a:gdLst/>
              <a:ahLst/>
              <a:cxnLst/>
              <a:rect l="l" t="t" r="r" b="b"/>
              <a:pathLst>
                <a:path w="26395" h="30255" extrusionOk="0">
                  <a:moveTo>
                    <a:pt x="14815" y="5843"/>
                  </a:moveTo>
                  <a:cubicBezTo>
                    <a:pt x="18049" y="5843"/>
                    <a:pt x="19718" y="7095"/>
                    <a:pt x="19718" y="9598"/>
                  </a:cubicBezTo>
                  <a:cubicBezTo>
                    <a:pt x="19718" y="12102"/>
                    <a:pt x="18049" y="13458"/>
                    <a:pt x="14815" y="13458"/>
                  </a:cubicBezTo>
                  <a:lnTo>
                    <a:pt x="6573" y="13458"/>
                  </a:lnTo>
                  <a:lnTo>
                    <a:pt x="6573" y="5843"/>
                  </a:lnTo>
                  <a:close/>
                  <a:moveTo>
                    <a:pt x="0" y="1"/>
                  </a:moveTo>
                  <a:lnTo>
                    <a:pt x="0" y="30255"/>
                  </a:lnTo>
                  <a:lnTo>
                    <a:pt x="6573" y="30255"/>
                  </a:lnTo>
                  <a:lnTo>
                    <a:pt x="6573" y="19301"/>
                  </a:lnTo>
                  <a:lnTo>
                    <a:pt x="15128" y="19301"/>
                  </a:lnTo>
                  <a:cubicBezTo>
                    <a:pt x="22117" y="19301"/>
                    <a:pt x="26395" y="15649"/>
                    <a:pt x="26395" y="9598"/>
                  </a:cubicBezTo>
                  <a:cubicBezTo>
                    <a:pt x="26395" y="3652"/>
                    <a:pt x="22117" y="1"/>
                    <a:pt x="151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693925" y="2440175"/>
              <a:ext cx="699000" cy="756375"/>
            </a:xfrm>
            <a:custGeom>
              <a:avLst/>
              <a:gdLst/>
              <a:ahLst/>
              <a:cxnLst/>
              <a:rect l="l" t="t" r="r" b="b"/>
              <a:pathLst>
                <a:path w="27960" h="30255" extrusionOk="0">
                  <a:moveTo>
                    <a:pt x="14815" y="5843"/>
                  </a:moveTo>
                  <a:cubicBezTo>
                    <a:pt x="18049" y="5843"/>
                    <a:pt x="19822" y="6990"/>
                    <a:pt x="19822" y="9181"/>
                  </a:cubicBezTo>
                  <a:cubicBezTo>
                    <a:pt x="19822" y="11372"/>
                    <a:pt x="18049" y="12624"/>
                    <a:pt x="14815" y="12624"/>
                  </a:cubicBezTo>
                  <a:lnTo>
                    <a:pt x="6677" y="12624"/>
                  </a:lnTo>
                  <a:lnTo>
                    <a:pt x="6677" y="5843"/>
                  </a:lnTo>
                  <a:close/>
                  <a:moveTo>
                    <a:pt x="0" y="1"/>
                  </a:moveTo>
                  <a:lnTo>
                    <a:pt x="0" y="30255"/>
                  </a:lnTo>
                  <a:lnTo>
                    <a:pt x="6677" y="30255"/>
                  </a:lnTo>
                  <a:lnTo>
                    <a:pt x="6677" y="18362"/>
                  </a:lnTo>
                  <a:lnTo>
                    <a:pt x="13980" y="18362"/>
                  </a:lnTo>
                  <a:lnTo>
                    <a:pt x="20657" y="30255"/>
                  </a:lnTo>
                  <a:lnTo>
                    <a:pt x="27960" y="30255"/>
                  </a:lnTo>
                  <a:lnTo>
                    <a:pt x="20657" y="17527"/>
                  </a:lnTo>
                  <a:cubicBezTo>
                    <a:pt x="24309" y="16171"/>
                    <a:pt x="26395" y="13250"/>
                    <a:pt x="26395" y="9181"/>
                  </a:cubicBezTo>
                  <a:cubicBezTo>
                    <a:pt x="26395" y="3548"/>
                    <a:pt x="22118" y="1"/>
                    <a:pt x="151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1"/>
          <p:cNvSpPr txBox="1">
            <a:spLocks noGrp="1"/>
          </p:cNvSpPr>
          <p:nvPr>
            <p:ph type="title"/>
          </p:nvPr>
        </p:nvSpPr>
        <p:spPr>
          <a:xfrm>
            <a:off x="455775" y="445025"/>
            <a:ext cx="8238000" cy="8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body" idx="1"/>
          </p:nvPr>
        </p:nvSpPr>
        <p:spPr>
          <a:xfrm>
            <a:off x="455775" y="1371600"/>
            <a:ext cx="6173700" cy="29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ora"/>
              <a:buChar char="●"/>
              <a:defRPr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1pPr>
            <a:lvl2pPr marL="914400" lvl="1" indent="-304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ora"/>
              <a:buChar char="○"/>
              <a:defRPr sz="12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2pPr>
            <a:lvl3pPr marL="1371600" lvl="2" indent="-2921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ora"/>
              <a:buChar char="■"/>
              <a:defRPr sz="10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3pPr>
            <a:lvl4pPr marL="1828800" lvl="3" indent="-2921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ora"/>
              <a:buChar char="●"/>
              <a:defRPr sz="10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4pPr>
            <a:lvl5pPr marL="2286000" lvl="4" indent="-2921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ora"/>
              <a:buChar char="○"/>
              <a:defRPr sz="10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5pPr>
            <a:lvl6pPr marL="2743200" lvl="5" indent="-2921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ora"/>
              <a:buChar char="■"/>
              <a:defRPr sz="10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6pPr>
            <a:lvl7pPr marL="3200400" lvl="6" indent="-2921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ora"/>
              <a:buChar char="●"/>
              <a:defRPr sz="10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7pPr>
            <a:lvl8pPr marL="3657600" lvl="7" indent="-2921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ora"/>
              <a:buChar char="○"/>
              <a:defRPr sz="10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8pPr>
            <a:lvl9pPr marL="4114800" lvl="8" indent="-2921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000"/>
              <a:buFont typeface="Lora"/>
              <a:buChar char="■"/>
              <a:defRPr sz="10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sldNum" idx="12"/>
          </p:nvPr>
        </p:nvSpPr>
        <p:spPr>
          <a:xfrm>
            <a:off x="8256725" y="4708927"/>
            <a:ext cx="437100" cy="1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80000"/>
              </a:lnSpc>
              <a:buSzPts val="1018"/>
              <a:buNone/>
              <a:defRPr sz="825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r">
              <a:lnSpc>
                <a:spcPct val="80000"/>
              </a:lnSpc>
              <a:buSzPts val="1018"/>
              <a:buNone/>
              <a:defRPr sz="825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r">
              <a:lnSpc>
                <a:spcPct val="80000"/>
              </a:lnSpc>
              <a:buSzPts val="1018"/>
              <a:buNone/>
              <a:defRPr sz="825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r">
              <a:lnSpc>
                <a:spcPct val="80000"/>
              </a:lnSpc>
              <a:buSzPts val="1018"/>
              <a:buNone/>
              <a:defRPr sz="825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r">
              <a:lnSpc>
                <a:spcPct val="80000"/>
              </a:lnSpc>
              <a:buSzPts val="1018"/>
              <a:buNone/>
              <a:defRPr sz="825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r">
              <a:lnSpc>
                <a:spcPct val="80000"/>
              </a:lnSpc>
              <a:buSzPts val="1018"/>
              <a:buNone/>
              <a:defRPr sz="825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r">
              <a:lnSpc>
                <a:spcPct val="80000"/>
              </a:lnSpc>
              <a:buSzPts val="1018"/>
              <a:buNone/>
              <a:defRPr sz="825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r">
              <a:lnSpc>
                <a:spcPct val="80000"/>
              </a:lnSpc>
              <a:buSzPts val="1018"/>
              <a:buNone/>
              <a:defRPr sz="825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r">
              <a:lnSpc>
                <a:spcPct val="80000"/>
              </a:lnSpc>
              <a:buSzPts val="1018"/>
              <a:buNone/>
              <a:defRPr sz="825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>
          <p15:clr>
            <a:srgbClr val="FF00FF"/>
          </p15:clr>
        </p15:guide>
        <p15:guide id="2" pos="287">
          <p15:clr>
            <a:srgbClr val="FF00FF"/>
          </p15:clr>
        </p15:guide>
        <p15:guide id="3" orient="horz" pos="2737">
          <p15:clr>
            <a:srgbClr val="FF00FF"/>
          </p15:clr>
        </p15:guide>
        <p15:guide id="4" orient="horz" pos="2952">
          <p15:clr>
            <a:srgbClr val="6FA8DC"/>
          </p15:clr>
        </p15:guide>
        <p15:guide id="5" pos="5476">
          <p15:clr>
            <a:srgbClr val="FF00FF"/>
          </p15:clr>
        </p15:guide>
        <p15:guide id="6" orient="horz" pos="3024">
          <p15:clr>
            <a:srgbClr val="6FA8DC"/>
          </p15:clr>
        </p15:guide>
        <p15:guide id="7" orient="horz" pos="864">
          <p15:clr>
            <a:srgbClr val="6FA8DC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thropic.com/engineering/claude-code-best-practice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whnycooke/advanced-claude-code-pattern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"/>
          <p:cNvSpPr txBox="1">
            <a:spLocks noGrp="1"/>
          </p:cNvSpPr>
          <p:nvPr>
            <p:ph type="ctrTitle"/>
          </p:nvPr>
        </p:nvSpPr>
        <p:spPr>
          <a:xfrm>
            <a:off x="455775" y="1295400"/>
            <a:ext cx="7406272" cy="165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Advanced Claude Code</a:t>
            </a:r>
            <a:endParaRPr sz="2400" dirty="0"/>
          </a:p>
        </p:txBody>
      </p:sp>
      <p:sp>
        <p:nvSpPr>
          <p:cNvPr id="243" name="Google Shape;243;p27"/>
          <p:cNvSpPr txBox="1">
            <a:spLocks noGrp="1"/>
          </p:cNvSpPr>
          <p:nvPr>
            <p:ph type="subTitle" idx="1"/>
          </p:nvPr>
        </p:nvSpPr>
        <p:spPr>
          <a:xfrm>
            <a:off x="455775" y="3095400"/>
            <a:ext cx="68604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en" dirty="0"/>
              <a:t>Turbo-charge Claude Code with Commands, Agents, hooks and Workflows</a:t>
            </a:r>
            <a:endParaRPr dirty="0"/>
          </a:p>
        </p:txBody>
      </p:sp>
      <p:sp>
        <p:nvSpPr>
          <p:cNvPr id="244" name="Google Shape;244;p27"/>
          <p:cNvSpPr txBox="1">
            <a:spLocks noGrp="1"/>
          </p:cNvSpPr>
          <p:nvPr>
            <p:ph type="subTitle" idx="2"/>
          </p:nvPr>
        </p:nvSpPr>
        <p:spPr>
          <a:xfrm>
            <a:off x="455775" y="4078849"/>
            <a:ext cx="4058100" cy="647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Jawhny Cooke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August  13, 2025</a:t>
            </a:r>
            <a:endParaRPr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0"/>
          <p:cNvSpPr txBox="1">
            <a:spLocks noGrp="1"/>
          </p:cNvSpPr>
          <p:nvPr>
            <p:ph type="title"/>
          </p:nvPr>
        </p:nvSpPr>
        <p:spPr>
          <a:xfrm>
            <a:off x="453000" y="217951"/>
            <a:ext cx="823800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Explore, Plan, Code, Commit Workflow</a:t>
            </a:r>
            <a:endParaRPr dirty="0"/>
          </a:p>
        </p:txBody>
      </p:sp>
      <p:pic>
        <p:nvPicPr>
          <p:cNvPr id="3" name="Picture 2">
            <a:hlinkClick r:id="rId3"/>
            <a:extLst>
              <a:ext uri="{FF2B5EF4-FFF2-40B4-BE49-F238E27FC236}">
                <a16:creationId xmlns:a16="http://schemas.microsoft.com/office/drawing/2014/main" id="{CDEB1818-5C2F-8B09-D163-BAB1F041AA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2958" y="817548"/>
            <a:ext cx="6678083" cy="2762557"/>
          </a:xfrm>
          <a:prstGeom prst="rect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5DA381EA-D717-13B1-0409-8D057AEC6684}"/>
              </a:ext>
            </a:extLst>
          </p:cNvPr>
          <p:cNvGrpSpPr/>
          <p:nvPr/>
        </p:nvGrpSpPr>
        <p:grpSpPr>
          <a:xfrm>
            <a:off x="337692" y="3790794"/>
            <a:ext cx="8373667" cy="884747"/>
            <a:chOff x="233088" y="3912715"/>
            <a:chExt cx="8373667" cy="884747"/>
          </a:xfrm>
        </p:grpSpPr>
        <p:sp>
          <p:nvSpPr>
            <p:cNvPr id="6" name="Google Shape;432;p42">
              <a:extLst>
                <a:ext uri="{FF2B5EF4-FFF2-40B4-BE49-F238E27FC236}">
                  <a16:creationId xmlns:a16="http://schemas.microsoft.com/office/drawing/2014/main" id="{42CCF287-2823-11FE-3D0A-62311F29182A}"/>
                </a:ext>
              </a:extLst>
            </p:cNvPr>
            <p:cNvSpPr/>
            <p:nvPr/>
          </p:nvSpPr>
          <p:spPr>
            <a:xfrm>
              <a:off x="2412445" y="3912715"/>
              <a:ext cx="1470300" cy="8427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latin typeface="Source Code Pro"/>
                  <a:ea typeface="Source Code Pro"/>
                  <a:cs typeface="Source Code Pro"/>
                  <a:sym typeface="Source Code Pro"/>
                </a:rPr>
                <a:t>PLAN</a:t>
              </a:r>
              <a:endParaRPr sz="1200" b="1" dirty="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7" name="Google Shape;433;p42">
              <a:extLst>
                <a:ext uri="{FF2B5EF4-FFF2-40B4-BE49-F238E27FC236}">
                  <a16:creationId xmlns:a16="http://schemas.microsoft.com/office/drawing/2014/main" id="{14DFD330-DFA5-A2CF-A07D-B7BDAC2FA369}"/>
                </a:ext>
              </a:extLst>
            </p:cNvPr>
            <p:cNvSpPr/>
            <p:nvPr/>
          </p:nvSpPr>
          <p:spPr>
            <a:xfrm>
              <a:off x="4774450" y="3912715"/>
              <a:ext cx="1470300" cy="8427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latin typeface="Source Code Pro"/>
                  <a:ea typeface="Source Code Pro"/>
                  <a:cs typeface="Source Code Pro"/>
                  <a:sym typeface="Source Code Pro"/>
                </a:rPr>
                <a:t>CODE</a:t>
              </a:r>
              <a:endParaRPr sz="1200" b="1" dirty="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8" name="Google Shape;434;p42">
              <a:extLst>
                <a:ext uri="{FF2B5EF4-FFF2-40B4-BE49-F238E27FC236}">
                  <a16:creationId xmlns:a16="http://schemas.microsoft.com/office/drawing/2014/main" id="{C8A44B27-5485-2E50-16F4-85F8B1AC15F8}"/>
                </a:ext>
              </a:extLst>
            </p:cNvPr>
            <p:cNvSpPr/>
            <p:nvPr/>
          </p:nvSpPr>
          <p:spPr>
            <a:xfrm>
              <a:off x="7136455" y="3912715"/>
              <a:ext cx="1470300" cy="8427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latin typeface="Source Code Pro"/>
                  <a:ea typeface="Source Code Pro"/>
                  <a:cs typeface="Source Code Pro"/>
                  <a:sym typeface="Source Code Pro"/>
                </a:rPr>
                <a:t>COMMIT</a:t>
              </a:r>
              <a:endParaRPr sz="1200" b="1" dirty="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cxnSp>
          <p:nvCxnSpPr>
            <p:cNvPr id="9" name="Google Shape;435;p42">
              <a:extLst>
                <a:ext uri="{FF2B5EF4-FFF2-40B4-BE49-F238E27FC236}">
                  <a16:creationId xmlns:a16="http://schemas.microsoft.com/office/drawing/2014/main" id="{8AE289A4-7974-AA71-567A-5B40BF2B7406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1703388" y="4334093"/>
              <a:ext cx="709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" name="Google Shape;437;p42">
              <a:extLst>
                <a:ext uri="{FF2B5EF4-FFF2-40B4-BE49-F238E27FC236}">
                  <a16:creationId xmlns:a16="http://schemas.microsoft.com/office/drawing/2014/main" id="{85ED0407-D190-F48E-F613-9EE0D2D81C71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3882745" y="4334065"/>
              <a:ext cx="89170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" name="Google Shape;438;p42">
              <a:extLst>
                <a:ext uri="{FF2B5EF4-FFF2-40B4-BE49-F238E27FC236}">
                  <a16:creationId xmlns:a16="http://schemas.microsoft.com/office/drawing/2014/main" id="{ECA92105-0978-863A-2426-B529D83EE628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6244750" y="4334065"/>
              <a:ext cx="89170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2" name="Google Shape;432;p42">
              <a:extLst>
                <a:ext uri="{FF2B5EF4-FFF2-40B4-BE49-F238E27FC236}">
                  <a16:creationId xmlns:a16="http://schemas.microsoft.com/office/drawing/2014/main" id="{D757F21F-2FAD-6C03-18EC-4C8AA77D5B55}"/>
                </a:ext>
              </a:extLst>
            </p:cNvPr>
            <p:cNvSpPr/>
            <p:nvPr/>
          </p:nvSpPr>
          <p:spPr>
            <a:xfrm>
              <a:off x="233088" y="3954762"/>
              <a:ext cx="1470300" cy="842700"/>
            </a:xfrm>
            <a:prstGeom prst="roundRect">
              <a:avLst>
                <a:gd name="adj" fmla="val 16667"/>
              </a:avLst>
            </a:pr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latin typeface="Source Code Pro"/>
                  <a:ea typeface="Source Code Pro"/>
                  <a:cs typeface="Source Code Pro"/>
                  <a:sym typeface="Source Code Pro"/>
                </a:rPr>
                <a:t>EXPLORE</a:t>
              </a:r>
              <a:endParaRPr sz="1200" b="1" dirty="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pic>
        <p:nvPicPr>
          <p:cNvPr id="28" name="Picture 27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FC2138E8-1933-02F5-398C-55AF8BC24C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3372" y="1125830"/>
            <a:ext cx="1155337" cy="11481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>
          <a:extLst>
            <a:ext uri="{FF2B5EF4-FFF2-40B4-BE49-F238E27FC236}">
              <a16:creationId xmlns:a16="http://schemas.microsoft.com/office/drawing/2014/main" id="{D23FB76F-B189-6B8E-02A3-96D5B402C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">
            <a:extLst>
              <a:ext uri="{FF2B5EF4-FFF2-40B4-BE49-F238E27FC236}">
                <a16:creationId xmlns:a16="http://schemas.microsoft.com/office/drawing/2014/main" id="{8EABAF69-7833-2C4A-9306-107FD1BE4A2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68864" y="2841086"/>
            <a:ext cx="7406272" cy="165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E</a:t>
            </a:r>
            <a:r>
              <a:rPr lang="en" dirty="0"/>
              <a:t>xplore</a:t>
            </a:r>
            <a:br>
              <a:rPr lang="en" dirty="0"/>
            </a:br>
            <a:r>
              <a:rPr lang="e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</a:t>
            </a:r>
            <a:r>
              <a:rPr lang="en" dirty="0"/>
              <a:t>lan</a:t>
            </a:r>
            <a:br>
              <a:rPr lang="en" dirty="0"/>
            </a:br>
            <a:r>
              <a:rPr lang="en" dirty="0">
                <a:solidFill>
                  <a:schemeClr val="accent3">
                    <a:lumMod val="90000"/>
                  </a:schemeClr>
                </a:solidFill>
              </a:rPr>
              <a:t>C</a:t>
            </a:r>
            <a:r>
              <a:rPr lang="en" dirty="0"/>
              <a:t>ode</a:t>
            </a:r>
            <a:br>
              <a:rPr lang="en" dirty="0"/>
            </a:br>
            <a:r>
              <a:rPr lang="e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</a:t>
            </a:r>
            <a:r>
              <a:rPr lang="en" dirty="0"/>
              <a:t>ommit. </a:t>
            </a:r>
            <a:br>
              <a:rPr lang="en" dirty="0"/>
            </a:br>
            <a:r>
              <a:rPr lang="en" dirty="0"/>
              <a:t> </a:t>
            </a:r>
            <a:br>
              <a:rPr lang="en" dirty="0"/>
            </a:br>
            <a:r>
              <a:rPr lang="en" sz="3200" dirty="0"/>
              <a:t>Claude Code Workflows In Action</a:t>
            </a:r>
            <a:endParaRPr sz="3200" dirty="0"/>
          </a:p>
        </p:txBody>
      </p:sp>
      <p:pic>
        <p:nvPicPr>
          <p:cNvPr id="7" name="Picture 6" descr="A qr code on a white background&#10;&#10;AI-generated content may be incorrect.">
            <a:hlinkClick r:id="rId3"/>
            <a:extLst>
              <a:ext uri="{FF2B5EF4-FFF2-40B4-BE49-F238E27FC236}">
                <a16:creationId xmlns:a16="http://schemas.microsoft.com/office/drawing/2014/main" id="{B914182B-28CA-75BA-5183-6E0009D58E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7392" y="723628"/>
            <a:ext cx="1424638" cy="14068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CE8428-7160-88A7-E489-D7D2A5756239}"/>
              </a:ext>
            </a:extLst>
          </p:cNvPr>
          <p:cNvSpPr txBox="1"/>
          <p:nvPr/>
        </p:nvSpPr>
        <p:spPr>
          <a:xfrm>
            <a:off x="0" y="4835723"/>
            <a:ext cx="5246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https://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github.com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/jawhnycooke/advanced-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claude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-code-patterns</a:t>
            </a:r>
          </a:p>
        </p:txBody>
      </p:sp>
    </p:spTree>
    <p:extLst>
      <p:ext uri="{BB962C8B-B14F-4D97-AF65-F5344CB8AC3E}">
        <p14:creationId xmlns:p14="http://schemas.microsoft.com/office/powerpoint/2010/main" val="559391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>
          <a:extLst>
            <a:ext uri="{FF2B5EF4-FFF2-40B4-BE49-F238E27FC236}">
              <a16:creationId xmlns:a16="http://schemas.microsoft.com/office/drawing/2014/main" id="{CF3D8430-15C5-FA0F-BEFA-A8013845F2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">
            <a:extLst>
              <a:ext uri="{FF2B5EF4-FFF2-40B4-BE49-F238E27FC236}">
                <a16:creationId xmlns:a16="http://schemas.microsoft.com/office/drawing/2014/main" id="{36248467-C18F-3D12-E077-3DF6753A58A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68864" y="2841086"/>
            <a:ext cx="7406272" cy="165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E</a:t>
            </a:r>
            <a:r>
              <a:rPr lang="en" dirty="0"/>
              <a:t>xplore</a:t>
            </a:r>
            <a:br>
              <a:rPr lang="en" dirty="0"/>
            </a:br>
            <a:r>
              <a:rPr lang="e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</a:t>
            </a:r>
            <a:r>
              <a:rPr lang="en" dirty="0"/>
              <a:t>lan</a:t>
            </a:r>
            <a:br>
              <a:rPr lang="en" dirty="0"/>
            </a:br>
            <a:r>
              <a:rPr lang="en" dirty="0">
                <a:solidFill>
                  <a:schemeClr val="accent3">
                    <a:lumMod val="90000"/>
                  </a:schemeClr>
                </a:solidFill>
              </a:rPr>
              <a:t>C</a:t>
            </a:r>
            <a:r>
              <a:rPr lang="en" dirty="0"/>
              <a:t>ode</a:t>
            </a:r>
            <a:br>
              <a:rPr lang="en" dirty="0"/>
            </a:br>
            <a:r>
              <a:rPr lang="e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</a:t>
            </a:r>
            <a:r>
              <a:rPr lang="en" dirty="0"/>
              <a:t>ommit. </a:t>
            </a:r>
            <a:br>
              <a:rPr lang="en" dirty="0"/>
            </a:br>
            <a:r>
              <a:rPr lang="en" sz="6000" dirty="0"/>
              <a:t>DEMO</a:t>
            </a:r>
            <a:endParaRPr sz="6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D96D90-4002-8986-4048-EF59D82CF99C}"/>
              </a:ext>
            </a:extLst>
          </p:cNvPr>
          <p:cNvSpPr txBox="1"/>
          <p:nvPr/>
        </p:nvSpPr>
        <p:spPr>
          <a:xfrm>
            <a:off x="0" y="4835723"/>
            <a:ext cx="5246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https://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github.com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/jawhnycooke/advanced-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claude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-code-patterns</a:t>
            </a:r>
          </a:p>
        </p:txBody>
      </p:sp>
    </p:spTree>
    <p:extLst>
      <p:ext uri="{BB962C8B-B14F-4D97-AF65-F5344CB8AC3E}">
        <p14:creationId xmlns:p14="http://schemas.microsoft.com/office/powerpoint/2010/main" val="2733693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8"/>
          <p:cNvSpPr txBox="1"/>
          <p:nvPr/>
        </p:nvSpPr>
        <p:spPr>
          <a:xfrm>
            <a:off x="856650" y="1032867"/>
            <a:ext cx="7430700" cy="307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4000" b="1" dirty="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Claude Code </a:t>
            </a:r>
            <a:r>
              <a:rPr lang="en-US" sz="4000" dirty="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is capable of advanced development work, but only if you stop prompting it like a </a:t>
            </a:r>
            <a:r>
              <a:rPr lang="en-US" sz="4000" b="1" dirty="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tool</a:t>
            </a:r>
            <a:r>
              <a:rPr lang="en-US" sz="4000" dirty="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 and start guiding it like a </a:t>
            </a:r>
            <a:r>
              <a:rPr lang="en-US" sz="4000" b="1" dirty="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teammate</a:t>
            </a:r>
            <a:endParaRPr sz="4000" dirty="0">
              <a:solidFill>
                <a:schemeClr val="dk2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0" name="Google Shape;250;p28"/>
          <p:cNvSpPr txBox="1">
            <a:spLocks noGrp="1"/>
          </p:cNvSpPr>
          <p:nvPr>
            <p:ph type="title"/>
          </p:nvPr>
        </p:nvSpPr>
        <p:spPr>
          <a:xfrm>
            <a:off x="453000" y="457200"/>
            <a:ext cx="8238000" cy="81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Motivation</a:t>
            </a:r>
            <a:endParaRPr dirty="0"/>
          </a:p>
        </p:txBody>
      </p:sp>
      <p:sp>
        <p:nvSpPr>
          <p:cNvPr id="251" name="Google Shape;251;p28"/>
          <p:cNvSpPr txBox="1">
            <a:spLocks noGrp="1"/>
          </p:cNvSpPr>
          <p:nvPr>
            <p:ph type="sldNum" idx="12"/>
          </p:nvPr>
        </p:nvSpPr>
        <p:spPr>
          <a:xfrm>
            <a:off x="8256725" y="4708927"/>
            <a:ext cx="437100" cy="10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44FA77-6B20-4A60-5A11-1EAC0DD9D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012" y="4363120"/>
            <a:ext cx="1955800" cy="50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9"/>
          <p:cNvSpPr txBox="1">
            <a:spLocks noGrp="1"/>
          </p:cNvSpPr>
          <p:nvPr>
            <p:ph type="title"/>
          </p:nvPr>
        </p:nvSpPr>
        <p:spPr>
          <a:xfrm>
            <a:off x="426191" y="238807"/>
            <a:ext cx="8447413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Core Components of Advanced Claude Code Patterns</a:t>
            </a:r>
            <a:endParaRPr dirty="0"/>
          </a:p>
        </p:txBody>
      </p:sp>
      <p:sp>
        <p:nvSpPr>
          <p:cNvPr id="258" name="Google Shape;258;p29"/>
          <p:cNvSpPr/>
          <p:nvPr/>
        </p:nvSpPr>
        <p:spPr>
          <a:xfrm>
            <a:off x="3238686" y="839784"/>
            <a:ext cx="2564700" cy="2826777"/>
          </a:xfrm>
          <a:prstGeom prst="roundRect">
            <a:avLst>
              <a:gd name="adj" fmla="val 10509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82875" tIns="182875" rIns="182875" bIns="1828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Poppins SemiBold"/>
                <a:ea typeface="Poppins SemiBold"/>
                <a:cs typeface="Poppins SemiBold"/>
                <a:sym typeface="Poppins SemiBold"/>
              </a:rPr>
              <a:t>Agents</a:t>
            </a:r>
            <a:endParaRPr sz="1600" dirty="0"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L="285750" lvl="0" indent="-285750">
              <a:lnSpc>
                <a:spcPct val="115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Specialized AI subagents in Claude Code for task-specific workflows</a:t>
            </a:r>
          </a:p>
          <a:p>
            <a:pPr marL="285750" lvl="0" indent="-285750">
              <a:lnSpc>
                <a:spcPct val="115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Improved context management</a:t>
            </a:r>
          </a:p>
          <a:p>
            <a:pPr marL="285750" lvl="0" indent="-285750">
              <a:lnSpc>
                <a:spcPct val="115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Invoked to handle specific types of tasks</a:t>
            </a:r>
            <a:endParaRPr sz="12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9" name="Google Shape;259;p29"/>
          <p:cNvSpPr/>
          <p:nvPr/>
        </p:nvSpPr>
        <p:spPr>
          <a:xfrm>
            <a:off x="503919" y="839785"/>
            <a:ext cx="2564700" cy="2826778"/>
          </a:xfrm>
          <a:prstGeom prst="roundRect">
            <a:avLst>
              <a:gd name="adj" fmla="val 955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182875" tIns="182875" rIns="182875" bIns="1828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Poppins SemiBold"/>
                <a:ea typeface="Poppins SemiBold"/>
                <a:cs typeface="Poppins SemiBold"/>
                <a:sym typeface="Poppins SemiBold"/>
              </a:rPr>
              <a:t>Custom Slash Commands</a:t>
            </a:r>
            <a:endParaRPr sz="1600" dirty="0"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L="171450" lvl="0" indent="-171450">
              <a:lnSpc>
                <a:spcPct val="115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frequently-used prompts as Markdown files that Claude Code can execute.</a:t>
            </a:r>
          </a:p>
          <a:p>
            <a:pPr marL="171450" lvl="0" indent="-171450">
              <a:lnSpc>
                <a:spcPct val="115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Organized by scope (project-specific or personal)</a:t>
            </a:r>
          </a:p>
          <a:p>
            <a:pPr marL="171450" lvl="0" indent="-171450">
              <a:lnSpc>
                <a:spcPct val="115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Support </a:t>
            </a:r>
            <a:r>
              <a:rPr lang="en-US" sz="1200" dirty="0" err="1"/>
              <a:t>namespacing</a:t>
            </a:r>
            <a:r>
              <a:rPr lang="en-US" sz="1200" dirty="0"/>
              <a:t> through directory structures</a:t>
            </a:r>
            <a:endParaRPr sz="12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60" name="Google Shape;260;p29"/>
          <p:cNvSpPr/>
          <p:nvPr/>
        </p:nvSpPr>
        <p:spPr>
          <a:xfrm>
            <a:off x="5973453" y="839785"/>
            <a:ext cx="2564700" cy="2826776"/>
          </a:xfrm>
          <a:prstGeom prst="roundRect">
            <a:avLst>
              <a:gd name="adj" fmla="val 10955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82875" tIns="182875" rIns="182875" bIns="1828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Poppins SemiBold"/>
                <a:ea typeface="Poppins SemiBold"/>
                <a:cs typeface="Poppins SemiBold"/>
                <a:sym typeface="Poppins SemiBold"/>
              </a:rPr>
              <a:t>Hooks</a:t>
            </a:r>
            <a:endParaRPr sz="1600" dirty="0"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L="285750" lvl="0" indent="-285750">
              <a:lnSpc>
                <a:spcPct val="115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User-defined shell commands that execute at various points in Claude Code’s lifecycle.</a:t>
            </a:r>
          </a:p>
          <a:p>
            <a:pPr marL="285750" lvl="0" indent="-285750">
              <a:lnSpc>
                <a:spcPct val="115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Ensures certain actions always happen rather than relying on the Claude to choose to run them</a:t>
            </a:r>
            <a:endParaRPr sz="12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50ABBC-614C-649E-09A5-ADEE24018F78}"/>
              </a:ext>
            </a:extLst>
          </p:cNvPr>
          <p:cNvSpPr txBox="1"/>
          <p:nvPr/>
        </p:nvSpPr>
        <p:spPr>
          <a:xfrm>
            <a:off x="3664540" y="4466789"/>
            <a:ext cx="1814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141413"/>
                </a:solidFill>
                <a:effectLst/>
                <a:uLnTx/>
                <a:uFillTx/>
                <a:latin typeface="Poppins SemiBold"/>
                <a:cs typeface="Poppins SemiBold"/>
                <a:sym typeface="Poppins SemiBold"/>
              </a:rPr>
              <a:t>Workflows</a:t>
            </a:r>
            <a:endParaRPr lang="en-US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8ED3D466-3F0D-EF21-B0DD-6E9A5CC429F3}"/>
              </a:ext>
            </a:extLst>
          </p:cNvPr>
          <p:cNvSpPr/>
          <p:nvPr/>
        </p:nvSpPr>
        <p:spPr>
          <a:xfrm rot="5400000">
            <a:off x="3981545" y="-370102"/>
            <a:ext cx="1013008" cy="8447413"/>
          </a:xfrm>
          <a:prstGeom prst="rightBrace">
            <a:avLst>
              <a:gd name="adj1" fmla="val 8333"/>
              <a:gd name="adj2" fmla="val 48585"/>
            </a:avLst>
          </a:prstGeom>
          <a:ln w="28575">
            <a:solidFill>
              <a:schemeClr val="accent6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>
          <a:extLst>
            <a:ext uri="{FF2B5EF4-FFF2-40B4-BE49-F238E27FC236}">
              <a16:creationId xmlns:a16="http://schemas.microsoft.com/office/drawing/2014/main" id="{F8337497-C75C-DF2F-AE4B-22C1CB167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2">
            <a:extLst>
              <a:ext uri="{FF2B5EF4-FFF2-40B4-BE49-F238E27FC236}">
                <a16:creationId xmlns:a16="http://schemas.microsoft.com/office/drawing/2014/main" id="{557F8833-CE33-1060-E4D8-26E0EEFA69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5775" y="457200"/>
            <a:ext cx="2609700" cy="174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Custom Slash Commands</a:t>
            </a:r>
            <a:br>
              <a:rPr lang="en-US" dirty="0"/>
            </a:br>
            <a:br>
              <a:rPr lang="en-US" dirty="0"/>
            </a:br>
            <a:r>
              <a:rPr lang="en-US" sz="1600" dirty="0">
                <a:solidFill>
                  <a:srgbClr val="141413"/>
                </a:solidFill>
                <a:latin typeface="Lora"/>
                <a:sym typeface="Lora"/>
              </a:rPr>
              <a:t>F</a:t>
            </a:r>
            <a:r>
              <a:rPr lang="en-US" sz="1600" dirty="0">
                <a:solidFill>
                  <a:srgbClr val="141413"/>
                </a:solidFill>
                <a:latin typeface="Lora"/>
                <a:ea typeface="Lora"/>
                <a:cs typeface="Lora"/>
                <a:sym typeface="Lora"/>
              </a:rPr>
              <a:t>requently-used prompts as Markdown files that Claude Code can execute. </a:t>
            </a:r>
            <a:br>
              <a:rPr lang="en-US" dirty="0">
                <a:solidFill>
                  <a:srgbClr val="141413"/>
                </a:solidFill>
                <a:latin typeface="Lora"/>
                <a:ea typeface="Lora"/>
                <a:cs typeface="Lora"/>
                <a:sym typeface="Lora"/>
              </a:rPr>
            </a:b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8" name="Google Shape;328;p32">
            <a:extLst>
              <a:ext uri="{FF2B5EF4-FFF2-40B4-BE49-F238E27FC236}">
                <a16:creationId xmlns:a16="http://schemas.microsoft.com/office/drawing/2014/main" id="{D0CB9288-21FB-E165-9D9C-29CD3A6DE413}"/>
              </a:ext>
            </a:extLst>
          </p:cNvPr>
          <p:cNvSpPr/>
          <p:nvPr/>
        </p:nvSpPr>
        <p:spPr>
          <a:xfrm>
            <a:off x="3334725" y="457200"/>
            <a:ext cx="5353500" cy="789300"/>
          </a:xfrm>
          <a:prstGeom prst="roundRect">
            <a:avLst>
              <a:gd name="adj" fmla="val 16667"/>
            </a:avLst>
          </a:prstGeom>
          <a:solidFill>
            <a:srgbClr val="F0EFEA"/>
          </a:solidFill>
          <a:ln>
            <a:noFill/>
          </a:ln>
        </p:spPr>
        <p:txBody>
          <a:bodyPr spcFirstLastPara="1" wrap="square" lIns="182875" tIns="182875" rIns="182875" bIns="18287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141413"/>
                </a:solidFill>
                <a:latin typeface="Lora"/>
                <a:ea typeface="Lora"/>
                <a:cs typeface="Lora"/>
                <a:sym typeface="Lora"/>
              </a:rPr>
              <a:t>Syntax:</a:t>
            </a:r>
            <a:endParaRPr b="1" dirty="0">
              <a:solidFill>
                <a:srgbClr val="141413"/>
              </a:solidFill>
              <a:latin typeface="Lora"/>
              <a:ea typeface="Lora"/>
              <a:cs typeface="Lora"/>
              <a:sym typeface="Lora"/>
            </a:endParaRPr>
          </a:p>
          <a:p>
            <a:pPr lvl="0">
              <a:lnSpc>
                <a:spcPct val="115000"/>
              </a:lnSpc>
            </a:pPr>
            <a:r>
              <a:rPr lang="en-US" sz="1200" dirty="0">
                <a:solidFill>
                  <a:srgbClr val="141413"/>
                </a:solidFill>
                <a:latin typeface="Lora"/>
                <a:ea typeface="Lora"/>
                <a:cs typeface="Lora"/>
                <a:sym typeface="Lora"/>
              </a:rPr>
              <a:t>/&lt;command-name&gt; [arguments]</a:t>
            </a:r>
            <a:endParaRPr sz="1200" dirty="0">
              <a:solidFill>
                <a:srgbClr val="141413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29" name="Google Shape;329;p32">
            <a:extLst>
              <a:ext uri="{FF2B5EF4-FFF2-40B4-BE49-F238E27FC236}">
                <a16:creationId xmlns:a16="http://schemas.microsoft.com/office/drawing/2014/main" id="{A09C425C-7977-4185-66D6-F048D2AFC00C}"/>
              </a:ext>
            </a:extLst>
          </p:cNvPr>
          <p:cNvSpPr/>
          <p:nvPr/>
        </p:nvSpPr>
        <p:spPr>
          <a:xfrm>
            <a:off x="3334725" y="1708263"/>
            <a:ext cx="5353500" cy="1276524"/>
          </a:xfrm>
          <a:prstGeom prst="roundRect">
            <a:avLst>
              <a:gd name="adj" fmla="val 16667"/>
            </a:avLst>
          </a:prstGeom>
          <a:solidFill>
            <a:srgbClr val="F0EFEA"/>
          </a:solidFill>
          <a:ln>
            <a:noFill/>
          </a:ln>
        </p:spPr>
        <p:txBody>
          <a:bodyPr spcFirstLastPara="1" wrap="square" lIns="182875" tIns="182875" rIns="182875" bIns="18287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141413"/>
                </a:solidFill>
                <a:latin typeface="Lora"/>
                <a:ea typeface="Lora"/>
                <a:cs typeface="Lora"/>
                <a:sym typeface="Lora"/>
              </a:rPr>
              <a:t>Project Commands</a:t>
            </a:r>
            <a:endParaRPr b="1" dirty="0">
              <a:solidFill>
                <a:srgbClr val="141413"/>
              </a:solidFill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141413"/>
                </a:solidFill>
                <a:latin typeface="Lora"/>
                <a:ea typeface="Lora"/>
                <a:cs typeface="Lora"/>
                <a:sym typeface="Lora"/>
              </a:rPr>
              <a:t>Commands stored in your repository and shared with your team. When listed in /help, these commands show “(project)” after their description.</a:t>
            </a:r>
          </a:p>
          <a:p>
            <a:pPr>
              <a:lnSpc>
                <a:spcPct val="115000"/>
              </a:lnSpc>
            </a:pPr>
            <a:r>
              <a:rPr lang="en-US" sz="1200" b="1" dirty="0">
                <a:solidFill>
                  <a:srgbClr val="141413"/>
                </a:solidFill>
                <a:latin typeface="Lora"/>
                <a:ea typeface="Lora"/>
                <a:cs typeface="Lora"/>
                <a:sym typeface="Lora"/>
              </a:rPr>
              <a:t>Location: </a:t>
            </a:r>
            <a:r>
              <a:rPr lang="en-US" sz="1200" dirty="0">
                <a:solidFill>
                  <a:srgbClr val="141413"/>
                </a:solidFill>
                <a:latin typeface="Lora"/>
                <a:ea typeface="Lora"/>
                <a:cs typeface="Lora"/>
                <a:sym typeface="Lora"/>
              </a:rPr>
              <a:t>.</a:t>
            </a:r>
            <a:r>
              <a:rPr lang="en-US" sz="1200" dirty="0" err="1">
                <a:solidFill>
                  <a:srgbClr val="141413"/>
                </a:solidFill>
                <a:latin typeface="Lora"/>
                <a:ea typeface="Lora"/>
                <a:cs typeface="Lora"/>
                <a:sym typeface="Lora"/>
              </a:rPr>
              <a:t>claude</a:t>
            </a:r>
            <a:r>
              <a:rPr lang="en-US" sz="1200" dirty="0">
                <a:solidFill>
                  <a:srgbClr val="141413"/>
                </a:solidFill>
                <a:latin typeface="Lora"/>
                <a:ea typeface="Lora"/>
                <a:cs typeface="Lora"/>
                <a:sym typeface="Lora"/>
              </a:rPr>
              <a:t>/commands/</a:t>
            </a:r>
            <a:endParaRPr sz="1200" dirty="0">
              <a:solidFill>
                <a:srgbClr val="141413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30" name="Google Shape;330;p32">
            <a:extLst>
              <a:ext uri="{FF2B5EF4-FFF2-40B4-BE49-F238E27FC236}">
                <a16:creationId xmlns:a16="http://schemas.microsoft.com/office/drawing/2014/main" id="{88E25AE5-AD77-65CE-C1B4-62DA3B4CC790}"/>
              </a:ext>
            </a:extLst>
          </p:cNvPr>
          <p:cNvSpPr/>
          <p:nvPr/>
        </p:nvSpPr>
        <p:spPr>
          <a:xfrm>
            <a:off x="3339925" y="3446550"/>
            <a:ext cx="5353500" cy="1157400"/>
          </a:xfrm>
          <a:prstGeom prst="roundRect">
            <a:avLst>
              <a:gd name="adj" fmla="val 16667"/>
            </a:avLst>
          </a:prstGeom>
          <a:solidFill>
            <a:srgbClr val="F0EFEA"/>
          </a:solidFill>
          <a:ln>
            <a:noFill/>
          </a:ln>
        </p:spPr>
        <p:txBody>
          <a:bodyPr spcFirstLastPara="1" wrap="square" lIns="182875" tIns="182875" rIns="182875" bIns="18287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141413"/>
                </a:solidFill>
                <a:latin typeface="Lora"/>
                <a:ea typeface="Lora"/>
                <a:cs typeface="Lora"/>
                <a:sym typeface="Lora"/>
              </a:rPr>
              <a:t>Personal commands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141413"/>
                </a:solidFill>
                <a:latin typeface="Lora"/>
                <a:ea typeface="Lora"/>
                <a:cs typeface="Lora"/>
                <a:sym typeface="Lora"/>
              </a:rPr>
              <a:t>Commands available across all your projects. When listed in /help, these commands show “(user)” after their description.</a:t>
            </a:r>
          </a:p>
          <a:p>
            <a:pPr>
              <a:lnSpc>
                <a:spcPct val="115000"/>
              </a:lnSpc>
            </a:pPr>
            <a:r>
              <a:rPr lang="en-US" sz="1200" b="1" dirty="0">
                <a:solidFill>
                  <a:srgbClr val="141413"/>
                </a:solidFill>
                <a:latin typeface="Lora"/>
                <a:ea typeface="Lora"/>
                <a:cs typeface="Lora"/>
                <a:sym typeface="Lora"/>
              </a:rPr>
              <a:t>Location: </a:t>
            </a:r>
            <a:r>
              <a:rPr lang="en-US" sz="1200" dirty="0">
                <a:solidFill>
                  <a:srgbClr val="141413"/>
                </a:solidFill>
                <a:latin typeface="Lora"/>
                <a:ea typeface="Lora"/>
                <a:cs typeface="Lora"/>
                <a:sym typeface="Lora"/>
              </a:rPr>
              <a:t>~/.</a:t>
            </a:r>
            <a:r>
              <a:rPr lang="en-US" sz="1200" dirty="0" err="1">
                <a:solidFill>
                  <a:srgbClr val="141413"/>
                </a:solidFill>
                <a:latin typeface="Lora"/>
                <a:ea typeface="Lora"/>
                <a:cs typeface="Lora"/>
                <a:sym typeface="Lora"/>
              </a:rPr>
              <a:t>claude</a:t>
            </a:r>
            <a:r>
              <a:rPr lang="en-US" sz="1200" dirty="0">
                <a:solidFill>
                  <a:srgbClr val="141413"/>
                </a:solidFill>
                <a:latin typeface="Lora"/>
                <a:ea typeface="Lora"/>
                <a:cs typeface="Lora"/>
                <a:sym typeface="Lora"/>
              </a:rPr>
              <a:t>/commands/</a:t>
            </a:r>
            <a:endParaRPr sz="1200" dirty="0">
              <a:solidFill>
                <a:srgbClr val="141413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51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4">
          <a:extLst>
            <a:ext uri="{FF2B5EF4-FFF2-40B4-BE49-F238E27FC236}">
              <a16:creationId xmlns:a16="http://schemas.microsoft.com/office/drawing/2014/main" id="{EFDD3A5F-73A3-8F26-F7E5-EC4064F5D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259;p29">
            <a:extLst>
              <a:ext uri="{FF2B5EF4-FFF2-40B4-BE49-F238E27FC236}">
                <a16:creationId xmlns:a16="http://schemas.microsoft.com/office/drawing/2014/main" id="{27E5A4AD-0F36-4684-ABB5-689A4DE5C706}"/>
              </a:ext>
            </a:extLst>
          </p:cNvPr>
          <p:cNvSpPr/>
          <p:nvPr/>
        </p:nvSpPr>
        <p:spPr>
          <a:xfrm>
            <a:off x="6171245" y="717229"/>
            <a:ext cx="2801900" cy="4196396"/>
          </a:xfrm>
          <a:prstGeom prst="roundRect">
            <a:avLst>
              <a:gd name="adj" fmla="val 955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82875" tIns="182875" rIns="182875" bIns="182875" anchor="t" anchorCtr="0">
            <a:noAutofit/>
          </a:bodyPr>
          <a:lstStyle/>
          <a:p>
            <a:pPr lvl="0" algn="ctr">
              <a:lnSpc>
                <a:spcPct val="115000"/>
              </a:lnSpc>
            </a:pPr>
            <a:r>
              <a:rPr lang="en-US" sz="1200" dirty="0">
                <a:latin typeface="Poppins SemiBold"/>
                <a:ea typeface="Poppins SemiBold"/>
                <a:cs typeface="Poppins SemiBold"/>
                <a:sym typeface="Poppins SemiBold"/>
              </a:rPr>
              <a:t>Results &amp; Integration (Output)</a:t>
            </a:r>
            <a:endParaRPr sz="1200" dirty="0"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9" name="Google Shape;259;p29">
            <a:extLst>
              <a:ext uri="{FF2B5EF4-FFF2-40B4-BE49-F238E27FC236}">
                <a16:creationId xmlns:a16="http://schemas.microsoft.com/office/drawing/2014/main" id="{2E6E2956-B738-EC63-AB6F-6EDE3287AAE0}"/>
              </a:ext>
            </a:extLst>
          </p:cNvPr>
          <p:cNvSpPr/>
          <p:nvPr/>
        </p:nvSpPr>
        <p:spPr>
          <a:xfrm>
            <a:off x="3212736" y="732273"/>
            <a:ext cx="2801900" cy="4181352"/>
          </a:xfrm>
          <a:prstGeom prst="roundRect">
            <a:avLst>
              <a:gd name="adj" fmla="val 9557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182875" tIns="182875" rIns="182875" bIns="182875" anchor="t" anchorCtr="0">
            <a:noAutofit/>
          </a:bodyPr>
          <a:lstStyle/>
          <a:p>
            <a:pPr lvl="0" algn="ctr">
              <a:lnSpc>
                <a:spcPct val="115000"/>
              </a:lnSpc>
            </a:pPr>
            <a:r>
              <a:rPr lang="en-US" sz="1200" dirty="0">
                <a:latin typeface="Poppins SemiBold"/>
                <a:ea typeface="Poppins SemiBold"/>
                <a:cs typeface="Poppins SemiBold"/>
                <a:sym typeface="Poppins SemiBold"/>
              </a:rPr>
              <a:t>Execution &amp; Logic</a:t>
            </a:r>
          </a:p>
          <a:p>
            <a:pPr lvl="0" algn="ctr">
              <a:lnSpc>
                <a:spcPct val="115000"/>
              </a:lnSpc>
            </a:pPr>
            <a:r>
              <a:rPr lang="en-US" sz="1200" dirty="0">
                <a:latin typeface="Poppins SemiBold"/>
                <a:ea typeface="Poppins SemiBold"/>
                <a:cs typeface="Poppins SemiBold"/>
                <a:sym typeface="Poppins SemiBold"/>
              </a:rPr>
              <a:t>(Process)</a:t>
            </a:r>
            <a:endParaRPr sz="1200" dirty="0"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7" name="Google Shape;259;p29">
            <a:extLst>
              <a:ext uri="{FF2B5EF4-FFF2-40B4-BE49-F238E27FC236}">
                <a16:creationId xmlns:a16="http://schemas.microsoft.com/office/drawing/2014/main" id="{E362FC62-E7C8-E2D5-073D-79A00D86A567}"/>
              </a:ext>
            </a:extLst>
          </p:cNvPr>
          <p:cNvSpPr/>
          <p:nvPr/>
        </p:nvSpPr>
        <p:spPr>
          <a:xfrm>
            <a:off x="179628" y="732272"/>
            <a:ext cx="2801900" cy="4181352"/>
          </a:xfrm>
          <a:prstGeom prst="roundRect">
            <a:avLst>
              <a:gd name="adj" fmla="val 9557"/>
            </a:avLst>
          </a:prstGeom>
          <a:solidFill>
            <a:schemeClr val="accent3">
              <a:lumMod val="90000"/>
            </a:schemeClr>
          </a:solidFill>
          <a:ln>
            <a:noFill/>
          </a:ln>
        </p:spPr>
        <p:txBody>
          <a:bodyPr spcFirstLastPara="1" wrap="square" lIns="182875" tIns="182875" rIns="182875" bIns="182875" anchor="t" anchorCtr="0">
            <a:noAutofit/>
          </a:bodyPr>
          <a:lstStyle/>
          <a:p>
            <a:pPr lvl="0" algn="ctr">
              <a:lnSpc>
                <a:spcPct val="115000"/>
              </a:lnSpc>
            </a:pPr>
            <a:r>
              <a:rPr lang="en-US" sz="1200" dirty="0">
                <a:latin typeface="Poppins SemiBold"/>
                <a:ea typeface="Poppins SemiBold"/>
                <a:cs typeface="Poppins SemiBold"/>
                <a:sym typeface="Poppins SemiBold"/>
              </a:rPr>
              <a:t>Configuration &amp; Context (Setup)</a:t>
            </a:r>
            <a:endParaRPr sz="1200" dirty="0"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795" name="Google Shape;3795;p464">
            <a:extLst>
              <a:ext uri="{FF2B5EF4-FFF2-40B4-BE49-F238E27FC236}">
                <a16:creationId xmlns:a16="http://schemas.microsoft.com/office/drawing/2014/main" id="{C4E8A6EC-A89C-2EB6-3E79-09BB76CE94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9449" y="229875"/>
            <a:ext cx="8247255" cy="39801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Advanced Slash Command Markdown Structure</a:t>
            </a:r>
            <a:endParaRPr sz="1100" dirty="0">
              <a:solidFill>
                <a:srgbClr val="000000"/>
              </a:solidFill>
            </a:endParaRPr>
          </a:p>
        </p:txBody>
      </p:sp>
      <p:sp>
        <p:nvSpPr>
          <p:cNvPr id="3800" name="Google Shape;3800;p464">
            <a:extLst>
              <a:ext uri="{FF2B5EF4-FFF2-40B4-BE49-F238E27FC236}">
                <a16:creationId xmlns:a16="http://schemas.microsoft.com/office/drawing/2014/main" id="{B940A439-B60D-1168-E1A1-BE18DF547975}"/>
              </a:ext>
            </a:extLst>
          </p:cNvPr>
          <p:cNvSpPr/>
          <p:nvPr/>
        </p:nvSpPr>
        <p:spPr>
          <a:xfrm>
            <a:off x="5141951" y="2587551"/>
            <a:ext cx="107400" cy="107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3804" name="Google Shape;3804;p464">
            <a:extLst>
              <a:ext uri="{FF2B5EF4-FFF2-40B4-BE49-F238E27FC236}">
                <a16:creationId xmlns:a16="http://schemas.microsoft.com/office/drawing/2014/main" id="{C1D4C959-C210-602F-632F-A9D4CB300124}"/>
              </a:ext>
            </a:extLst>
          </p:cNvPr>
          <p:cNvCxnSpPr>
            <a:cxnSpLocks/>
          </p:cNvCxnSpPr>
          <p:nvPr/>
        </p:nvCxnSpPr>
        <p:spPr>
          <a:xfrm rot="10800000">
            <a:off x="5249407" y="1796875"/>
            <a:ext cx="4062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806" name="Google Shape;3806;p464">
            <a:extLst>
              <a:ext uri="{FF2B5EF4-FFF2-40B4-BE49-F238E27FC236}">
                <a16:creationId xmlns:a16="http://schemas.microsoft.com/office/drawing/2014/main" id="{AB1AFE31-2A72-10D1-29FB-1FB1EA2419A8}"/>
              </a:ext>
            </a:extLst>
          </p:cNvPr>
          <p:cNvCxnSpPr>
            <a:cxnSpLocks/>
            <a:endCxn id="3800" idx="6"/>
          </p:cNvCxnSpPr>
          <p:nvPr/>
        </p:nvCxnSpPr>
        <p:spPr>
          <a:xfrm rot="10800000">
            <a:off x="5249357" y="2641238"/>
            <a:ext cx="462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817" name="Google Shape;3817;p464">
            <a:extLst>
              <a:ext uri="{FF2B5EF4-FFF2-40B4-BE49-F238E27FC236}">
                <a16:creationId xmlns:a16="http://schemas.microsoft.com/office/drawing/2014/main" id="{37F1A815-91C6-465B-524B-27399699C714}"/>
              </a:ext>
            </a:extLst>
          </p:cNvPr>
          <p:cNvCxnSpPr/>
          <p:nvPr/>
        </p:nvCxnSpPr>
        <p:spPr>
          <a:xfrm rot="10800000">
            <a:off x="5266057" y="4348066"/>
            <a:ext cx="462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828" name="Google Shape;3828;p464">
            <a:extLst>
              <a:ext uri="{FF2B5EF4-FFF2-40B4-BE49-F238E27FC236}">
                <a16:creationId xmlns:a16="http://schemas.microsoft.com/office/drawing/2014/main" id="{BB6EF9B4-31E2-47A6-FAEE-7FA1790B1A9A}"/>
              </a:ext>
            </a:extLst>
          </p:cNvPr>
          <p:cNvSpPr/>
          <p:nvPr/>
        </p:nvSpPr>
        <p:spPr>
          <a:xfrm>
            <a:off x="1103351" y="2617966"/>
            <a:ext cx="107400" cy="107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3829" name="Google Shape;3829;p464">
            <a:extLst>
              <a:ext uri="{FF2B5EF4-FFF2-40B4-BE49-F238E27FC236}">
                <a16:creationId xmlns:a16="http://schemas.microsoft.com/office/drawing/2014/main" id="{232AE85C-8196-91FE-A2E8-F4D559D21ECE}"/>
              </a:ext>
            </a:extLst>
          </p:cNvPr>
          <p:cNvCxnSpPr/>
          <p:nvPr/>
        </p:nvCxnSpPr>
        <p:spPr>
          <a:xfrm rot="10800000">
            <a:off x="1151257" y="2671666"/>
            <a:ext cx="462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FAF43EA-DB10-EE0C-A0D2-881AF183B6B0}"/>
              </a:ext>
            </a:extLst>
          </p:cNvPr>
          <p:cNvGrpSpPr/>
          <p:nvPr/>
        </p:nvGrpSpPr>
        <p:grpSpPr>
          <a:xfrm>
            <a:off x="345298" y="1521066"/>
            <a:ext cx="2488024" cy="731816"/>
            <a:chOff x="184682" y="1391627"/>
            <a:chExt cx="2488024" cy="731816"/>
          </a:xfrm>
        </p:grpSpPr>
        <p:sp>
          <p:nvSpPr>
            <p:cNvPr id="3823" name="Google Shape;3823;p464">
              <a:extLst>
                <a:ext uri="{FF2B5EF4-FFF2-40B4-BE49-F238E27FC236}">
                  <a16:creationId xmlns:a16="http://schemas.microsoft.com/office/drawing/2014/main" id="{80C35F88-B770-1085-7027-78A76D079678}"/>
                </a:ext>
              </a:extLst>
            </p:cNvPr>
            <p:cNvSpPr/>
            <p:nvPr/>
          </p:nvSpPr>
          <p:spPr>
            <a:xfrm>
              <a:off x="205469" y="1391627"/>
              <a:ext cx="2467237" cy="318600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rgbClr val="FFFFFF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Frontmatter Metadata (YAML)</a:t>
              </a:r>
              <a:endParaRPr sz="1200" dirty="0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  <p:sp>
          <p:nvSpPr>
            <p:cNvPr id="3830" name="Google Shape;3830;p464">
              <a:extLst>
                <a:ext uri="{FF2B5EF4-FFF2-40B4-BE49-F238E27FC236}">
                  <a16:creationId xmlns:a16="http://schemas.microsoft.com/office/drawing/2014/main" id="{897B1E90-76B1-EE19-006C-24E268D154DE}"/>
                </a:ext>
              </a:extLst>
            </p:cNvPr>
            <p:cNvSpPr txBox="1"/>
            <p:nvPr/>
          </p:nvSpPr>
          <p:spPr>
            <a:xfrm>
              <a:off x="184682" y="1734106"/>
              <a:ext cx="2276271" cy="3893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237743" lvl="0">
                <a:lnSpc>
                  <a:spcPct val="115000"/>
                </a:lnSpc>
              </a:pPr>
              <a:r>
                <a:rPr lang="en-US" sz="1100" dirty="0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rPr>
                <a:t>Role definition and argument parsing setup</a:t>
              </a:r>
              <a:endParaRPr sz="1100" dirty="0">
                <a:latin typeface="Lora"/>
                <a:ea typeface="Lora"/>
                <a:cs typeface="Lora"/>
                <a:sym typeface="Lora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95132CE-04EC-7808-9FF1-0E5C45DCB235}"/>
              </a:ext>
            </a:extLst>
          </p:cNvPr>
          <p:cNvGrpSpPr/>
          <p:nvPr/>
        </p:nvGrpSpPr>
        <p:grpSpPr>
          <a:xfrm>
            <a:off x="366085" y="2465645"/>
            <a:ext cx="2466151" cy="932746"/>
            <a:chOff x="1059021" y="1893331"/>
            <a:chExt cx="2466151" cy="932746"/>
          </a:xfrm>
        </p:grpSpPr>
        <p:sp>
          <p:nvSpPr>
            <p:cNvPr id="3826" name="Google Shape;3826;p464">
              <a:extLst>
                <a:ext uri="{FF2B5EF4-FFF2-40B4-BE49-F238E27FC236}">
                  <a16:creationId xmlns:a16="http://schemas.microsoft.com/office/drawing/2014/main" id="{125ECD7C-06F1-BBDA-A09E-330B3862B86F}"/>
                </a:ext>
              </a:extLst>
            </p:cNvPr>
            <p:cNvSpPr/>
            <p:nvPr/>
          </p:nvSpPr>
          <p:spPr>
            <a:xfrm>
              <a:off x="1059021" y="1893331"/>
              <a:ext cx="2466151" cy="318600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lvl="0" algn="ctr"/>
              <a:r>
                <a:rPr lang="en-US" sz="1200" dirty="0">
                  <a:solidFill>
                    <a:srgbClr val="FFFFFF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Command Title &amp; Context</a:t>
              </a:r>
              <a:endParaRPr sz="1200" dirty="0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  <p:sp>
          <p:nvSpPr>
            <p:cNvPr id="10" name="Google Shape;3830;p464">
              <a:extLst>
                <a:ext uri="{FF2B5EF4-FFF2-40B4-BE49-F238E27FC236}">
                  <a16:creationId xmlns:a16="http://schemas.microsoft.com/office/drawing/2014/main" id="{F879C806-EFB8-F1D6-E5D8-7B9529BEDE78}"/>
                </a:ext>
              </a:extLst>
            </p:cNvPr>
            <p:cNvSpPr txBox="1"/>
            <p:nvPr/>
          </p:nvSpPr>
          <p:spPr>
            <a:xfrm>
              <a:off x="1059021" y="2242071"/>
              <a:ext cx="2384235" cy="5840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237743" lvl="0">
                <a:lnSpc>
                  <a:spcPct val="115000"/>
                </a:lnSpc>
              </a:pPr>
              <a:r>
                <a:rPr lang="en-US" sz="1100" dirty="0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rPr>
                <a:t>Step-by-step process for initializing the agent and setting context</a:t>
              </a:r>
              <a:endParaRPr sz="1100" dirty="0">
                <a:latin typeface="Lora"/>
                <a:ea typeface="Lora"/>
                <a:cs typeface="Lora"/>
                <a:sym typeface="Lora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5561D17-7DB4-967F-240A-D2DBC7B4E33F}"/>
              </a:ext>
            </a:extLst>
          </p:cNvPr>
          <p:cNvGrpSpPr/>
          <p:nvPr/>
        </p:nvGrpSpPr>
        <p:grpSpPr>
          <a:xfrm>
            <a:off x="327936" y="3611155"/>
            <a:ext cx="2505283" cy="736911"/>
            <a:chOff x="1094471" y="2725366"/>
            <a:chExt cx="2505283" cy="736911"/>
          </a:xfrm>
        </p:grpSpPr>
        <p:sp>
          <p:nvSpPr>
            <p:cNvPr id="2" name="Google Shape;3826;p464">
              <a:extLst>
                <a:ext uri="{FF2B5EF4-FFF2-40B4-BE49-F238E27FC236}">
                  <a16:creationId xmlns:a16="http://schemas.microsoft.com/office/drawing/2014/main" id="{EA22D647-A407-0301-A105-8CF1B26E07BD}"/>
                </a:ext>
              </a:extLst>
            </p:cNvPr>
            <p:cNvSpPr/>
            <p:nvPr/>
          </p:nvSpPr>
          <p:spPr>
            <a:xfrm>
              <a:off x="1133603" y="2725366"/>
              <a:ext cx="2466151" cy="318600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lvl="0" algn="ctr"/>
              <a:r>
                <a:rPr lang="en-US" sz="1200" dirty="0">
                  <a:solidFill>
                    <a:srgbClr val="FFFFFF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Strategy Configuration</a:t>
              </a:r>
              <a:endParaRPr sz="1200" dirty="0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  <p:sp>
          <p:nvSpPr>
            <p:cNvPr id="11" name="Google Shape;3830;p464">
              <a:extLst>
                <a:ext uri="{FF2B5EF4-FFF2-40B4-BE49-F238E27FC236}">
                  <a16:creationId xmlns:a16="http://schemas.microsoft.com/office/drawing/2014/main" id="{5524BF4F-AF16-4ABF-23F9-1BD376AE2D6D}"/>
                </a:ext>
              </a:extLst>
            </p:cNvPr>
            <p:cNvSpPr txBox="1"/>
            <p:nvPr/>
          </p:nvSpPr>
          <p:spPr>
            <a:xfrm>
              <a:off x="1094471" y="3072940"/>
              <a:ext cx="2423367" cy="3893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237743" lvl="0">
                <a:lnSpc>
                  <a:spcPct val="115000"/>
                </a:lnSpc>
              </a:pPr>
              <a:r>
                <a:rPr lang="en-US" sz="1100" dirty="0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rPr>
                <a:t>Extended thinking levels and parallel agent deployment</a:t>
              </a:r>
              <a:endParaRPr sz="1100" dirty="0">
                <a:latin typeface="Lora"/>
                <a:ea typeface="Lora"/>
                <a:cs typeface="Lora"/>
                <a:sym typeface="Lora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842699E-1D0D-FC62-E423-717EF0940174}"/>
              </a:ext>
            </a:extLst>
          </p:cNvPr>
          <p:cNvGrpSpPr/>
          <p:nvPr/>
        </p:nvGrpSpPr>
        <p:grpSpPr>
          <a:xfrm>
            <a:off x="3433864" y="1510004"/>
            <a:ext cx="2294493" cy="751912"/>
            <a:chOff x="1142879" y="3820619"/>
            <a:chExt cx="2294493" cy="751912"/>
          </a:xfrm>
        </p:grpSpPr>
        <p:sp>
          <p:nvSpPr>
            <p:cNvPr id="3" name="Google Shape;3826;p464">
              <a:extLst>
                <a:ext uri="{FF2B5EF4-FFF2-40B4-BE49-F238E27FC236}">
                  <a16:creationId xmlns:a16="http://schemas.microsoft.com/office/drawing/2014/main" id="{5059B0C9-0B46-DE51-8488-E0CC04364A44}"/>
                </a:ext>
              </a:extLst>
            </p:cNvPr>
            <p:cNvSpPr/>
            <p:nvPr/>
          </p:nvSpPr>
          <p:spPr>
            <a:xfrm>
              <a:off x="1142879" y="3820619"/>
              <a:ext cx="2276271" cy="318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lvl="0" algn="ctr"/>
              <a:r>
                <a:rPr lang="en-US" sz="1200" dirty="0">
                  <a:solidFill>
                    <a:srgbClr val="FFFFFF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Core Objectives/Scope</a:t>
              </a:r>
              <a:endParaRPr sz="1200" dirty="0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  <p:sp>
          <p:nvSpPr>
            <p:cNvPr id="12" name="Google Shape;3830;p464">
              <a:extLst>
                <a:ext uri="{FF2B5EF4-FFF2-40B4-BE49-F238E27FC236}">
                  <a16:creationId xmlns:a16="http://schemas.microsoft.com/office/drawing/2014/main" id="{27B67326-9D81-65B6-80AC-BF853460165A}"/>
                </a:ext>
              </a:extLst>
            </p:cNvPr>
            <p:cNvSpPr txBox="1"/>
            <p:nvPr/>
          </p:nvSpPr>
          <p:spPr>
            <a:xfrm>
              <a:off x="1161101" y="4183194"/>
              <a:ext cx="2276271" cy="3893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237743" lvl="0">
                <a:lnSpc>
                  <a:spcPct val="115000"/>
                </a:lnSpc>
              </a:pPr>
              <a:r>
                <a:rPr lang="en-US" sz="1100" dirty="0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rPr>
                <a:t>What the command does and its boundaries</a:t>
              </a:r>
              <a:endParaRPr sz="1100" dirty="0">
                <a:latin typeface="Lora"/>
                <a:ea typeface="Lora"/>
                <a:cs typeface="Lora"/>
                <a:sym typeface="Lora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B48BA38-FD11-59F7-DFEC-FCDA44BCA9FF}"/>
              </a:ext>
            </a:extLst>
          </p:cNvPr>
          <p:cNvGrpSpPr/>
          <p:nvPr/>
        </p:nvGrpSpPr>
        <p:grpSpPr>
          <a:xfrm>
            <a:off x="3244343" y="2556353"/>
            <a:ext cx="2484014" cy="730953"/>
            <a:chOff x="5304151" y="1004281"/>
            <a:chExt cx="2484014" cy="730953"/>
          </a:xfrm>
        </p:grpSpPr>
        <p:sp>
          <p:nvSpPr>
            <p:cNvPr id="9" name="Google Shape;3803;p464">
              <a:extLst>
                <a:ext uri="{FF2B5EF4-FFF2-40B4-BE49-F238E27FC236}">
                  <a16:creationId xmlns:a16="http://schemas.microsoft.com/office/drawing/2014/main" id="{272E22E8-A609-C5A9-7FBA-55DC07FE7080}"/>
                </a:ext>
              </a:extLst>
            </p:cNvPr>
            <p:cNvSpPr/>
            <p:nvPr/>
          </p:nvSpPr>
          <p:spPr>
            <a:xfrm>
              <a:off x="5493673" y="1004281"/>
              <a:ext cx="2276270" cy="318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lvl="0" algn="ctr"/>
              <a:r>
                <a:rPr lang="en-US" sz="1200" dirty="0">
                  <a:solidFill>
                    <a:srgbClr val="FFFFFF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Methodology/Process</a:t>
              </a:r>
              <a:endParaRPr sz="1200" dirty="0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  <p:sp>
          <p:nvSpPr>
            <p:cNvPr id="13" name="Google Shape;3830;p464">
              <a:extLst>
                <a:ext uri="{FF2B5EF4-FFF2-40B4-BE49-F238E27FC236}">
                  <a16:creationId xmlns:a16="http://schemas.microsoft.com/office/drawing/2014/main" id="{D812EF47-DE1D-C7A7-FABB-7F16511CD51E}"/>
                </a:ext>
              </a:extLst>
            </p:cNvPr>
            <p:cNvSpPr txBox="1"/>
            <p:nvPr/>
          </p:nvSpPr>
          <p:spPr>
            <a:xfrm>
              <a:off x="5304151" y="1345897"/>
              <a:ext cx="2484014" cy="3893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237743" lvl="0">
                <a:lnSpc>
                  <a:spcPct val="115000"/>
                </a:lnSpc>
              </a:pPr>
              <a:r>
                <a:rPr lang="en-US" sz="1100" dirty="0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rPr>
                <a:t>Step-by-step execution with code examples</a:t>
              </a:r>
              <a:endParaRPr sz="1100" dirty="0">
                <a:latin typeface="Lora"/>
                <a:ea typeface="Lora"/>
                <a:cs typeface="Lora"/>
                <a:sym typeface="Lora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E8BF843-CCC5-B74A-930A-BBBA4C757A23}"/>
              </a:ext>
            </a:extLst>
          </p:cNvPr>
          <p:cNvGrpSpPr/>
          <p:nvPr/>
        </p:nvGrpSpPr>
        <p:grpSpPr>
          <a:xfrm>
            <a:off x="3244343" y="3581744"/>
            <a:ext cx="2484013" cy="753800"/>
            <a:chOff x="5304151" y="1925165"/>
            <a:chExt cx="2484013" cy="753800"/>
          </a:xfrm>
        </p:grpSpPr>
        <p:sp>
          <p:nvSpPr>
            <p:cNvPr id="4" name="Google Shape;3803;p464">
              <a:extLst>
                <a:ext uri="{FF2B5EF4-FFF2-40B4-BE49-F238E27FC236}">
                  <a16:creationId xmlns:a16="http://schemas.microsoft.com/office/drawing/2014/main" id="{95710E1C-C8B0-994D-DCB3-67879C6E7D50}"/>
                </a:ext>
              </a:extLst>
            </p:cNvPr>
            <p:cNvSpPr/>
            <p:nvPr/>
          </p:nvSpPr>
          <p:spPr>
            <a:xfrm>
              <a:off x="5511893" y="1925165"/>
              <a:ext cx="2276271" cy="318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lvl="0" algn="ctr"/>
              <a:r>
                <a:rPr lang="en-US" sz="1200" dirty="0">
                  <a:solidFill>
                    <a:srgbClr val="FFFFFF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Command Options</a:t>
              </a:r>
              <a:endParaRPr sz="1200" dirty="0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  <p:sp>
          <p:nvSpPr>
            <p:cNvPr id="14" name="Google Shape;3830;p464">
              <a:extLst>
                <a:ext uri="{FF2B5EF4-FFF2-40B4-BE49-F238E27FC236}">
                  <a16:creationId xmlns:a16="http://schemas.microsoft.com/office/drawing/2014/main" id="{9F7DB40A-E3C5-41A7-027D-6A0B048A23C6}"/>
                </a:ext>
              </a:extLst>
            </p:cNvPr>
            <p:cNvSpPr txBox="1"/>
            <p:nvPr/>
          </p:nvSpPr>
          <p:spPr>
            <a:xfrm>
              <a:off x="5304151" y="2289628"/>
              <a:ext cx="2484013" cy="3893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237743" lvl="0">
                <a:lnSpc>
                  <a:spcPct val="115000"/>
                </a:lnSpc>
              </a:pPr>
              <a:r>
                <a:rPr lang="en-US" sz="1100" dirty="0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rPr>
                <a:t>Actionable approaches with trade-offs and decision guidance</a:t>
              </a:r>
              <a:endParaRPr sz="1100" dirty="0">
                <a:latin typeface="Lora"/>
                <a:ea typeface="Lora"/>
                <a:cs typeface="Lora"/>
                <a:sym typeface="Lora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76A689F-16CD-667D-3F5C-31F5F87A8280}"/>
              </a:ext>
            </a:extLst>
          </p:cNvPr>
          <p:cNvGrpSpPr/>
          <p:nvPr/>
        </p:nvGrpSpPr>
        <p:grpSpPr>
          <a:xfrm>
            <a:off x="6378119" y="1483358"/>
            <a:ext cx="2276271" cy="773814"/>
            <a:chOff x="5507296" y="2951489"/>
            <a:chExt cx="2276271" cy="773814"/>
          </a:xfrm>
        </p:grpSpPr>
        <p:sp>
          <p:nvSpPr>
            <p:cNvPr id="5" name="Google Shape;3803;p464">
              <a:extLst>
                <a:ext uri="{FF2B5EF4-FFF2-40B4-BE49-F238E27FC236}">
                  <a16:creationId xmlns:a16="http://schemas.microsoft.com/office/drawing/2014/main" id="{FF9D4566-4524-37FC-8B1C-B9AED491BDC2}"/>
                </a:ext>
              </a:extLst>
            </p:cNvPr>
            <p:cNvSpPr/>
            <p:nvPr/>
          </p:nvSpPr>
          <p:spPr>
            <a:xfrm>
              <a:off x="5644200" y="2951489"/>
              <a:ext cx="2040900" cy="318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lvl="0" algn="ctr"/>
              <a:r>
                <a:rPr lang="en-US" sz="1200" dirty="0">
                  <a:solidFill>
                    <a:srgbClr val="FFFFFF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Output Format/Deliverables</a:t>
              </a:r>
              <a:endParaRPr sz="1200" dirty="0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  <p:sp>
          <p:nvSpPr>
            <p:cNvPr id="15" name="Google Shape;3830;p464">
              <a:extLst>
                <a:ext uri="{FF2B5EF4-FFF2-40B4-BE49-F238E27FC236}">
                  <a16:creationId xmlns:a16="http://schemas.microsoft.com/office/drawing/2014/main" id="{74A1D04B-ED40-50A7-803E-26ECC847C37E}"/>
                </a:ext>
              </a:extLst>
            </p:cNvPr>
            <p:cNvSpPr txBox="1"/>
            <p:nvPr/>
          </p:nvSpPr>
          <p:spPr>
            <a:xfrm>
              <a:off x="5507296" y="3335966"/>
              <a:ext cx="2276271" cy="3893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237743" lvl="0">
                <a:lnSpc>
                  <a:spcPct val="115000"/>
                </a:lnSpc>
              </a:pPr>
              <a:r>
                <a:rPr lang="en-US" sz="1100" dirty="0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rPr>
                <a:t>Structured templates for command results</a:t>
              </a:r>
              <a:endParaRPr sz="1100" dirty="0">
                <a:latin typeface="Lora"/>
                <a:ea typeface="Lora"/>
                <a:cs typeface="Lora"/>
                <a:sym typeface="Lora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5A4ECA7-76CC-644E-3DC7-3E0D4E112B92}"/>
              </a:ext>
            </a:extLst>
          </p:cNvPr>
          <p:cNvGrpSpPr/>
          <p:nvPr/>
        </p:nvGrpSpPr>
        <p:grpSpPr>
          <a:xfrm>
            <a:off x="6316374" y="2318269"/>
            <a:ext cx="2276271" cy="757745"/>
            <a:chOff x="5408829" y="3815565"/>
            <a:chExt cx="2276271" cy="757745"/>
          </a:xfrm>
        </p:grpSpPr>
        <p:sp>
          <p:nvSpPr>
            <p:cNvPr id="6" name="Google Shape;3803;p464">
              <a:extLst>
                <a:ext uri="{FF2B5EF4-FFF2-40B4-BE49-F238E27FC236}">
                  <a16:creationId xmlns:a16="http://schemas.microsoft.com/office/drawing/2014/main" id="{2363372A-6019-D732-30CA-12F463125567}"/>
                </a:ext>
              </a:extLst>
            </p:cNvPr>
            <p:cNvSpPr/>
            <p:nvPr/>
          </p:nvSpPr>
          <p:spPr>
            <a:xfrm>
              <a:off x="5644200" y="3815565"/>
              <a:ext cx="2040900" cy="318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lvl="0" algn="ctr"/>
              <a:r>
                <a:rPr lang="en-US" sz="1200" dirty="0">
                  <a:solidFill>
                    <a:srgbClr val="FFFFFF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Command Options</a:t>
              </a:r>
              <a:endParaRPr sz="1200" dirty="0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  <p:sp>
          <p:nvSpPr>
            <p:cNvPr id="16" name="Google Shape;3830;p464">
              <a:extLst>
                <a:ext uri="{FF2B5EF4-FFF2-40B4-BE49-F238E27FC236}">
                  <a16:creationId xmlns:a16="http://schemas.microsoft.com/office/drawing/2014/main" id="{C96628CA-46F2-8C66-BBA8-AB509E2B3A4E}"/>
                </a:ext>
              </a:extLst>
            </p:cNvPr>
            <p:cNvSpPr txBox="1"/>
            <p:nvPr/>
          </p:nvSpPr>
          <p:spPr>
            <a:xfrm>
              <a:off x="5408829" y="4183973"/>
              <a:ext cx="2276271" cy="3893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237743" lvl="0">
                <a:lnSpc>
                  <a:spcPct val="115000"/>
                </a:lnSpc>
              </a:pPr>
              <a:r>
                <a:rPr lang="en-US" sz="1100" dirty="0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rPr>
                <a:t>Available flags, parameters, and modes</a:t>
              </a:r>
              <a:endParaRPr sz="1100" dirty="0">
                <a:latin typeface="Lora"/>
                <a:ea typeface="Lora"/>
                <a:cs typeface="Lora"/>
                <a:sym typeface="Lora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4BCFE26-436A-277A-893B-B8D828200DC5}"/>
              </a:ext>
            </a:extLst>
          </p:cNvPr>
          <p:cNvGrpSpPr/>
          <p:nvPr/>
        </p:nvGrpSpPr>
        <p:grpSpPr>
          <a:xfrm>
            <a:off x="6378119" y="3137111"/>
            <a:ext cx="2276271" cy="802099"/>
            <a:chOff x="6462962" y="3558228"/>
            <a:chExt cx="2276271" cy="802099"/>
          </a:xfrm>
        </p:grpSpPr>
        <p:sp>
          <p:nvSpPr>
            <p:cNvPr id="7" name="Google Shape;3803;p464">
              <a:extLst>
                <a:ext uri="{FF2B5EF4-FFF2-40B4-BE49-F238E27FC236}">
                  <a16:creationId xmlns:a16="http://schemas.microsoft.com/office/drawing/2014/main" id="{6AEBA987-8EC6-D088-5381-4AA9BA7D9037}"/>
                </a:ext>
              </a:extLst>
            </p:cNvPr>
            <p:cNvSpPr/>
            <p:nvPr/>
          </p:nvSpPr>
          <p:spPr>
            <a:xfrm>
              <a:off x="6580648" y="3558228"/>
              <a:ext cx="2040900" cy="318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lvl="0" algn="ctr"/>
              <a:r>
                <a:rPr lang="en-US" sz="1200" dirty="0">
                  <a:solidFill>
                    <a:srgbClr val="FFFFFF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Integration &amp; Workflow</a:t>
              </a:r>
              <a:endParaRPr sz="1200" dirty="0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  <p:sp>
          <p:nvSpPr>
            <p:cNvPr id="26" name="Google Shape;3830;p464">
              <a:extLst>
                <a:ext uri="{FF2B5EF4-FFF2-40B4-BE49-F238E27FC236}">
                  <a16:creationId xmlns:a16="http://schemas.microsoft.com/office/drawing/2014/main" id="{FF130558-3ED7-FEC1-5F70-583C7E789C59}"/>
                </a:ext>
              </a:extLst>
            </p:cNvPr>
            <p:cNvSpPr txBox="1"/>
            <p:nvPr/>
          </p:nvSpPr>
          <p:spPr>
            <a:xfrm>
              <a:off x="6462962" y="3970990"/>
              <a:ext cx="2276271" cy="3893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237743" lvl="0">
                <a:lnSpc>
                  <a:spcPct val="115000"/>
                </a:lnSpc>
              </a:pPr>
              <a:r>
                <a:rPr lang="en-US" sz="1100" dirty="0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rPr>
                <a:t>How it connects with other commands and phases</a:t>
              </a:r>
              <a:endParaRPr sz="1100" dirty="0">
                <a:latin typeface="Lora"/>
                <a:ea typeface="Lora"/>
                <a:cs typeface="Lora"/>
                <a:sym typeface="Lora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F96F472-CDB8-F7C2-21EC-A80BB86250BF}"/>
              </a:ext>
            </a:extLst>
          </p:cNvPr>
          <p:cNvGrpSpPr/>
          <p:nvPr/>
        </p:nvGrpSpPr>
        <p:grpSpPr>
          <a:xfrm>
            <a:off x="6397337" y="4000306"/>
            <a:ext cx="2276271" cy="802099"/>
            <a:chOff x="6462962" y="3558228"/>
            <a:chExt cx="2276271" cy="802099"/>
          </a:xfrm>
        </p:grpSpPr>
        <p:sp>
          <p:nvSpPr>
            <p:cNvPr id="17" name="Google Shape;3803;p464">
              <a:extLst>
                <a:ext uri="{FF2B5EF4-FFF2-40B4-BE49-F238E27FC236}">
                  <a16:creationId xmlns:a16="http://schemas.microsoft.com/office/drawing/2014/main" id="{6255C229-768F-EB9D-0EF9-AB9B49772045}"/>
                </a:ext>
              </a:extLst>
            </p:cNvPr>
            <p:cNvSpPr/>
            <p:nvPr/>
          </p:nvSpPr>
          <p:spPr>
            <a:xfrm>
              <a:off x="6580648" y="3558228"/>
              <a:ext cx="2040900" cy="318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lvl="0" algn="ctr"/>
              <a:r>
                <a:rPr lang="en-US" sz="1200" dirty="0">
                  <a:solidFill>
                    <a:srgbClr val="FFFFFF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Best Practices &amp; Metrics</a:t>
              </a:r>
              <a:endParaRPr sz="1200" dirty="0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  <p:sp>
          <p:nvSpPr>
            <p:cNvPr id="28" name="Google Shape;3830;p464">
              <a:extLst>
                <a:ext uri="{FF2B5EF4-FFF2-40B4-BE49-F238E27FC236}">
                  <a16:creationId xmlns:a16="http://schemas.microsoft.com/office/drawing/2014/main" id="{8B1EA7D1-1327-B183-44F6-B4ACE71B77D6}"/>
                </a:ext>
              </a:extLst>
            </p:cNvPr>
            <p:cNvSpPr txBox="1"/>
            <p:nvPr/>
          </p:nvSpPr>
          <p:spPr>
            <a:xfrm>
              <a:off x="6462962" y="3970990"/>
              <a:ext cx="2276271" cy="3893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237743" lvl="0">
                <a:lnSpc>
                  <a:spcPct val="115000"/>
                </a:lnSpc>
              </a:pPr>
              <a:r>
                <a:rPr lang="en-US" sz="1100" dirty="0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rPr>
                <a:t>Quality guidelines and success measurements</a:t>
              </a:r>
              <a:endParaRPr sz="1100" dirty="0">
                <a:latin typeface="Lora"/>
                <a:ea typeface="Lora"/>
                <a:cs typeface="Lora"/>
                <a:sym typeface="Lor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4667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>
          <a:extLst>
            <a:ext uri="{FF2B5EF4-FFF2-40B4-BE49-F238E27FC236}">
              <a16:creationId xmlns:a16="http://schemas.microsoft.com/office/drawing/2014/main" id="{A72D34A0-6B68-8DDC-96D8-02955F42C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2">
            <a:extLst>
              <a:ext uri="{FF2B5EF4-FFF2-40B4-BE49-F238E27FC236}">
                <a16:creationId xmlns:a16="http://schemas.microsoft.com/office/drawing/2014/main" id="{9EAA401E-8932-7AC3-4E95-9190C46000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5775" y="457200"/>
            <a:ext cx="2609700" cy="174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b="1" dirty="0"/>
              <a:t>Subagents</a:t>
            </a:r>
            <a:br>
              <a:rPr lang="en-US" dirty="0"/>
            </a:br>
            <a:br>
              <a:rPr lang="en-US" dirty="0"/>
            </a:br>
            <a:r>
              <a:rPr lang="en-US" sz="1600" dirty="0">
                <a:solidFill>
                  <a:srgbClr val="141413"/>
                </a:solidFill>
                <a:latin typeface="Lora"/>
                <a:sym typeface="Lora"/>
              </a:rPr>
              <a:t>Pre-configured AI personalities that Claude Code can delegate tasks to.</a:t>
            </a:r>
            <a:br>
              <a:rPr lang="en-US" dirty="0">
                <a:solidFill>
                  <a:srgbClr val="141413"/>
                </a:solidFill>
                <a:latin typeface="Lora"/>
                <a:ea typeface="Lora"/>
                <a:cs typeface="Lora"/>
                <a:sym typeface="Lora"/>
              </a:rPr>
            </a:b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Google Shape;327;p32">
            <a:extLst>
              <a:ext uri="{FF2B5EF4-FFF2-40B4-BE49-F238E27FC236}">
                <a16:creationId xmlns:a16="http://schemas.microsoft.com/office/drawing/2014/main" id="{A06A68C0-5415-DA1C-72F6-669FB8F8984D}"/>
              </a:ext>
            </a:extLst>
          </p:cNvPr>
          <p:cNvSpPr/>
          <p:nvPr/>
        </p:nvSpPr>
        <p:spPr>
          <a:xfrm>
            <a:off x="3339925" y="457200"/>
            <a:ext cx="5353500" cy="789300"/>
          </a:xfrm>
          <a:prstGeom prst="roundRect">
            <a:avLst>
              <a:gd name="adj" fmla="val 16667"/>
            </a:avLst>
          </a:prstGeom>
          <a:solidFill>
            <a:srgbClr val="F0EFEA"/>
          </a:solidFill>
          <a:ln>
            <a:noFill/>
          </a:ln>
        </p:spPr>
        <p:txBody>
          <a:bodyPr spcFirstLastPara="1" wrap="square" lIns="182875" tIns="182875" rIns="182875" bIns="18287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141413"/>
                </a:solidFill>
                <a:latin typeface="Lora"/>
                <a:ea typeface="Lora"/>
                <a:cs typeface="Lora"/>
                <a:sym typeface="Lora"/>
              </a:rPr>
              <a:t>Context Preservation</a:t>
            </a:r>
            <a:endParaRPr b="1" dirty="0">
              <a:solidFill>
                <a:srgbClr val="141413"/>
              </a:solidFill>
              <a:latin typeface="Lora"/>
              <a:ea typeface="Lora"/>
              <a:cs typeface="Lora"/>
              <a:sym typeface="Lora"/>
            </a:endParaRPr>
          </a:p>
          <a:p>
            <a:pPr>
              <a:lnSpc>
                <a:spcPct val="115000"/>
              </a:lnSpc>
            </a:pPr>
            <a:r>
              <a:rPr lang="en-US" sz="1200" dirty="0">
                <a:solidFill>
                  <a:srgbClr val="141413"/>
                </a:solidFill>
                <a:latin typeface="Lora"/>
                <a:ea typeface="Lora"/>
                <a:cs typeface="Lora"/>
                <a:sym typeface="Lora"/>
              </a:rPr>
              <a:t>Each subagent operates in its own context, preventing pollution of the main conversation</a:t>
            </a:r>
          </a:p>
        </p:txBody>
      </p:sp>
      <p:sp>
        <p:nvSpPr>
          <p:cNvPr id="7" name="Google Shape;328;p32">
            <a:extLst>
              <a:ext uri="{FF2B5EF4-FFF2-40B4-BE49-F238E27FC236}">
                <a16:creationId xmlns:a16="http://schemas.microsoft.com/office/drawing/2014/main" id="{75D3531E-9627-EA5D-A4BD-F134651EE3B0}"/>
              </a:ext>
            </a:extLst>
          </p:cNvPr>
          <p:cNvSpPr/>
          <p:nvPr/>
        </p:nvSpPr>
        <p:spPr>
          <a:xfrm>
            <a:off x="3339925" y="1603800"/>
            <a:ext cx="5353500" cy="789300"/>
          </a:xfrm>
          <a:prstGeom prst="roundRect">
            <a:avLst>
              <a:gd name="adj" fmla="val 16667"/>
            </a:avLst>
          </a:prstGeom>
          <a:solidFill>
            <a:srgbClr val="F0EFEA"/>
          </a:solidFill>
          <a:ln>
            <a:noFill/>
          </a:ln>
        </p:spPr>
        <p:txBody>
          <a:bodyPr spcFirstLastPara="1" wrap="square" lIns="182875" tIns="182875" rIns="182875" bIns="18287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141413"/>
                </a:solidFill>
                <a:latin typeface="Lora"/>
                <a:ea typeface="Lora"/>
                <a:cs typeface="Lora"/>
                <a:sym typeface="Lora"/>
              </a:rPr>
              <a:t>Specialized Expertise</a:t>
            </a:r>
            <a:endParaRPr b="1" dirty="0">
              <a:solidFill>
                <a:srgbClr val="141413"/>
              </a:solidFill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141413"/>
                </a:solidFill>
                <a:latin typeface="Lora"/>
                <a:ea typeface="Lora"/>
                <a:cs typeface="Lora"/>
                <a:sym typeface="Lora"/>
              </a:rPr>
              <a:t>Subagents are fine-tuned with detailed instructions for specific domains</a:t>
            </a:r>
          </a:p>
        </p:txBody>
      </p:sp>
      <p:sp>
        <p:nvSpPr>
          <p:cNvPr id="8" name="Google Shape;329;p32">
            <a:extLst>
              <a:ext uri="{FF2B5EF4-FFF2-40B4-BE49-F238E27FC236}">
                <a16:creationId xmlns:a16="http://schemas.microsoft.com/office/drawing/2014/main" id="{B7EF6CF9-5044-7EA5-9067-73CE7146255F}"/>
              </a:ext>
            </a:extLst>
          </p:cNvPr>
          <p:cNvSpPr/>
          <p:nvPr/>
        </p:nvSpPr>
        <p:spPr>
          <a:xfrm>
            <a:off x="3339925" y="2750400"/>
            <a:ext cx="5353500" cy="789300"/>
          </a:xfrm>
          <a:prstGeom prst="roundRect">
            <a:avLst>
              <a:gd name="adj" fmla="val 16667"/>
            </a:avLst>
          </a:prstGeom>
          <a:solidFill>
            <a:srgbClr val="F0EFEA"/>
          </a:solidFill>
          <a:ln>
            <a:noFill/>
          </a:ln>
        </p:spPr>
        <p:txBody>
          <a:bodyPr spcFirstLastPara="1" wrap="square" lIns="182875" tIns="182875" rIns="182875" bIns="18287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141413"/>
                </a:solidFill>
                <a:latin typeface="Lora"/>
                <a:ea typeface="Lora"/>
                <a:cs typeface="Lora"/>
                <a:sym typeface="Lora"/>
              </a:rPr>
              <a:t>Reusability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141413"/>
                </a:solidFill>
                <a:latin typeface="Lora"/>
                <a:ea typeface="Lora"/>
                <a:cs typeface="Lora"/>
                <a:sym typeface="Lora"/>
              </a:rPr>
              <a:t>Subagents can be used across different projects and shared with your team for consistent workflows</a:t>
            </a:r>
          </a:p>
        </p:txBody>
      </p:sp>
      <p:sp>
        <p:nvSpPr>
          <p:cNvPr id="9" name="Google Shape;330;p32">
            <a:extLst>
              <a:ext uri="{FF2B5EF4-FFF2-40B4-BE49-F238E27FC236}">
                <a16:creationId xmlns:a16="http://schemas.microsoft.com/office/drawing/2014/main" id="{375F6ACB-3A9D-CA5D-1277-0FC575EE59BF}"/>
              </a:ext>
            </a:extLst>
          </p:cNvPr>
          <p:cNvSpPr/>
          <p:nvPr/>
        </p:nvSpPr>
        <p:spPr>
          <a:xfrm>
            <a:off x="3339925" y="3897000"/>
            <a:ext cx="5353500" cy="789300"/>
          </a:xfrm>
          <a:prstGeom prst="roundRect">
            <a:avLst>
              <a:gd name="adj" fmla="val 16667"/>
            </a:avLst>
          </a:prstGeom>
          <a:solidFill>
            <a:srgbClr val="F0EFEA"/>
          </a:solidFill>
          <a:ln>
            <a:noFill/>
          </a:ln>
        </p:spPr>
        <p:txBody>
          <a:bodyPr spcFirstLastPara="1" wrap="square" lIns="182875" tIns="182875" rIns="182875" bIns="18287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141413"/>
                </a:solidFill>
                <a:latin typeface="Lora"/>
                <a:ea typeface="Lora"/>
                <a:cs typeface="Lora"/>
                <a:sym typeface="Lora"/>
              </a:rPr>
              <a:t>Flexible permissions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141413"/>
                </a:solidFill>
                <a:latin typeface="Lora"/>
                <a:ea typeface="Lora"/>
                <a:cs typeface="Lora"/>
                <a:sym typeface="Lora"/>
              </a:rPr>
              <a:t>Subagents can have different tool access levels, allowing you to limit powerful tools to specific subagent types</a:t>
            </a:r>
          </a:p>
        </p:txBody>
      </p:sp>
    </p:spTree>
    <p:extLst>
      <p:ext uri="{BB962C8B-B14F-4D97-AF65-F5344CB8AC3E}">
        <p14:creationId xmlns:p14="http://schemas.microsoft.com/office/powerpoint/2010/main" val="1256150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259;p29">
            <a:extLst>
              <a:ext uri="{FF2B5EF4-FFF2-40B4-BE49-F238E27FC236}">
                <a16:creationId xmlns:a16="http://schemas.microsoft.com/office/drawing/2014/main" id="{EDDCF13A-916D-7B88-B933-1F53E64CEF76}"/>
              </a:ext>
            </a:extLst>
          </p:cNvPr>
          <p:cNvSpPr/>
          <p:nvPr/>
        </p:nvSpPr>
        <p:spPr>
          <a:xfrm>
            <a:off x="6171245" y="717229"/>
            <a:ext cx="2801900" cy="4075395"/>
          </a:xfrm>
          <a:prstGeom prst="roundRect">
            <a:avLst>
              <a:gd name="adj" fmla="val 955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82875" tIns="182875" rIns="182875" bIns="182875" anchor="t" anchorCtr="0">
            <a:noAutofit/>
          </a:bodyPr>
          <a:lstStyle/>
          <a:p>
            <a:pPr lvl="0" algn="ctr">
              <a:lnSpc>
                <a:spcPct val="115000"/>
              </a:lnSpc>
            </a:pPr>
            <a:r>
              <a:rPr lang="en-US" sz="1200" dirty="0">
                <a:latin typeface="Poppins SemiBold"/>
                <a:ea typeface="Poppins SemiBold"/>
                <a:cs typeface="Poppins SemiBold"/>
                <a:sym typeface="Poppins SemiBold"/>
              </a:rPr>
              <a:t>Delivery &amp; Quality</a:t>
            </a:r>
          </a:p>
          <a:p>
            <a:pPr lvl="0" algn="ctr">
              <a:lnSpc>
                <a:spcPct val="115000"/>
              </a:lnSpc>
            </a:pPr>
            <a:r>
              <a:rPr lang="en-US" sz="1200" dirty="0">
                <a:latin typeface="Poppins SemiBold"/>
                <a:ea typeface="Poppins SemiBold"/>
                <a:cs typeface="Poppins SemiBold"/>
                <a:sym typeface="Poppins SemiBold"/>
              </a:rPr>
              <a:t>(Results &amp; Standards)</a:t>
            </a:r>
            <a:endParaRPr sz="1200" dirty="0"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9" name="Google Shape;259;p29">
            <a:extLst>
              <a:ext uri="{FF2B5EF4-FFF2-40B4-BE49-F238E27FC236}">
                <a16:creationId xmlns:a16="http://schemas.microsoft.com/office/drawing/2014/main" id="{B16DAA20-2D9D-BD3E-8557-D7B53316358F}"/>
              </a:ext>
            </a:extLst>
          </p:cNvPr>
          <p:cNvSpPr/>
          <p:nvPr/>
        </p:nvSpPr>
        <p:spPr>
          <a:xfrm>
            <a:off x="3212736" y="732273"/>
            <a:ext cx="2801900" cy="4075396"/>
          </a:xfrm>
          <a:prstGeom prst="roundRect">
            <a:avLst>
              <a:gd name="adj" fmla="val 9557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182875" tIns="182875" rIns="182875" bIns="182875" anchor="t" anchorCtr="0">
            <a:noAutofit/>
          </a:bodyPr>
          <a:lstStyle/>
          <a:p>
            <a:pPr lvl="0" algn="ctr">
              <a:lnSpc>
                <a:spcPct val="115000"/>
              </a:lnSpc>
            </a:pPr>
            <a:r>
              <a:rPr lang="en-US" sz="1200" dirty="0">
                <a:latin typeface="Poppins SemiBold"/>
                <a:ea typeface="Poppins SemiBold"/>
                <a:cs typeface="Poppins SemiBold"/>
                <a:sym typeface="Poppins SemiBold"/>
              </a:rPr>
              <a:t>Expertise &amp; Methods</a:t>
            </a:r>
          </a:p>
          <a:p>
            <a:pPr lvl="0" algn="ctr">
              <a:lnSpc>
                <a:spcPct val="115000"/>
              </a:lnSpc>
            </a:pPr>
            <a:r>
              <a:rPr lang="en-US" sz="1200" dirty="0">
                <a:latin typeface="Poppins SemiBold"/>
                <a:ea typeface="Poppins SemiBold"/>
                <a:cs typeface="Poppins SemiBold"/>
                <a:sym typeface="Poppins SemiBold"/>
              </a:rPr>
              <a:t>(What &amp; Why)</a:t>
            </a:r>
            <a:endParaRPr sz="1200" dirty="0"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7" name="Google Shape;259;p29">
            <a:extLst>
              <a:ext uri="{FF2B5EF4-FFF2-40B4-BE49-F238E27FC236}">
                <a16:creationId xmlns:a16="http://schemas.microsoft.com/office/drawing/2014/main" id="{275F3F40-7C05-3748-E205-AFF2FE09A01C}"/>
              </a:ext>
            </a:extLst>
          </p:cNvPr>
          <p:cNvSpPr/>
          <p:nvPr/>
        </p:nvSpPr>
        <p:spPr>
          <a:xfrm>
            <a:off x="179628" y="732272"/>
            <a:ext cx="2801900" cy="4075397"/>
          </a:xfrm>
          <a:prstGeom prst="roundRect">
            <a:avLst>
              <a:gd name="adj" fmla="val 9557"/>
            </a:avLst>
          </a:prstGeom>
          <a:solidFill>
            <a:schemeClr val="accent3">
              <a:lumMod val="90000"/>
            </a:schemeClr>
          </a:solidFill>
          <a:ln>
            <a:noFill/>
          </a:ln>
        </p:spPr>
        <p:txBody>
          <a:bodyPr spcFirstLastPara="1" wrap="square" lIns="182875" tIns="182875" rIns="182875" bIns="182875" anchor="t" anchorCtr="0">
            <a:noAutofit/>
          </a:bodyPr>
          <a:lstStyle/>
          <a:p>
            <a:pPr lvl="0" algn="ctr">
              <a:lnSpc>
                <a:spcPct val="115000"/>
              </a:lnSpc>
            </a:pPr>
            <a:r>
              <a:rPr lang="en-US" sz="1200" dirty="0">
                <a:latin typeface="Poppins SemiBold"/>
                <a:ea typeface="Poppins SemiBold"/>
                <a:cs typeface="Poppins SemiBold"/>
                <a:sym typeface="Poppins SemiBold"/>
              </a:rPr>
              <a:t>Identity &amp; Setup</a:t>
            </a:r>
          </a:p>
          <a:p>
            <a:pPr lvl="0" algn="ctr">
              <a:lnSpc>
                <a:spcPct val="115000"/>
              </a:lnSpc>
            </a:pPr>
            <a:r>
              <a:rPr lang="en-US" sz="1200" dirty="0">
                <a:latin typeface="Poppins SemiBold"/>
                <a:ea typeface="Poppins SemiBold"/>
                <a:cs typeface="Poppins SemiBold"/>
                <a:sym typeface="Poppins SemiBold"/>
              </a:rPr>
              <a:t>(Who &amp; How)</a:t>
            </a:r>
            <a:endParaRPr sz="1200" dirty="0"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795" name="Google Shape;3795;p464"/>
          <p:cNvSpPr txBox="1">
            <a:spLocks noGrp="1"/>
          </p:cNvSpPr>
          <p:nvPr>
            <p:ph type="title"/>
          </p:nvPr>
        </p:nvSpPr>
        <p:spPr>
          <a:xfrm>
            <a:off x="289449" y="229875"/>
            <a:ext cx="8683695" cy="39801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Advanced Agent Markdown Structure </a:t>
            </a:r>
            <a:endParaRPr sz="1100" dirty="0">
              <a:solidFill>
                <a:srgbClr val="000000"/>
              </a:solidFill>
            </a:endParaRPr>
          </a:p>
        </p:txBody>
      </p:sp>
      <p:sp>
        <p:nvSpPr>
          <p:cNvPr id="3800" name="Google Shape;3800;p464"/>
          <p:cNvSpPr/>
          <p:nvPr/>
        </p:nvSpPr>
        <p:spPr>
          <a:xfrm>
            <a:off x="5141951" y="2587551"/>
            <a:ext cx="107400" cy="107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3804" name="Google Shape;3804;p464"/>
          <p:cNvCxnSpPr>
            <a:cxnSpLocks/>
          </p:cNvCxnSpPr>
          <p:nvPr/>
        </p:nvCxnSpPr>
        <p:spPr>
          <a:xfrm rot="10800000">
            <a:off x="5249407" y="1796875"/>
            <a:ext cx="4062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806" name="Google Shape;3806;p464"/>
          <p:cNvCxnSpPr>
            <a:cxnSpLocks/>
            <a:endCxn id="3800" idx="6"/>
          </p:cNvCxnSpPr>
          <p:nvPr/>
        </p:nvCxnSpPr>
        <p:spPr>
          <a:xfrm rot="10800000">
            <a:off x="5249357" y="2641238"/>
            <a:ext cx="462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817" name="Google Shape;3817;p464"/>
          <p:cNvCxnSpPr/>
          <p:nvPr/>
        </p:nvCxnSpPr>
        <p:spPr>
          <a:xfrm rot="10800000">
            <a:off x="5266057" y="4348066"/>
            <a:ext cx="462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828" name="Google Shape;3828;p464"/>
          <p:cNvSpPr/>
          <p:nvPr/>
        </p:nvSpPr>
        <p:spPr>
          <a:xfrm>
            <a:off x="1103351" y="2617966"/>
            <a:ext cx="107400" cy="107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3829" name="Google Shape;3829;p464"/>
          <p:cNvCxnSpPr/>
          <p:nvPr/>
        </p:nvCxnSpPr>
        <p:spPr>
          <a:xfrm rot="10800000">
            <a:off x="1151257" y="2671666"/>
            <a:ext cx="462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A2DD72E-B224-456E-3D8B-254F321EEE96}"/>
              </a:ext>
            </a:extLst>
          </p:cNvPr>
          <p:cNvGrpSpPr/>
          <p:nvPr/>
        </p:nvGrpSpPr>
        <p:grpSpPr>
          <a:xfrm>
            <a:off x="345298" y="1521066"/>
            <a:ext cx="2488024" cy="926485"/>
            <a:chOff x="184682" y="1391627"/>
            <a:chExt cx="2488024" cy="926485"/>
          </a:xfrm>
        </p:grpSpPr>
        <p:sp>
          <p:nvSpPr>
            <p:cNvPr id="3823" name="Google Shape;3823;p464"/>
            <p:cNvSpPr/>
            <p:nvPr/>
          </p:nvSpPr>
          <p:spPr>
            <a:xfrm>
              <a:off x="205469" y="1391627"/>
              <a:ext cx="2467237" cy="318600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rgbClr val="FFFFFF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Frontmatter Metadata (YAML)</a:t>
              </a:r>
              <a:endParaRPr sz="1200" dirty="0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  <p:sp>
          <p:nvSpPr>
            <p:cNvPr id="3830" name="Google Shape;3830;p464"/>
            <p:cNvSpPr txBox="1"/>
            <p:nvPr/>
          </p:nvSpPr>
          <p:spPr>
            <a:xfrm>
              <a:off x="184682" y="1734106"/>
              <a:ext cx="2276271" cy="5840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237743" lvl="0">
                <a:lnSpc>
                  <a:spcPct val="115000"/>
                </a:lnSpc>
              </a:pPr>
              <a:r>
                <a:rPr lang="en-US" sz="1100" dirty="0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rPr>
                <a:t>Configuration that defines the agent's name, purpose, and available tools</a:t>
              </a:r>
              <a:endParaRPr sz="1100" dirty="0">
                <a:latin typeface="Lora"/>
                <a:ea typeface="Lora"/>
                <a:cs typeface="Lora"/>
                <a:sym typeface="Lora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B4F15E6-2D36-8D4A-9AEB-3B607FDA1240}"/>
              </a:ext>
            </a:extLst>
          </p:cNvPr>
          <p:cNvGrpSpPr/>
          <p:nvPr/>
        </p:nvGrpSpPr>
        <p:grpSpPr>
          <a:xfrm>
            <a:off x="366085" y="2583050"/>
            <a:ext cx="2466151" cy="932746"/>
            <a:chOff x="1059021" y="1893331"/>
            <a:chExt cx="2466151" cy="932746"/>
          </a:xfrm>
        </p:grpSpPr>
        <p:sp>
          <p:nvSpPr>
            <p:cNvPr id="3826" name="Google Shape;3826;p464"/>
            <p:cNvSpPr/>
            <p:nvPr/>
          </p:nvSpPr>
          <p:spPr>
            <a:xfrm>
              <a:off x="1059021" y="1893331"/>
              <a:ext cx="2466151" cy="318600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rgbClr val="FFFFFF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Activation Instructions</a:t>
              </a:r>
              <a:endParaRPr sz="1200" dirty="0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  <p:sp>
          <p:nvSpPr>
            <p:cNvPr id="10" name="Google Shape;3830;p464">
              <a:extLst>
                <a:ext uri="{FF2B5EF4-FFF2-40B4-BE49-F238E27FC236}">
                  <a16:creationId xmlns:a16="http://schemas.microsoft.com/office/drawing/2014/main" id="{8CF9A27F-6C4A-66C6-24B6-91807AB15C0B}"/>
                </a:ext>
              </a:extLst>
            </p:cNvPr>
            <p:cNvSpPr txBox="1"/>
            <p:nvPr/>
          </p:nvSpPr>
          <p:spPr>
            <a:xfrm>
              <a:off x="1059021" y="2242071"/>
              <a:ext cx="2384235" cy="5840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237743" lvl="0">
                <a:lnSpc>
                  <a:spcPct val="115000"/>
                </a:lnSpc>
              </a:pPr>
              <a:r>
                <a:rPr lang="en-US" sz="1100" dirty="0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rPr>
                <a:t>Step-by-step process for initializing the agent and setting context</a:t>
              </a:r>
              <a:endParaRPr sz="1100" dirty="0">
                <a:latin typeface="Lora"/>
                <a:ea typeface="Lora"/>
                <a:cs typeface="Lora"/>
                <a:sym typeface="Lora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9B46BCB-6FD8-621C-3F3B-ADA519D949AB}"/>
              </a:ext>
            </a:extLst>
          </p:cNvPr>
          <p:cNvGrpSpPr/>
          <p:nvPr/>
        </p:nvGrpSpPr>
        <p:grpSpPr>
          <a:xfrm>
            <a:off x="326953" y="3564041"/>
            <a:ext cx="2505283" cy="931580"/>
            <a:chOff x="1094471" y="2725366"/>
            <a:chExt cx="2505283" cy="931580"/>
          </a:xfrm>
        </p:grpSpPr>
        <p:sp>
          <p:nvSpPr>
            <p:cNvPr id="2" name="Google Shape;3826;p464">
              <a:extLst>
                <a:ext uri="{FF2B5EF4-FFF2-40B4-BE49-F238E27FC236}">
                  <a16:creationId xmlns:a16="http://schemas.microsoft.com/office/drawing/2014/main" id="{E84BAA67-56DA-137C-B3DE-59D110D70732}"/>
                </a:ext>
              </a:extLst>
            </p:cNvPr>
            <p:cNvSpPr/>
            <p:nvPr/>
          </p:nvSpPr>
          <p:spPr>
            <a:xfrm>
              <a:off x="1133603" y="2725366"/>
              <a:ext cx="2466151" cy="318600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rgbClr val="FFFFFF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Persona</a:t>
              </a:r>
              <a:endParaRPr sz="1200" dirty="0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  <p:sp>
          <p:nvSpPr>
            <p:cNvPr id="11" name="Google Shape;3830;p464">
              <a:extLst>
                <a:ext uri="{FF2B5EF4-FFF2-40B4-BE49-F238E27FC236}">
                  <a16:creationId xmlns:a16="http://schemas.microsoft.com/office/drawing/2014/main" id="{A19B9E6B-2885-E562-E7C4-30943C0CCA25}"/>
                </a:ext>
              </a:extLst>
            </p:cNvPr>
            <p:cNvSpPr txBox="1"/>
            <p:nvPr/>
          </p:nvSpPr>
          <p:spPr>
            <a:xfrm>
              <a:off x="1094471" y="3072940"/>
              <a:ext cx="2423367" cy="5840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237743" lvl="0">
                <a:lnSpc>
                  <a:spcPct val="115000"/>
                </a:lnSpc>
              </a:pPr>
              <a:r>
                <a:rPr lang="en-US" sz="1100" dirty="0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rPr>
                <a:t>The agent's professional identity, expertise, and communication style</a:t>
              </a:r>
              <a:endParaRPr sz="1100" dirty="0">
                <a:latin typeface="Lora"/>
                <a:ea typeface="Lora"/>
                <a:cs typeface="Lora"/>
                <a:sym typeface="Lora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B03F048-CD4F-6802-C892-7DCE7C05B5A4}"/>
              </a:ext>
            </a:extLst>
          </p:cNvPr>
          <p:cNvGrpSpPr/>
          <p:nvPr/>
        </p:nvGrpSpPr>
        <p:grpSpPr>
          <a:xfrm>
            <a:off x="3433864" y="1510004"/>
            <a:ext cx="2294493" cy="751912"/>
            <a:chOff x="1142879" y="3820619"/>
            <a:chExt cx="2294493" cy="751912"/>
          </a:xfrm>
        </p:grpSpPr>
        <p:sp>
          <p:nvSpPr>
            <p:cNvPr id="3" name="Google Shape;3826;p464">
              <a:extLst>
                <a:ext uri="{FF2B5EF4-FFF2-40B4-BE49-F238E27FC236}">
                  <a16:creationId xmlns:a16="http://schemas.microsoft.com/office/drawing/2014/main" id="{320A9B6F-A526-6299-1EEB-B8A9AFCDB511}"/>
                </a:ext>
              </a:extLst>
            </p:cNvPr>
            <p:cNvSpPr/>
            <p:nvPr/>
          </p:nvSpPr>
          <p:spPr>
            <a:xfrm>
              <a:off x="1142879" y="3820619"/>
              <a:ext cx="2276271" cy="318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rgbClr val="FFFFFF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Responsibilities</a:t>
              </a:r>
              <a:endParaRPr sz="1200" dirty="0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  <p:sp>
          <p:nvSpPr>
            <p:cNvPr id="12" name="Google Shape;3830;p464">
              <a:extLst>
                <a:ext uri="{FF2B5EF4-FFF2-40B4-BE49-F238E27FC236}">
                  <a16:creationId xmlns:a16="http://schemas.microsoft.com/office/drawing/2014/main" id="{7F6BD306-5B40-E59A-9234-1ABCE4CE8481}"/>
                </a:ext>
              </a:extLst>
            </p:cNvPr>
            <p:cNvSpPr txBox="1"/>
            <p:nvPr/>
          </p:nvSpPr>
          <p:spPr>
            <a:xfrm>
              <a:off x="1161101" y="4183194"/>
              <a:ext cx="2276271" cy="3893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237743" lvl="0">
                <a:lnSpc>
                  <a:spcPct val="115000"/>
                </a:lnSpc>
              </a:pPr>
              <a:r>
                <a:rPr lang="en-US" sz="1100" dirty="0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rPr>
                <a:t>Core duties and areas of ownership for the agent</a:t>
              </a:r>
              <a:endParaRPr sz="1100" dirty="0">
                <a:latin typeface="Lora"/>
                <a:ea typeface="Lora"/>
                <a:cs typeface="Lora"/>
                <a:sym typeface="Lora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BBA5E67-9E7C-53D0-000E-6AA7C50B67B8}"/>
              </a:ext>
            </a:extLst>
          </p:cNvPr>
          <p:cNvGrpSpPr/>
          <p:nvPr/>
        </p:nvGrpSpPr>
        <p:grpSpPr>
          <a:xfrm>
            <a:off x="3244343" y="2559190"/>
            <a:ext cx="2484014" cy="925622"/>
            <a:chOff x="5304151" y="1004281"/>
            <a:chExt cx="2484014" cy="925622"/>
          </a:xfrm>
        </p:grpSpPr>
        <p:sp>
          <p:nvSpPr>
            <p:cNvPr id="9" name="Google Shape;3803;p464">
              <a:extLst>
                <a:ext uri="{FF2B5EF4-FFF2-40B4-BE49-F238E27FC236}">
                  <a16:creationId xmlns:a16="http://schemas.microsoft.com/office/drawing/2014/main" id="{CAF308AA-FC6E-1375-9769-D0694A263F05}"/>
                </a:ext>
              </a:extLst>
            </p:cNvPr>
            <p:cNvSpPr/>
            <p:nvPr/>
          </p:nvSpPr>
          <p:spPr>
            <a:xfrm>
              <a:off x="5493673" y="1004281"/>
              <a:ext cx="2276270" cy="318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FFFFFF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Domain-Specific Patterns/Framework</a:t>
              </a:r>
              <a:endParaRPr sz="1000" dirty="0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  <p:sp>
          <p:nvSpPr>
            <p:cNvPr id="13" name="Google Shape;3830;p464">
              <a:extLst>
                <a:ext uri="{FF2B5EF4-FFF2-40B4-BE49-F238E27FC236}">
                  <a16:creationId xmlns:a16="http://schemas.microsoft.com/office/drawing/2014/main" id="{6401746D-ED94-E3AC-4D3E-09BD50A89874}"/>
                </a:ext>
              </a:extLst>
            </p:cNvPr>
            <p:cNvSpPr txBox="1"/>
            <p:nvPr/>
          </p:nvSpPr>
          <p:spPr>
            <a:xfrm>
              <a:off x="5304151" y="1345897"/>
              <a:ext cx="2484014" cy="5840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237743" lvl="0">
                <a:lnSpc>
                  <a:spcPct val="115000"/>
                </a:lnSpc>
              </a:pPr>
              <a:r>
                <a:rPr lang="en-US" sz="1100" dirty="0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rPr>
                <a:t>Technical frameworks, methodologies, and best practices for the specialty</a:t>
              </a:r>
              <a:endParaRPr sz="1100" dirty="0">
                <a:latin typeface="Lora"/>
                <a:ea typeface="Lora"/>
                <a:cs typeface="Lora"/>
                <a:sym typeface="Lora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319881D-F917-B807-F9DE-A0FE5E1A2EB4}"/>
              </a:ext>
            </a:extLst>
          </p:cNvPr>
          <p:cNvGrpSpPr/>
          <p:nvPr/>
        </p:nvGrpSpPr>
        <p:grpSpPr>
          <a:xfrm>
            <a:off x="3244343" y="3581744"/>
            <a:ext cx="2484013" cy="753800"/>
            <a:chOff x="5304151" y="1925165"/>
            <a:chExt cx="2484013" cy="753800"/>
          </a:xfrm>
        </p:grpSpPr>
        <p:sp>
          <p:nvSpPr>
            <p:cNvPr id="4" name="Google Shape;3803;p464">
              <a:extLst>
                <a:ext uri="{FF2B5EF4-FFF2-40B4-BE49-F238E27FC236}">
                  <a16:creationId xmlns:a16="http://schemas.microsoft.com/office/drawing/2014/main" id="{C983B9C8-9DB6-5A2B-4612-57FF2A42B81D}"/>
                </a:ext>
              </a:extLst>
            </p:cNvPr>
            <p:cNvSpPr/>
            <p:nvPr/>
          </p:nvSpPr>
          <p:spPr>
            <a:xfrm>
              <a:off x="5511893" y="1925165"/>
              <a:ext cx="2276271" cy="318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rgbClr val="FFFFFF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Implementation Strategies</a:t>
              </a:r>
              <a:endParaRPr sz="1200" dirty="0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  <p:sp>
          <p:nvSpPr>
            <p:cNvPr id="14" name="Google Shape;3830;p464">
              <a:extLst>
                <a:ext uri="{FF2B5EF4-FFF2-40B4-BE49-F238E27FC236}">
                  <a16:creationId xmlns:a16="http://schemas.microsoft.com/office/drawing/2014/main" id="{236EAFC5-D0C9-25D3-1AF4-2238DCA8BC9A}"/>
                </a:ext>
              </a:extLst>
            </p:cNvPr>
            <p:cNvSpPr txBox="1"/>
            <p:nvPr/>
          </p:nvSpPr>
          <p:spPr>
            <a:xfrm>
              <a:off x="5304151" y="2289628"/>
              <a:ext cx="2484013" cy="3893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237743" lvl="0">
                <a:lnSpc>
                  <a:spcPct val="115000"/>
                </a:lnSpc>
              </a:pPr>
              <a:r>
                <a:rPr lang="en-US" sz="1100" dirty="0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rPr>
                <a:t>Actionable approaches with trade-offs and decision guidance</a:t>
              </a:r>
              <a:endParaRPr sz="1100" dirty="0">
                <a:latin typeface="Lora"/>
                <a:ea typeface="Lora"/>
                <a:cs typeface="Lora"/>
                <a:sym typeface="Lora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DF9D1D4-AB7C-0F44-5FD7-75EF0A27FEE7}"/>
              </a:ext>
            </a:extLst>
          </p:cNvPr>
          <p:cNvGrpSpPr/>
          <p:nvPr/>
        </p:nvGrpSpPr>
        <p:grpSpPr>
          <a:xfrm>
            <a:off x="6378119" y="1521066"/>
            <a:ext cx="2276271" cy="968483"/>
            <a:chOff x="5507296" y="2951489"/>
            <a:chExt cx="2276271" cy="968483"/>
          </a:xfrm>
        </p:grpSpPr>
        <p:sp>
          <p:nvSpPr>
            <p:cNvPr id="5" name="Google Shape;3803;p464">
              <a:extLst>
                <a:ext uri="{FF2B5EF4-FFF2-40B4-BE49-F238E27FC236}">
                  <a16:creationId xmlns:a16="http://schemas.microsoft.com/office/drawing/2014/main" id="{AE590EBC-4F42-8D03-2AFA-DF2365708299}"/>
                </a:ext>
              </a:extLst>
            </p:cNvPr>
            <p:cNvSpPr/>
            <p:nvPr/>
          </p:nvSpPr>
          <p:spPr>
            <a:xfrm>
              <a:off x="5644200" y="2951489"/>
              <a:ext cx="2040900" cy="318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rgbClr val="FFFFFF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Output Format</a:t>
              </a:r>
              <a:endParaRPr sz="1200" dirty="0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  <p:sp>
          <p:nvSpPr>
            <p:cNvPr id="15" name="Google Shape;3830;p464">
              <a:extLst>
                <a:ext uri="{FF2B5EF4-FFF2-40B4-BE49-F238E27FC236}">
                  <a16:creationId xmlns:a16="http://schemas.microsoft.com/office/drawing/2014/main" id="{9A0C092C-F1F0-E3E0-45E0-E92C213768C0}"/>
                </a:ext>
              </a:extLst>
            </p:cNvPr>
            <p:cNvSpPr txBox="1"/>
            <p:nvPr/>
          </p:nvSpPr>
          <p:spPr>
            <a:xfrm>
              <a:off x="5507296" y="3335966"/>
              <a:ext cx="2276271" cy="5840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237743" lvl="0">
                <a:lnSpc>
                  <a:spcPct val="115000"/>
                </a:lnSpc>
              </a:pPr>
              <a:r>
                <a:rPr lang="en-US" sz="1100" dirty="0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rPr>
                <a:t>Structured deliverable templates for consistent results</a:t>
              </a:r>
              <a:endParaRPr sz="1100" dirty="0">
                <a:latin typeface="Lora"/>
                <a:ea typeface="Lora"/>
                <a:cs typeface="Lora"/>
                <a:sym typeface="Lora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CC7A6B6-0536-A1E9-4691-DFB312F33E0E}"/>
              </a:ext>
            </a:extLst>
          </p:cNvPr>
          <p:cNvGrpSpPr/>
          <p:nvPr/>
        </p:nvGrpSpPr>
        <p:grpSpPr>
          <a:xfrm>
            <a:off x="6316374" y="2583050"/>
            <a:ext cx="2276271" cy="757745"/>
            <a:chOff x="5408829" y="3815565"/>
            <a:chExt cx="2276271" cy="757745"/>
          </a:xfrm>
        </p:grpSpPr>
        <p:sp>
          <p:nvSpPr>
            <p:cNvPr id="6" name="Google Shape;3803;p464">
              <a:extLst>
                <a:ext uri="{FF2B5EF4-FFF2-40B4-BE49-F238E27FC236}">
                  <a16:creationId xmlns:a16="http://schemas.microsoft.com/office/drawing/2014/main" id="{5D0A0989-9775-F6EE-0AAE-BAECEB8654DC}"/>
                </a:ext>
              </a:extLst>
            </p:cNvPr>
            <p:cNvSpPr/>
            <p:nvPr/>
          </p:nvSpPr>
          <p:spPr>
            <a:xfrm>
              <a:off x="5644200" y="3815565"/>
              <a:ext cx="2040900" cy="318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rgbClr val="FFFFFF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Best Practices</a:t>
              </a:r>
              <a:endParaRPr sz="1200" dirty="0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  <p:sp>
          <p:nvSpPr>
            <p:cNvPr id="16" name="Google Shape;3830;p464">
              <a:extLst>
                <a:ext uri="{FF2B5EF4-FFF2-40B4-BE49-F238E27FC236}">
                  <a16:creationId xmlns:a16="http://schemas.microsoft.com/office/drawing/2014/main" id="{FBBD3759-BEAA-EF6E-75A9-0A09DF69D75E}"/>
                </a:ext>
              </a:extLst>
            </p:cNvPr>
            <p:cNvSpPr txBox="1"/>
            <p:nvPr/>
          </p:nvSpPr>
          <p:spPr>
            <a:xfrm>
              <a:off x="5408829" y="4183973"/>
              <a:ext cx="2276271" cy="3893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237743" lvl="0">
                <a:lnSpc>
                  <a:spcPct val="115000"/>
                </a:lnSpc>
              </a:pPr>
              <a:r>
                <a:rPr lang="en-US" sz="1100" dirty="0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rPr>
                <a:t>Quality guidelines and success metrics for the domain</a:t>
              </a:r>
              <a:endParaRPr sz="1100" dirty="0">
                <a:latin typeface="Lora"/>
                <a:ea typeface="Lora"/>
                <a:cs typeface="Lora"/>
                <a:sym typeface="Lora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C85C5CC-1254-E063-0D4A-203883E8CC60}"/>
              </a:ext>
            </a:extLst>
          </p:cNvPr>
          <p:cNvGrpSpPr/>
          <p:nvPr/>
        </p:nvGrpSpPr>
        <p:grpSpPr>
          <a:xfrm>
            <a:off x="6378119" y="3558228"/>
            <a:ext cx="2276271" cy="802099"/>
            <a:chOff x="6462962" y="3558228"/>
            <a:chExt cx="2276271" cy="802099"/>
          </a:xfrm>
        </p:grpSpPr>
        <p:sp>
          <p:nvSpPr>
            <p:cNvPr id="7" name="Google Shape;3803;p464">
              <a:extLst>
                <a:ext uri="{FF2B5EF4-FFF2-40B4-BE49-F238E27FC236}">
                  <a16:creationId xmlns:a16="http://schemas.microsoft.com/office/drawing/2014/main" id="{7A254F75-B28F-A8D0-77B0-8F12CF064EED}"/>
                </a:ext>
              </a:extLst>
            </p:cNvPr>
            <p:cNvSpPr/>
            <p:nvPr/>
          </p:nvSpPr>
          <p:spPr>
            <a:xfrm>
              <a:off x="6580648" y="3558228"/>
              <a:ext cx="2040900" cy="318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rgbClr val="FFFFFF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Examples</a:t>
              </a:r>
              <a:endParaRPr sz="1200" dirty="0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  <p:sp>
          <p:nvSpPr>
            <p:cNvPr id="26" name="Google Shape;3830;p464">
              <a:extLst>
                <a:ext uri="{FF2B5EF4-FFF2-40B4-BE49-F238E27FC236}">
                  <a16:creationId xmlns:a16="http://schemas.microsoft.com/office/drawing/2014/main" id="{C954E02B-52B0-7405-CC59-AB49E1896320}"/>
                </a:ext>
              </a:extLst>
            </p:cNvPr>
            <p:cNvSpPr txBox="1"/>
            <p:nvPr/>
          </p:nvSpPr>
          <p:spPr>
            <a:xfrm>
              <a:off x="6462962" y="3970990"/>
              <a:ext cx="2276271" cy="3893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237743" lvl="0">
                <a:lnSpc>
                  <a:spcPct val="115000"/>
                </a:lnSpc>
              </a:pPr>
              <a:r>
                <a:rPr lang="en-US" sz="1100" dirty="0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rPr>
                <a:t>Real-world scenarios and reference implementations</a:t>
              </a:r>
              <a:endParaRPr sz="1100" dirty="0">
                <a:latin typeface="Lora"/>
                <a:ea typeface="Lora"/>
                <a:cs typeface="Lora"/>
                <a:sym typeface="Lora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>
          <a:extLst>
            <a:ext uri="{FF2B5EF4-FFF2-40B4-BE49-F238E27FC236}">
              <a16:creationId xmlns:a16="http://schemas.microsoft.com/office/drawing/2014/main" id="{961A395B-008B-6F0C-EA2C-A30EDF88F0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2">
            <a:extLst>
              <a:ext uri="{FF2B5EF4-FFF2-40B4-BE49-F238E27FC236}">
                <a16:creationId xmlns:a16="http://schemas.microsoft.com/office/drawing/2014/main" id="{2031E3BE-A22F-78BF-138B-7426BAAE18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5775" y="457200"/>
            <a:ext cx="2609700" cy="174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b="1" dirty="0"/>
              <a:t>Hooks</a:t>
            </a:r>
            <a:br>
              <a:rPr lang="en-US" dirty="0"/>
            </a:br>
            <a:br>
              <a:rPr lang="en-US" dirty="0"/>
            </a:br>
            <a:r>
              <a:rPr lang="en-US" sz="1600" dirty="0">
                <a:solidFill>
                  <a:srgbClr val="141413"/>
                </a:solidFill>
                <a:latin typeface="Lora"/>
                <a:sym typeface="Lora"/>
              </a:rPr>
              <a:t>User-defined shell commands that execute at various points in Claude Code’s lifecycle.</a:t>
            </a:r>
            <a:br>
              <a:rPr lang="en-US" dirty="0">
                <a:solidFill>
                  <a:srgbClr val="141413"/>
                </a:solidFill>
                <a:latin typeface="Lora"/>
                <a:ea typeface="Lora"/>
                <a:cs typeface="Lora"/>
                <a:sym typeface="Lora"/>
              </a:rPr>
            </a:b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Google Shape;327;p32">
            <a:extLst>
              <a:ext uri="{FF2B5EF4-FFF2-40B4-BE49-F238E27FC236}">
                <a16:creationId xmlns:a16="http://schemas.microsoft.com/office/drawing/2014/main" id="{453DFDB2-25E9-6307-F342-87481D760E2B}"/>
              </a:ext>
            </a:extLst>
          </p:cNvPr>
          <p:cNvSpPr/>
          <p:nvPr/>
        </p:nvSpPr>
        <p:spPr>
          <a:xfrm>
            <a:off x="3401777" y="457200"/>
            <a:ext cx="5353500" cy="789300"/>
          </a:xfrm>
          <a:prstGeom prst="roundRect">
            <a:avLst>
              <a:gd name="adj" fmla="val 16667"/>
            </a:avLst>
          </a:prstGeom>
          <a:solidFill>
            <a:srgbClr val="F0EFEA"/>
          </a:solidFill>
          <a:ln>
            <a:noFill/>
          </a:ln>
        </p:spPr>
        <p:txBody>
          <a:bodyPr spcFirstLastPara="1" wrap="square" lIns="182875" tIns="182875" rIns="182875" bIns="18287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141413"/>
                </a:solidFill>
                <a:latin typeface="Lora"/>
                <a:ea typeface="Lora"/>
                <a:cs typeface="Lora"/>
                <a:sym typeface="Lora"/>
              </a:rPr>
              <a:t>Deterministic</a:t>
            </a:r>
            <a:endParaRPr b="1" dirty="0">
              <a:solidFill>
                <a:srgbClr val="141413"/>
              </a:solidFill>
              <a:latin typeface="Lora"/>
              <a:ea typeface="Lora"/>
              <a:cs typeface="Lora"/>
              <a:sym typeface="Lora"/>
            </a:endParaRPr>
          </a:p>
          <a:p>
            <a:pPr>
              <a:lnSpc>
                <a:spcPct val="115000"/>
              </a:lnSpc>
            </a:pPr>
            <a:r>
              <a:rPr lang="en-US" sz="1200" dirty="0">
                <a:solidFill>
                  <a:srgbClr val="141413"/>
                </a:solidFill>
                <a:latin typeface="Lora"/>
                <a:ea typeface="Lora"/>
                <a:cs typeface="Lora"/>
                <a:sym typeface="Lora"/>
              </a:rPr>
              <a:t>Deterministic control over Claude Code’s behavior</a:t>
            </a:r>
          </a:p>
        </p:txBody>
      </p:sp>
      <p:sp>
        <p:nvSpPr>
          <p:cNvPr id="7" name="Google Shape;328;p32">
            <a:extLst>
              <a:ext uri="{FF2B5EF4-FFF2-40B4-BE49-F238E27FC236}">
                <a16:creationId xmlns:a16="http://schemas.microsoft.com/office/drawing/2014/main" id="{DEBD82C4-4A50-EF03-85E6-7EA4785DE097}"/>
              </a:ext>
            </a:extLst>
          </p:cNvPr>
          <p:cNvSpPr/>
          <p:nvPr/>
        </p:nvSpPr>
        <p:spPr>
          <a:xfrm>
            <a:off x="3401777" y="1701131"/>
            <a:ext cx="5353500" cy="789300"/>
          </a:xfrm>
          <a:prstGeom prst="roundRect">
            <a:avLst>
              <a:gd name="adj" fmla="val 16667"/>
            </a:avLst>
          </a:prstGeom>
          <a:solidFill>
            <a:srgbClr val="F0EFEA"/>
          </a:solidFill>
          <a:ln>
            <a:noFill/>
          </a:ln>
        </p:spPr>
        <p:txBody>
          <a:bodyPr spcFirstLastPara="1" wrap="square" lIns="182875" tIns="182875" rIns="182875" bIns="18287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141413"/>
                </a:solidFill>
                <a:latin typeface="Lora"/>
                <a:ea typeface="Lora"/>
                <a:cs typeface="Lora"/>
                <a:sym typeface="Lora"/>
              </a:rPr>
              <a:t>Repeatable</a:t>
            </a:r>
            <a:endParaRPr b="1" dirty="0">
              <a:solidFill>
                <a:srgbClr val="141413"/>
              </a:solidFill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141413"/>
                </a:solidFill>
                <a:latin typeface="Lora"/>
                <a:ea typeface="Lora"/>
                <a:cs typeface="Lora"/>
                <a:sym typeface="Lora"/>
              </a:rPr>
              <a:t>Hooks define actions always happen rather than relying on Claude to choose to run them</a:t>
            </a:r>
          </a:p>
        </p:txBody>
      </p:sp>
      <p:sp>
        <p:nvSpPr>
          <p:cNvPr id="8" name="Google Shape;329;p32">
            <a:extLst>
              <a:ext uri="{FF2B5EF4-FFF2-40B4-BE49-F238E27FC236}">
                <a16:creationId xmlns:a16="http://schemas.microsoft.com/office/drawing/2014/main" id="{373A67E0-131E-E5B1-A984-1C8E3024F5CF}"/>
              </a:ext>
            </a:extLst>
          </p:cNvPr>
          <p:cNvSpPr/>
          <p:nvPr/>
        </p:nvSpPr>
        <p:spPr>
          <a:xfrm>
            <a:off x="3401777" y="2945061"/>
            <a:ext cx="5353500" cy="1747701"/>
          </a:xfrm>
          <a:prstGeom prst="roundRect">
            <a:avLst>
              <a:gd name="adj" fmla="val 16667"/>
            </a:avLst>
          </a:prstGeom>
          <a:solidFill>
            <a:srgbClr val="F0EFEA"/>
          </a:solidFill>
          <a:ln>
            <a:noFill/>
          </a:ln>
        </p:spPr>
        <p:txBody>
          <a:bodyPr spcFirstLastPara="1" wrap="square" lIns="182875" tIns="182875" rIns="182875" bIns="18287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141413"/>
                </a:solidFill>
                <a:latin typeface="Lora"/>
                <a:ea typeface="Lora"/>
                <a:cs typeface="Lora"/>
                <a:sym typeface="Lora"/>
              </a:rPr>
              <a:t>Event Driven</a:t>
            </a:r>
            <a:endParaRPr b="1" dirty="0">
              <a:solidFill>
                <a:srgbClr val="141413"/>
              </a:solidFill>
              <a:latin typeface="Lora"/>
              <a:ea typeface="Lora"/>
              <a:cs typeface="Lora"/>
              <a:sym typeface="Lora"/>
            </a:endParaRPr>
          </a:p>
          <a:p>
            <a:pPr lvl="5">
              <a:lnSpc>
                <a:spcPct val="115000"/>
              </a:lnSpc>
            </a:pPr>
            <a:r>
              <a:rPr lang="en-US" sz="1200" b="1" dirty="0">
                <a:solidFill>
                  <a:srgbClr val="141413"/>
                </a:solidFill>
                <a:latin typeface="Lora"/>
                <a:ea typeface="Lora"/>
                <a:cs typeface="Lora"/>
                <a:sym typeface="Lora"/>
              </a:rPr>
              <a:t>  </a:t>
            </a:r>
            <a:r>
              <a:rPr lang="en-US" sz="1200" b="1" dirty="0" err="1">
                <a:solidFill>
                  <a:srgbClr val="141413"/>
                </a:solidFill>
                <a:latin typeface="Lora"/>
                <a:ea typeface="Lora"/>
                <a:cs typeface="Lora"/>
                <a:sym typeface="Lora"/>
              </a:rPr>
              <a:t>PreToolUse</a:t>
            </a:r>
            <a:r>
              <a:rPr lang="en-US" sz="1200" b="1" dirty="0">
                <a:solidFill>
                  <a:srgbClr val="141413"/>
                </a:solidFill>
                <a:latin typeface="Lora"/>
                <a:ea typeface="Lora"/>
                <a:cs typeface="Lora"/>
                <a:sym typeface="Lora"/>
              </a:rPr>
              <a:t>: </a:t>
            </a:r>
            <a:r>
              <a:rPr lang="en-US" sz="1200" dirty="0">
                <a:solidFill>
                  <a:srgbClr val="141413"/>
                </a:solidFill>
                <a:latin typeface="Lora"/>
                <a:ea typeface="Lora"/>
                <a:cs typeface="Lora"/>
                <a:sym typeface="Lora"/>
              </a:rPr>
              <a:t>Runs before tool calls (can block them)</a:t>
            </a:r>
          </a:p>
          <a:p>
            <a:pPr lvl="5">
              <a:lnSpc>
                <a:spcPct val="115000"/>
              </a:lnSpc>
            </a:pPr>
            <a:r>
              <a:rPr lang="en-US" sz="1200" b="1" dirty="0">
                <a:solidFill>
                  <a:srgbClr val="141413"/>
                </a:solidFill>
                <a:latin typeface="Lora"/>
                <a:ea typeface="Lora"/>
                <a:cs typeface="Lora"/>
                <a:sym typeface="Lora"/>
              </a:rPr>
              <a:t>  </a:t>
            </a:r>
            <a:r>
              <a:rPr lang="en-US" sz="1200" b="1" dirty="0" err="1">
                <a:solidFill>
                  <a:srgbClr val="141413"/>
                </a:solidFill>
                <a:latin typeface="Lora"/>
                <a:ea typeface="Lora"/>
                <a:cs typeface="Lora"/>
                <a:sym typeface="Lora"/>
              </a:rPr>
              <a:t>PostToolUse</a:t>
            </a:r>
            <a:r>
              <a:rPr lang="en-US" sz="1200" b="1" dirty="0">
                <a:solidFill>
                  <a:srgbClr val="141413"/>
                </a:solidFill>
                <a:latin typeface="Lora"/>
                <a:ea typeface="Lora"/>
                <a:cs typeface="Lora"/>
                <a:sym typeface="Lora"/>
              </a:rPr>
              <a:t>: </a:t>
            </a:r>
            <a:r>
              <a:rPr lang="en-US" sz="1200" dirty="0">
                <a:solidFill>
                  <a:srgbClr val="141413"/>
                </a:solidFill>
                <a:latin typeface="Lora"/>
                <a:ea typeface="Lora"/>
                <a:cs typeface="Lora"/>
                <a:sym typeface="Lora"/>
              </a:rPr>
              <a:t>Runs after tool calls complete</a:t>
            </a:r>
          </a:p>
          <a:p>
            <a:pPr lvl="5">
              <a:lnSpc>
                <a:spcPct val="115000"/>
              </a:lnSpc>
            </a:pPr>
            <a:r>
              <a:rPr lang="en-US" sz="1200" b="1" dirty="0">
                <a:solidFill>
                  <a:srgbClr val="141413"/>
                </a:solidFill>
                <a:latin typeface="Lora"/>
                <a:ea typeface="Lora"/>
                <a:cs typeface="Lora"/>
                <a:sym typeface="Lora"/>
              </a:rPr>
              <a:t>  Notification: </a:t>
            </a:r>
            <a:r>
              <a:rPr lang="en-US" sz="1200" dirty="0">
                <a:solidFill>
                  <a:srgbClr val="141413"/>
                </a:solidFill>
                <a:latin typeface="Lora"/>
                <a:ea typeface="Lora"/>
                <a:cs typeface="Lora"/>
                <a:sym typeface="Lora"/>
              </a:rPr>
              <a:t>Runs when Claude Code sends notifications</a:t>
            </a:r>
          </a:p>
          <a:p>
            <a:pPr lvl="5">
              <a:lnSpc>
                <a:spcPct val="115000"/>
              </a:lnSpc>
            </a:pPr>
            <a:r>
              <a:rPr lang="en-US" sz="1200" b="1" dirty="0">
                <a:solidFill>
                  <a:srgbClr val="141413"/>
                </a:solidFill>
                <a:latin typeface="Lora"/>
                <a:ea typeface="Lora"/>
                <a:cs typeface="Lora"/>
                <a:sym typeface="Lora"/>
              </a:rPr>
              <a:t>  Stop: </a:t>
            </a:r>
            <a:r>
              <a:rPr lang="en-US" sz="1200" dirty="0">
                <a:solidFill>
                  <a:srgbClr val="141413"/>
                </a:solidFill>
                <a:latin typeface="Lora"/>
                <a:ea typeface="Lora"/>
                <a:cs typeface="Lora"/>
                <a:sym typeface="Lora"/>
              </a:rPr>
              <a:t>Runs when Claude Code finishes responding</a:t>
            </a:r>
          </a:p>
          <a:p>
            <a:pPr lvl="5">
              <a:lnSpc>
                <a:spcPct val="115000"/>
              </a:lnSpc>
            </a:pPr>
            <a:r>
              <a:rPr lang="en-US" sz="1200" b="1" dirty="0">
                <a:solidFill>
                  <a:srgbClr val="141413"/>
                </a:solidFill>
                <a:latin typeface="Lora"/>
                <a:ea typeface="Lora"/>
                <a:cs typeface="Lora"/>
                <a:sym typeface="Lora"/>
              </a:rPr>
              <a:t>  Subagent Stop: </a:t>
            </a:r>
            <a:r>
              <a:rPr lang="en-US" sz="1200" dirty="0">
                <a:solidFill>
                  <a:srgbClr val="141413"/>
                </a:solidFill>
                <a:latin typeface="Lora"/>
                <a:ea typeface="Lora"/>
                <a:cs typeface="Lora"/>
                <a:sym typeface="Lora"/>
              </a:rPr>
              <a:t>Runs when subagent tasks complete</a:t>
            </a:r>
          </a:p>
        </p:txBody>
      </p:sp>
    </p:spTree>
    <p:extLst>
      <p:ext uri="{BB962C8B-B14F-4D97-AF65-F5344CB8AC3E}">
        <p14:creationId xmlns:p14="http://schemas.microsoft.com/office/powerpoint/2010/main" val="2957408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4"/>
          <p:cNvSpPr txBox="1">
            <a:spLocks noGrp="1"/>
          </p:cNvSpPr>
          <p:nvPr>
            <p:ph type="subTitle" idx="1"/>
          </p:nvPr>
        </p:nvSpPr>
        <p:spPr>
          <a:xfrm>
            <a:off x="474092" y="1092300"/>
            <a:ext cx="3705000" cy="320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4"/>
          <p:cNvSpPr txBox="1">
            <a:spLocks noGrp="1"/>
          </p:cNvSpPr>
          <p:nvPr>
            <p:ph type="ctrTitle"/>
          </p:nvPr>
        </p:nvSpPr>
        <p:spPr>
          <a:xfrm>
            <a:off x="455775" y="1554700"/>
            <a:ext cx="6402300" cy="165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Workflows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Google Shape;243;p27">
            <a:extLst>
              <a:ext uri="{FF2B5EF4-FFF2-40B4-BE49-F238E27FC236}">
                <a16:creationId xmlns:a16="http://schemas.microsoft.com/office/drawing/2014/main" id="{07E6A482-5306-A3DB-6393-20F0557993DA}"/>
              </a:ext>
            </a:extLst>
          </p:cNvPr>
          <p:cNvSpPr txBox="1">
            <a:spLocks/>
          </p:cNvSpPr>
          <p:nvPr/>
        </p:nvSpPr>
        <p:spPr>
          <a:xfrm>
            <a:off x="474092" y="2259377"/>
            <a:ext cx="68604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ora Medium"/>
              <a:buNone/>
              <a:defRPr sz="1400" b="0" i="0" u="none" strike="noStrike" cap="none">
                <a:solidFill>
                  <a:schemeClr val="dk2"/>
                </a:solidFill>
                <a:latin typeface="Lora Medium"/>
                <a:ea typeface="Lora Medium"/>
                <a:cs typeface="Lora Medium"/>
                <a:sym typeface="Lora Medium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ora"/>
              <a:buNone/>
              <a:defRPr sz="1600" b="0" i="0" u="none" strike="noStrike" cap="none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2pPr>
            <a:lvl3pPr marL="1371600" marR="0" lvl="2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ora"/>
              <a:buNone/>
              <a:defRPr sz="1600" b="0" i="0" u="none" strike="noStrike" cap="none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3pPr>
            <a:lvl4pPr marL="1828800" marR="0" lvl="3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ora"/>
              <a:buNone/>
              <a:defRPr sz="1600" b="0" i="0" u="none" strike="noStrike" cap="none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4pPr>
            <a:lvl5pPr marL="2286000" marR="0" lvl="4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ora"/>
              <a:buNone/>
              <a:defRPr sz="1600" b="0" i="0" u="none" strike="noStrike" cap="none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5pPr>
            <a:lvl6pPr marL="2743200" marR="0" lvl="5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ora"/>
              <a:buNone/>
              <a:defRPr sz="1600" b="0" i="0" u="none" strike="noStrike" cap="none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6pPr>
            <a:lvl7pPr marL="3200400" marR="0" lvl="6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ora"/>
              <a:buNone/>
              <a:defRPr sz="1600" b="0" i="0" u="none" strike="noStrike" cap="none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7pPr>
            <a:lvl8pPr marL="3657600" marR="0" lvl="7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ora"/>
              <a:buNone/>
              <a:defRPr sz="1600" b="0" i="0" u="none" strike="noStrike" cap="none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8pPr>
            <a:lvl9pPr marL="4114800" marR="0" lvl="8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ora"/>
              <a:buNone/>
              <a:defRPr sz="1600" b="0" i="0" u="none" strike="noStrike" cap="none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indent="0"/>
            <a:r>
              <a:rPr lang="en-US" dirty="0"/>
              <a:t>Implementing the Explore, Plan, Code and Commit workflow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nthropic Slide Template">
  <a:themeElements>
    <a:clrScheme name="Simple Light">
      <a:dk1>
        <a:srgbClr val="141413"/>
      </a:dk1>
      <a:lt1>
        <a:srgbClr val="FAFAF8"/>
      </a:lt1>
      <a:dk2>
        <a:srgbClr val="141413"/>
      </a:dk2>
      <a:lt2>
        <a:srgbClr val="F0EFEA"/>
      </a:lt2>
      <a:accent1>
        <a:srgbClr val="CC785C"/>
      </a:accent1>
      <a:accent2>
        <a:srgbClr val="D4A27F"/>
      </a:accent2>
      <a:accent3>
        <a:srgbClr val="EBDBBC"/>
      </a:accent3>
      <a:accent4>
        <a:srgbClr val="828179"/>
      </a:accent4>
      <a:accent5>
        <a:srgbClr val="C4C3BB"/>
      </a:accent5>
      <a:accent6>
        <a:srgbClr val="E6E4DD"/>
      </a:accent6>
      <a:hlink>
        <a:srgbClr val="3F95C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1607</TotalTime>
  <Words>708</Words>
  <Application>Microsoft Macintosh PowerPoint</Application>
  <PresentationFormat>On-screen Show (16:9)</PresentationFormat>
  <Paragraphs>111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Poppins Medium</vt:lpstr>
      <vt:lpstr>Lora SemiBold</vt:lpstr>
      <vt:lpstr>Poppins SemiBold</vt:lpstr>
      <vt:lpstr>Lora Medium</vt:lpstr>
      <vt:lpstr>Poppins</vt:lpstr>
      <vt:lpstr>Source Code Pro</vt:lpstr>
      <vt:lpstr>Lora</vt:lpstr>
      <vt:lpstr>Arial</vt:lpstr>
      <vt:lpstr>Anthropic Slide Template</vt:lpstr>
      <vt:lpstr>Advanced Claude Code</vt:lpstr>
      <vt:lpstr>Motivation</vt:lpstr>
      <vt:lpstr>Core Components of Advanced Claude Code Patterns</vt:lpstr>
      <vt:lpstr>Custom Slash Commands  Frequently-used prompts as Markdown files that Claude Code can execute.     </vt:lpstr>
      <vt:lpstr>Advanced Slash Command Markdown Structure</vt:lpstr>
      <vt:lpstr>Subagents  Pre-configured AI personalities that Claude Code can delegate tasks to.  </vt:lpstr>
      <vt:lpstr>Advanced Agent Markdown Structure </vt:lpstr>
      <vt:lpstr>Hooks  User-defined shell commands that execute at various points in Claude Code’s lifecycle.  </vt:lpstr>
      <vt:lpstr>Workflows </vt:lpstr>
      <vt:lpstr>The Explore, Plan, Code, Commit Workflow</vt:lpstr>
      <vt:lpstr>Explore Plan Code Commit.    Claude Code Workflows In Action</vt:lpstr>
      <vt:lpstr>Explore Plan Code Commit.  DEMO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Claude Code</dc:title>
  <dc:subject/>
  <dc:creator/>
  <cp:keywords/>
  <dc:description/>
  <cp:lastModifiedBy>Jawhny Cooke</cp:lastModifiedBy>
  <cp:revision>19</cp:revision>
  <dcterms:modified xsi:type="dcterms:W3CDTF">2025-08-13T22:53:50Z</dcterms:modified>
  <cp:category/>
</cp:coreProperties>
</file>