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5" r:id="rId6"/>
    <p:sldId id="268" r:id="rId7"/>
    <p:sldId id="264" r:id="rId8"/>
    <p:sldId id="266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576DB-E76F-4AE9-83F6-04BE8DC3D5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4650C4-2F28-4076-A12A-BAE6B6A38731}">
      <dgm:prSet/>
      <dgm:spPr/>
      <dgm:t>
        <a:bodyPr/>
        <a:lstStyle/>
        <a:p>
          <a:r>
            <a:rPr lang="en-GB"/>
            <a:t>BEng in Electronic &amp; Electrical Engineering from Loughborough University (2017)</a:t>
          </a:r>
          <a:endParaRPr lang="en-US"/>
        </a:p>
      </dgm:t>
    </dgm:pt>
    <dgm:pt modelId="{30C8E2E2-5264-49D0-9264-2EDEC18B1C25}" type="parTrans" cxnId="{2DE18865-A8D4-428C-B734-5B8F70FC2868}">
      <dgm:prSet/>
      <dgm:spPr/>
      <dgm:t>
        <a:bodyPr/>
        <a:lstStyle/>
        <a:p>
          <a:endParaRPr lang="en-US"/>
        </a:p>
      </dgm:t>
    </dgm:pt>
    <dgm:pt modelId="{0FB6987B-515D-40D3-A6F1-0AE866E89ED9}" type="sibTrans" cxnId="{2DE18865-A8D4-428C-B734-5B8F70FC2868}">
      <dgm:prSet/>
      <dgm:spPr/>
      <dgm:t>
        <a:bodyPr/>
        <a:lstStyle/>
        <a:p>
          <a:endParaRPr lang="en-US"/>
        </a:p>
      </dgm:t>
    </dgm:pt>
    <dgm:pt modelId="{AC5BE6D1-D8E5-44C8-8D44-C029D58F263F}">
      <dgm:prSet/>
      <dgm:spPr/>
      <dgm:t>
        <a:bodyPr/>
        <a:lstStyle/>
        <a:p>
          <a:r>
            <a:rPr lang="en-GB"/>
            <a:t>Started at QA in January, my first programming experience was about 4 weeks ago!</a:t>
          </a:r>
          <a:endParaRPr lang="en-US"/>
        </a:p>
      </dgm:t>
    </dgm:pt>
    <dgm:pt modelId="{69C171E8-BF8C-41C0-995B-15D780C642B6}" type="parTrans" cxnId="{7B7BB6E5-7139-4579-983E-DD8AA4B20790}">
      <dgm:prSet/>
      <dgm:spPr/>
      <dgm:t>
        <a:bodyPr/>
        <a:lstStyle/>
        <a:p>
          <a:endParaRPr lang="en-US"/>
        </a:p>
      </dgm:t>
    </dgm:pt>
    <dgm:pt modelId="{2C08DBED-32E3-4096-B338-9A995ADEE840}" type="sibTrans" cxnId="{7B7BB6E5-7139-4579-983E-DD8AA4B20790}">
      <dgm:prSet/>
      <dgm:spPr/>
      <dgm:t>
        <a:bodyPr/>
        <a:lstStyle/>
        <a:p>
          <a:endParaRPr lang="en-US"/>
        </a:p>
      </dgm:t>
    </dgm:pt>
    <dgm:pt modelId="{8D7597D5-FE63-43BF-9858-5C842AA0ECE2}">
      <dgm:prSet/>
      <dgm:spPr/>
      <dgm:t>
        <a:bodyPr/>
        <a:lstStyle/>
        <a:p>
          <a:r>
            <a:rPr lang="en-GB"/>
            <a:t>Now in week 5 at the training academy as a trainee software development consultant.</a:t>
          </a:r>
          <a:endParaRPr lang="en-US"/>
        </a:p>
      </dgm:t>
    </dgm:pt>
    <dgm:pt modelId="{6B293FDB-2EF7-40AF-B371-C7577473FC75}" type="parTrans" cxnId="{F56BC6DB-A709-42F9-84D7-4E541794CB9A}">
      <dgm:prSet/>
      <dgm:spPr/>
      <dgm:t>
        <a:bodyPr/>
        <a:lstStyle/>
        <a:p>
          <a:endParaRPr lang="en-US"/>
        </a:p>
      </dgm:t>
    </dgm:pt>
    <dgm:pt modelId="{99CAD38F-7F81-4B70-9446-160B4F57D5DD}" type="sibTrans" cxnId="{F56BC6DB-A709-42F9-84D7-4E541794CB9A}">
      <dgm:prSet/>
      <dgm:spPr/>
      <dgm:t>
        <a:bodyPr/>
        <a:lstStyle/>
        <a:p>
          <a:endParaRPr lang="en-US"/>
        </a:p>
      </dgm:t>
    </dgm:pt>
    <dgm:pt modelId="{215F077A-9A59-44D8-9F3E-92BE1D182DED}" type="pres">
      <dgm:prSet presAssocID="{3BB576DB-E76F-4AE9-83F6-04BE8DC3D543}" presName="root" presStyleCnt="0">
        <dgm:presLayoutVars>
          <dgm:dir/>
          <dgm:resizeHandles val="exact"/>
        </dgm:presLayoutVars>
      </dgm:prSet>
      <dgm:spPr/>
    </dgm:pt>
    <dgm:pt modelId="{5EE4E2D2-4782-4859-8318-DC603677A3A5}" type="pres">
      <dgm:prSet presAssocID="{3BB576DB-E76F-4AE9-83F6-04BE8DC3D543}" presName="container" presStyleCnt="0">
        <dgm:presLayoutVars>
          <dgm:dir/>
          <dgm:resizeHandles val="exact"/>
        </dgm:presLayoutVars>
      </dgm:prSet>
      <dgm:spPr/>
    </dgm:pt>
    <dgm:pt modelId="{723AE0EF-9353-4A76-A249-33BFA9634A00}" type="pres">
      <dgm:prSet presAssocID="{464650C4-2F28-4076-A12A-BAE6B6A38731}" presName="compNode" presStyleCnt="0"/>
      <dgm:spPr/>
    </dgm:pt>
    <dgm:pt modelId="{EC222C72-8D73-46B0-9BF3-94E81E83E2CB}" type="pres">
      <dgm:prSet presAssocID="{464650C4-2F28-4076-A12A-BAE6B6A38731}" presName="iconBgRect" presStyleLbl="bgShp" presStyleIdx="0" presStyleCnt="3"/>
      <dgm:spPr/>
    </dgm:pt>
    <dgm:pt modelId="{4B6D80F8-7FAF-432B-9345-E7F018355FB7}" type="pres">
      <dgm:prSet presAssocID="{464650C4-2F28-4076-A12A-BAE6B6A387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99E27D-42CD-499F-93A1-3FB26B4E26A4}" type="pres">
      <dgm:prSet presAssocID="{464650C4-2F28-4076-A12A-BAE6B6A38731}" presName="spaceRect" presStyleCnt="0"/>
      <dgm:spPr/>
    </dgm:pt>
    <dgm:pt modelId="{D84DE8F5-BAA6-4DB4-A3F1-A906661223CD}" type="pres">
      <dgm:prSet presAssocID="{464650C4-2F28-4076-A12A-BAE6B6A38731}" presName="textRect" presStyleLbl="revTx" presStyleIdx="0" presStyleCnt="3">
        <dgm:presLayoutVars>
          <dgm:chMax val="1"/>
          <dgm:chPref val="1"/>
        </dgm:presLayoutVars>
      </dgm:prSet>
      <dgm:spPr/>
    </dgm:pt>
    <dgm:pt modelId="{B0DDF414-E891-4456-8BA7-C365D3FAD177}" type="pres">
      <dgm:prSet presAssocID="{0FB6987B-515D-40D3-A6F1-0AE866E89ED9}" presName="sibTrans" presStyleLbl="sibTrans2D1" presStyleIdx="0" presStyleCnt="0"/>
      <dgm:spPr/>
    </dgm:pt>
    <dgm:pt modelId="{3BEC702A-7692-479B-BAAD-D984F39745DD}" type="pres">
      <dgm:prSet presAssocID="{AC5BE6D1-D8E5-44C8-8D44-C029D58F263F}" presName="compNode" presStyleCnt="0"/>
      <dgm:spPr/>
    </dgm:pt>
    <dgm:pt modelId="{EBB74883-9E9C-4298-A52F-E2F663875058}" type="pres">
      <dgm:prSet presAssocID="{AC5BE6D1-D8E5-44C8-8D44-C029D58F263F}" presName="iconBgRect" presStyleLbl="bgShp" presStyleIdx="1" presStyleCnt="3"/>
      <dgm:spPr/>
    </dgm:pt>
    <dgm:pt modelId="{9389548B-40A7-4BDA-B802-F97B48E583EB}" type="pres">
      <dgm:prSet presAssocID="{AC5BE6D1-D8E5-44C8-8D44-C029D58F26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CE80DE73-0B98-4FE5-A0B5-682013C25587}" type="pres">
      <dgm:prSet presAssocID="{AC5BE6D1-D8E5-44C8-8D44-C029D58F263F}" presName="spaceRect" presStyleCnt="0"/>
      <dgm:spPr/>
    </dgm:pt>
    <dgm:pt modelId="{476831DD-A31A-4813-B126-B8BB9F4A31B1}" type="pres">
      <dgm:prSet presAssocID="{AC5BE6D1-D8E5-44C8-8D44-C029D58F263F}" presName="textRect" presStyleLbl="revTx" presStyleIdx="1" presStyleCnt="3">
        <dgm:presLayoutVars>
          <dgm:chMax val="1"/>
          <dgm:chPref val="1"/>
        </dgm:presLayoutVars>
      </dgm:prSet>
      <dgm:spPr/>
    </dgm:pt>
    <dgm:pt modelId="{2169BC1E-9C12-474E-ADDC-F509A2DFA3C0}" type="pres">
      <dgm:prSet presAssocID="{2C08DBED-32E3-4096-B338-9A995ADEE840}" presName="sibTrans" presStyleLbl="sibTrans2D1" presStyleIdx="0" presStyleCnt="0"/>
      <dgm:spPr/>
    </dgm:pt>
    <dgm:pt modelId="{3D688248-93F8-4B61-B808-1FB2D77CD894}" type="pres">
      <dgm:prSet presAssocID="{8D7597D5-FE63-43BF-9858-5C842AA0ECE2}" presName="compNode" presStyleCnt="0"/>
      <dgm:spPr/>
    </dgm:pt>
    <dgm:pt modelId="{1579502E-0E2F-41D0-976E-5C5F1EBCE2F0}" type="pres">
      <dgm:prSet presAssocID="{8D7597D5-FE63-43BF-9858-5C842AA0ECE2}" presName="iconBgRect" presStyleLbl="bgShp" presStyleIdx="2" presStyleCnt="3"/>
      <dgm:spPr/>
    </dgm:pt>
    <dgm:pt modelId="{C3572C10-808C-495F-8F0E-87E90E9FFABC}" type="pres">
      <dgm:prSet presAssocID="{8D7597D5-FE63-43BF-9858-5C842AA0EC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9D7DBA7-893D-400B-B8D5-186E9604B351}" type="pres">
      <dgm:prSet presAssocID="{8D7597D5-FE63-43BF-9858-5C842AA0ECE2}" presName="spaceRect" presStyleCnt="0"/>
      <dgm:spPr/>
    </dgm:pt>
    <dgm:pt modelId="{82FF3676-E249-4342-874A-3BE072863A24}" type="pres">
      <dgm:prSet presAssocID="{8D7597D5-FE63-43BF-9858-5C842AA0EC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7ADA1C-73F4-4674-B25B-338A28E74AE5}" type="presOf" srcId="{AC5BE6D1-D8E5-44C8-8D44-C029D58F263F}" destId="{476831DD-A31A-4813-B126-B8BB9F4A31B1}" srcOrd="0" destOrd="0" presId="urn:microsoft.com/office/officeart/2018/2/layout/IconCircleList"/>
    <dgm:cxn modelId="{05CE6036-8D49-4EF0-A830-554EB3B17251}" type="presOf" srcId="{464650C4-2F28-4076-A12A-BAE6B6A38731}" destId="{D84DE8F5-BAA6-4DB4-A3F1-A906661223CD}" srcOrd="0" destOrd="0" presId="urn:microsoft.com/office/officeart/2018/2/layout/IconCircleList"/>
    <dgm:cxn modelId="{2DE18865-A8D4-428C-B734-5B8F70FC2868}" srcId="{3BB576DB-E76F-4AE9-83F6-04BE8DC3D543}" destId="{464650C4-2F28-4076-A12A-BAE6B6A38731}" srcOrd="0" destOrd="0" parTransId="{30C8E2E2-5264-49D0-9264-2EDEC18B1C25}" sibTransId="{0FB6987B-515D-40D3-A6F1-0AE866E89ED9}"/>
    <dgm:cxn modelId="{D028A56D-D1DE-4D60-9DF9-96D5942C19D3}" type="presOf" srcId="{2C08DBED-32E3-4096-B338-9A995ADEE840}" destId="{2169BC1E-9C12-474E-ADDC-F509A2DFA3C0}" srcOrd="0" destOrd="0" presId="urn:microsoft.com/office/officeart/2018/2/layout/IconCircleList"/>
    <dgm:cxn modelId="{B0B75A72-6112-4E75-AA5F-E8E17E2DED46}" type="presOf" srcId="{0FB6987B-515D-40D3-A6F1-0AE866E89ED9}" destId="{B0DDF414-E891-4456-8BA7-C365D3FAD177}" srcOrd="0" destOrd="0" presId="urn:microsoft.com/office/officeart/2018/2/layout/IconCircleList"/>
    <dgm:cxn modelId="{E209147E-124A-4CDB-9D5A-7C48CC4D554C}" type="presOf" srcId="{8D7597D5-FE63-43BF-9858-5C842AA0ECE2}" destId="{82FF3676-E249-4342-874A-3BE072863A24}" srcOrd="0" destOrd="0" presId="urn:microsoft.com/office/officeart/2018/2/layout/IconCircleList"/>
    <dgm:cxn modelId="{0D2FDDCD-D05C-4FC8-9484-66B55363D4D3}" type="presOf" srcId="{3BB576DB-E76F-4AE9-83F6-04BE8DC3D543}" destId="{215F077A-9A59-44D8-9F3E-92BE1D182DED}" srcOrd="0" destOrd="0" presId="urn:microsoft.com/office/officeart/2018/2/layout/IconCircleList"/>
    <dgm:cxn modelId="{F56BC6DB-A709-42F9-84D7-4E541794CB9A}" srcId="{3BB576DB-E76F-4AE9-83F6-04BE8DC3D543}" destId="{8D7597D5-FE63-43BF-9858-5C842AA0ECE2}" srcOrd="2" destOrd="0" parTransId="{6B293FDB-2EF7-40AF-B371-C7577473FC75}" sibTransId="{99CAD38F-7F81-4B70-9446-160B4F57D5DD}"/>
    <dgm:cxn modelId="{7B7BB6E5-7139-4579-983E-DD8AA4B20790}" srcId="{3BB576DB-E76F-4AE9-83F6-04BE8DC3D543}" destId="{AC5BE6D1-D8E5-44C8-8D44-C029D58F263F}" srcOrd="1" destOrd="0" parTransId="{69C171E8-BF8C-41C0-995B-15D780C642B6}" sibTransId="{2C08DBED-32E3-4096-B338-9A995ADEE840}"/>
    <dgm:cxn modelId="{5C5DF31D-E3F4-4680-811C-824587EC7018}" type="presParOf" srcId="{215F077A-9A59-44D8-9F3E-92BE1D182DED}" destId="{5EE4E2D2-4782-4859-8318-DC603677A3A5}" srcOrd="0" destOrd="0" presId="urn:microsoft.com/office/officeart/2018/2/layout/IconCircleList"/>
    <dgm:cxn modelId="{82E9681F-DAD5-48C6-AB1C-E1749EE7A729}" type="presParOf" srcId="{5EE4E2D2-4782-4859-8318-DC603677A3A5}" destId="{723AE0EF-9353-4A76-A249-33BFA9634A00}" srcOrd="0" destOrd="0" presId="urn:microsoft.com/office/officeart/2018/2/layout/IconCircleList"/>
    <dgm:cxn modelId="{460D26DA-8C30-42F4-9340-ECB09A0DA401}" type="presParOf" srcId="{723AE0EF-9353-4A76-A249-33BFA9634A00}" destId="{EC222C72-8D73-46B0-9BF3-94E81E83E2CB}" srcOrd="0" destOrd="0" presId="urn:microsoft.com/office/officeart/2018/2/layout/IconCircleList"/>
    <dgm:cxn modelId="{D0F549AB-98D3-44EC-91C0-B3F9E69F0CCA}" type="presParOf" srcId="{723AE0EF-9353-4A76-A249-33BFA9634A00}" destId="{4B6D80F8-7FAF-432B-9345-E7F018355FB7}" srcOrd="1" destOrd="0" presId="urn:microsoft.com/office/officeart/2018/2/layout/IconCircleList"/>
    <dgm:cxn modelId="{5794CB74-CEF4-49F3-BACB-ED66B42C87DA}" type="presParOf" srcId="{723AE0EF-9353-4A76-A249-33BFA9634A00}" destId="{CE99E27D-42CD-499F-93A1-3FB26B4E26A4}" srcOrd="2" destOrd="0" presId="urn:microsoft.com/office/officeart/2018/2/layout/IconCircleList"/>
    <dgm:cxn modelId="{2535D779-1C6E-4E16-B792-574B1689A5C2}" type="presParOf" srcId="{723AE0EF-9353-4A76-A249-33BFA9634A00}" destId="{D84DE8F5-BAA6-4DB4-A3F1-A906661223CD}" srcOrd="3" destOrd="0" presId="urn:microsoft.com/office/officeart/2018/2/layout/IconCircleList"/>
    <dgm:cxn modelId="{A73AC9D2-4F4E-4A09-A36A-76F8F3925F2D}" type="presParOf" srcId="{5EE4E2D2-4782-4859-8318-DC603677A3A5}" destId="{B0DDF414-E891-4456-8BA7-C365D3FAD177}" srcOrd="1" destOrd="0" presId="urn:microsoft.com/office/officeart/2018/2/layout/IconCircleList"/>
    <dgm:cxn modelId="{C42E6DD1-FDEC-421C-9B6C-21E76A77DEB6}" type="presParOf" srcId="{5EE4E2D2-4782-4859-8318-DC603677A3A5}" destId="{3BEC702A-7692-479B-BAAD-D984F39745DD}" srcOrd="2" destOrd="0" presId="urn:microsoft.com/office/officeart/2018/2/layout/IconCircleList"/>
    <dgm:cxn modelId="{CDD3AA2B-3415-4D03-B662-BC9FD9858C2C}" type="presParOf" srcId="{3BEC702A-7692-479B-BAAD-D984F39745DD}" destId="{EBB74883-9E9C-4298-A52F-E2F663875058}" srcOrd="0" destOrd="0" presId="urn:microsoft.com/office/officeart/2018/2/layout/IconCircleList"/>
    <dgm:cxn modelId="{07E8FF2C-20C7-49FC-A3FD-DC095573A774}" type="presParOf" srcId="{3BEC702A-7692-479B-BAAD-D984F39745DD}" destId="{9389548B-40A7-4BDA-B802-F97B48E583EB}" srcOrd="1" destOrd="0" presId="urn:microsoft.com/office/officeart/2018/2/layout/IconCircleList"/>
    <dgm:cxn modelId="{2A9F8BBF-64DD-41D8-96C7-12CC81921926}" type="presParOf" srcId="{3BEC702A-7692-479B-BAAD-D984F39745DD}" destId="{CE80DE73-0B98-4FE5-A0B5-682013C25587}" srcOrd="2" destOrd="0" presId="urn:microsoft.com/office/officeart/2018/2/layout/IconCircleList"/>
    <dgm:cxn modelId="{5B8294AA-3D3D-49DC-8471-3CF312084A5B}" type="presParOf" srcId="{3BEC702A-7692-479B-BAAD-D984F39745DD}" destId="{476831DD-A31A-4813-B126-B8BB9F4A31B1}" srcOrd="3" destOrd="0" presId="urn:microsoft.com/office/officeart/2018/2/layout/IconCircleList"/>
    <dgm:cxn modelId="{A6F69DBA-2390-4B6F-9F3B-BB8D6C5D30AE}" type="presParOf" srcId="{5EE4E2D2-4782-4859-8318-DC603677A3A5}" destId="{2169BC1E-9C12-474E-ADDC-F509A2DFA3C0}" srcOrd="3" destOrd="0" presId="urn:microsoft.com/office/officeart/2018/2/layout/IconCircleList"/>
    <dgm:cxn modelId="{CE082B0F-1500-44F2-8D2F-CE0374C8B5F8}" type="presParOf" srcId="{5EE4E2D2-4782-4859-8318-DC603677A3A5}" destId="{3D688248-93F8-4B61-B808-1FB2D77CD894}" srcOrd="4" destOrd="0" presId="urn:microsoft.com/office/officeart/2018/2/layout/IconCircleList"/>
    <dgm:cxn modelId="{64645B7D-FEC7-4072-ABC9-BFE3470506F2}" type="presParOf" srcId="{3D688248-93F8-4B61-B808-1FB2D77CD894}" destId="{1579502E-0E2F-41D0-976E-5C5F1EBCE2F0}" srcOrd="0" destOrd="0" presId="urn:microsoft.com/office/officeart/2018/2/layout/IconCircleList"/>
    <dgm:cxn modelId="{3BCDD047-90F6-4B8B-AC7D-533A209AC315}" type="presParOf" srcId="{3D688248-93F8-4B61-B808-1FB2D77CD894}" destId="{C3572C10-808C-495F-8F0E-87E90E9FFABC}" srcOrd="1" destOrd="0" presId="urn:microsoft.com/office/officeart/2018/2/layout/IconCircleList"/>
    <dgm:cxn modelId="{AC0BC5AE-3B4A-4D26-B3B0-947E43D27A62}" type="presParOf" srcId="{3D688248-93F8-4B61-B808-1FB2D77CD894}" destId="{59D7DBA7-893D-400B-B8D5-186E9604B351}" srcOrd="2" destOrd="0" presId="urn:microsoft.com/office/officeart/2018/2/layout/IconCircleList"/>
    <dgm:cxn modelId="{4E216488-D36B-4C7C-8731-88BAF490A23C}" type="presParOf" srcId="{3D688248-93F8-4B61-B808-1FB2D77CD894}" destId="{82FF3676-E249-4342-874A-3BE072863A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E0A39-1B6A-4AEB-A8C4-2B95A2493A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7209B-5158-461F-AE4D-862018F9195E}">
      <dgm:prSet/>
      <dgm:spPr/>
      <dgm:t>
        <a:bodyPr/>
        <a:lstStyle/>
        <a:p>
          <a:r>
            <a:rPr lang="en-GB"/>
            <a:t>Tasked with creating an IMS with full CRUD functionality on Customers, Items and Orders.</a:t>
          </a:r>
          <a:endParaRPr lang="en-US"/>
        </a:p>
      </dgm:t>
    </dgm:pt>
    <dgm:pt modelId="{2432C945-40DF-4C58-96AA-A610532D44B2}" type="parTrans" cxnId="{6D2DD4EC-BFB2-444A-827F-0DF03F5EA0AC}">
      <dgm:prSet/>
      <dgm:spPr/>
      <dgm:t>
        <a:bodyPr/>
        <a:lstStyle/>
        <a:p>
          <a:endParaRPr lang="en-US"/>
        </a:p>
      </dgm:t>
    </dgm:pt>
    <dgm:pt modelId="{B1A91855-A2DD-410C-8BAD-94A856E937AC}" type="sibTrans" cxnId="{6D2DD4EC-BFB2-444A-827F-0DF03F5EA0AC}">
      <dgm:prSet/>
      <dgm:spPr/>
      <dgm:t>
        <a:bodyPr/>
        <a:lstStyle/>
        <a:p>
          <a:endParaRPr lang="en-US"/>
        </a:p>
      </dgm:t>
    </dgm:pt>
    <dgm:pt modelId="{8F68BB35-91E5-4A05-AE87-2CA212C55799}">
      <dgm:prSet/>
      <dgm:spPr/>
      <dgm:t>
        <a:bodyPr/>
        <a:lstStyle/>
        <a:p>
          <a:r>
            <a:rPr lang="en-GB"/>
            <a:t>Do this using all of the knowledge I have gained over the last 5 weeks. </a:t>
          </a:r>
          <a:endParaRPr lang="en-US"/>
        </a:p>
      </dgm:t>
    </dgm:pt>
    <dgm:pt modelId="{CEBEBDA4-FF4F-4BEF-8512-D0FC7A994DC0}" type="parTrans" cxnId="{C2BEC0FC-6506-4B47-AE33-D21D3828D125}">
      <dgm:prSet/>
      <dgm:spPr/>
      <dgm:t>
        <a:bodyPr/>
        <a:lstStyle/>
        <a:p>
          <a:endParaRPr lang="en-US"/>
        </a:p>
      </dgm:t>
    </dgm:pt>
    <dgm:pt modelId="{D9DDED56-B2E4-4135-AABD-536C73DAF794}" type="sibTrans" cxnId="{C2BEC0FC-6506-4B47-AE33-D21D3828D125}">
      <dgm:prSet/>
      <dgm:spPr/>
      <dgm:t>
        <a:bodyPr/>
        <a:lstStyle/>
        <a:p>
          <a:endParaRPr lang="en-US"/>
        </a:p>
      </dgm:t>
    </dgm:pt>
    <dgm:pt modelId="{B4AA940D-7497-4050-AF03-ED4D3866B4B6}">
      <dgm:prSet/>
      <dgm:spPr/>
      <dgm:t>
        <a:bodyPr/>
        <a:lstStyle/>
        <a:p>
          <a:r>
            <a:rPr lang="en-GB"/>
            <a:t>The IMS requires implementation of various different learning pathways, including:</a:t>
          </a:r>
          <a:endParaRPr lang="en-US"/>
        </a:p>
      </dgm:t>
    </dgm:pt>
    <dgm:pt modelId="{C2DFC36F-643A-47AC-AF10-9D87EBBD9DBE}" type="parTrans" cxnId="{2EE0FA0C-74EA-4021-9A0E-50E0AB050BC4}">
      <dgm:prSet/>
      <dgm:spPr/>
      <dgm:t>
        <a:bodyPr/>
        <a:lstStyle/>
        <a:p>
          <a:endParaRPr lang="en-US"/>
        </a:p>
      </dgm:t>
    </dgm:pt>
    <dgm:pt modelId="{3144FDAA-E24C-402D-AFBB-9F5CE7D1BF8D}" type="sibTrans" cxnId="{2EE0FA0C-74EA-4021-9A0E-50E0AB050BC4}">
      <dgm:prSet/>
      <dgm:spPr/>
      <dgm:t>
        <a:bodyPr/>
        <a:lstStyle/>
        <a:p>
          <a:endParaRPr lang="en-US"/>
        </a:p>
      </dgm:t>
    </dgm:pt>
    <dgm:pt modelId="{B55F220F-8D96-4E3E-AA66-4C04256833C6}">
      <dgm:prSet/>
      <dgm:spPr/>
      <dgm:t>
        <a:bodyPr/>
        <a:lstStyle/>
        <a:p>
          <a:r>
            <a:rPr lang="en-GB"/>
            <a:t>Java</a:t>
          </a:r>
          <a:endParaRPr lang="en-US"/>
        </a:p>
      </dgm:t>
    </dgm:pt>
    <dgm:pt modelId="{C0930DE2-F656-438B-96A6-9EEF299F1C1D}" type="parTrans" cxnId="{D5985B85-8A7C-44B8-B997-9B1CEDE2ABDF}">
      <dgm:prSet/>
      <dgm:spPr/>
      <dgm:t>
        <a:bodyPr/>
        <a:lstStyle/>
        <a:p>
          <a:endParaRPr lang="en-US"/>
        </a:p>
      </dgm:t>
    </dgm:pt>
    <dgm:pt modelId="{547B969B-9B50-4B29-BAA8-0946C55533F1}" type="sibTrans" cxnId="{D5985B85-8A7C-44B8-B997-9B1CEDE2ABDF}">
      <dgm:prSet/>
      <dgm:spPr/>
      <dgm:t>
        <a:bodyPr/>
        <a:lstStyle/>
        <a:p>
          <a:endParaRPr lang="en-US"/>
        </a:p>
      </dgm:t>
    </dgm:pt>
    <dgm:pt modelId="{5B4705A4-AC1A-486E-81A1-FB35499EC47F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B51D920D-2D47-4BB2-928B-40C41F5466C0}" type="parTrans" cxnId="{8CDCCCA8-E276-4BB2-84D7-C5D6E78D13EE}">
      <dgm:prSet/>
      <dgm:spPr/>
      <dgm:t>
        <a:bodyPr/>
        <a:lstStyle/>
        <a:p>
          <a:endParaRPr lang="en-US"/>
        </a:p>
      </dgm:t>
    </dgm:pt>
    <dgm:pt modelId="{5D5C8F11-BD58-4118-96A4-F6351BF5D833}" type="sibTrans" cxnId="{8CDCCCA8-E276-4BB2-84D7-C5D6E78D13EE}">
      <dgm:prSet/>
      <dgm:spPr/>
      <dgm:t>
        <a:bodyPr/>
        <a:lstStyle/>
        <a:p>
          <a:endParaRPr lang="en-US"/>
        </a:p>
      </dgm:t>
    </dgm:pt>
    <dgm:pt modelId="{DFC3F3F2-F1C5-4D76-8E1F-71EFC1487A95}">
      <dgm:prSet/>
      <dgm:spPr/>
      <dgm:t>
        <a:bodyPr/>
        <a:lstStyle/>
        <a:p>
          <a:r>
            <a:rPr lang="en-GB"/>
            <a:t>Agile fundamentals and Project Management</a:t>
          </a:r>
          <a:endParaRPr lang="en-US"/>
        </a:p>
      </dgm:t>
    </dgm:pt>
    <dgm:pt modelId="{43918EF1-4441-4664-88DE-03B899DC8117}" type="parTrans" cxnId="{B76317A9-5BA9-4E14-9010-BAACC216C858}">
      <dgm:prSet/>
      <dgm:spPr/>
      <dgm:t>
        <a:bodyPr/>
        <a:lstStyle/>
        <a:p>
          <a:endParaRPr lang="en-US"/>
        </a:p>
      </dgm:t>
    </dgm:pt>
    <dgm:pt modelId="{E785B14A-8549-41BE-8F32-1B21F820FF00}" type="sibTrans" cxnId="{B76317A9-5BA9-4E14-9010-BAACC216C858}">
      <dgm:prSet/>
      <dgm:spPr/>
      <dgm:t>
        <a:bodyPr/>
        <a:lstStyle/>
        <a:p>
          <a:endParaRPr lang="en-US"/>
        </a:p>
      </dgm:t>
    </dgm:pt>
    <dgm:pt modelId="{D37D090C-F0F1-4E4A-A043-2B8711C4AD66}">
      <dgm:prSet/>
      <dgm:spPr/>
      <dgm:t>
        <a:bodyPr/>
        <a:lstStyle/>
        <a:p>
          <a:r>
            <a:rPr lang="en-GB"/>
            <a:t>Cloud virtual machines</a:t>
          </a:r>
          <a:endParaRPr lang="en-US"/>
        </a:p>
      </dgm:t>
    </dgm:pt>
    <dgm:pt modelId="{FDC5E639-71C8-4A0D-8BFD-45141736AF2B}" type="parTrans" cxnId="{D089A019-F8EA-4BB5-9819-8CB8F2A19207}">
      <dgm:prSet/>
      <dgm:spPr/>
      <dgm:t>
        <a:bodyPr/>
        <a:lstStyle/>
        <a:p>
          <a:endParaRPr lang="en-US"/>
        </a:p>
      </dgm:t>
    </dgm:pt>
    <dgm:pt modelId="{4246E44B-D9B7-404E-A2CC-1C4FAA27E501}" type="sibTrans" cxnId="{D089A019-F8EA-4BB5-9819-8CB8F2A19207}">
      <dgm:prSet/>
      <dgm:spPr/>
      <dgm:t>
        <a:bodyPr/>
        <a:lstStyle/>
        <a:p>
          <a:endParaRPr lang="en-US"/>
        </a:p>
      </dgm:t>
    </dgm:pt>
    <dgm:pt modelId="{3791B505-60C4-4E6A-868C-CFA78AFA94E8}">
      <dgm:prSet/>
      <dgm:spPr/>
      <dgm:t>
        <a:bodyPr/>
        <a:lstStyle/>
        <a:p>
          <a:r>
            <a:rPr lang="en-GB"/>
            <a:t>Continuous Integration</a:t>
          </a:r>
          <a:endParaRPr lang="en-US"/>
        </a:p>
      </dgm:t>
    </dgm:pt>
    <dgm:pt modelId="{FB775EF5-1B9F-4994-825D-594A94B9D320}" type="parTrans" cxnId="{5CC50209-E55D-452A-BA79-6B1C6BE5A067}">
      <dgm:prSet/>
      <dgm:spPr/>
      <dgm:t>
        <a:bodyPr/>
        <a:lstStyle/>
        <a:p>
          <a:endParaRPr lang="en-US"/>
        </a:p>
      </dgm:t>
    </dgm:pt>
    <dgm:pt modelId="{A37EC87F-94B3-4286-B7ED-555D07E85E36}" type="sibTrans" cxnId="{5CC50209-E55D-452A-BA79-6B1C6BE5A067}">
      <dgm:prSet/>
      <dgm:spPr/>
      <dgm:t>
        <a:bodyPr/>
        <a:lstStyle/>
        <a:p>
          <a:endParaRPr lang="en-US"/>
        </a:p>
      </dgm:t>
    </dgm:pt>
    <dgm:pt modelId="{69653032-EC73-4433-AE06-F048D447F033}">
      <dgm:prSet/>
      <dgm:spPr/>
      <dgm:t>
        <a:bodyPr/>
        <a:lstStyle/>
        <a:p>
          <a:r>
            <a:rPr lang="en-GB"/>
            <a:t>Automated Testing</a:t>
          </a:r>
          <a:endParaRPr lang="en-US"/>
        </a:p>
      </dgm:t>
    </dgm:pt>
    <dgm:pt modelId="{2E486EA4-1604-4AE2-87B6-475BA444CB26}" type="parTrans" cxnId="{33A64247-C6E0-44EF-9599-B65985A920C4}">
      <dgm:prSet/>
      <dgm:spPr/>
      <dgm:t>
        <a:bodyPr/>
        <a:lstStyle/>
        <a:p>
          <a:endParaRPr lang="en-US"/>
        </a:p>
      </dgm:t>
    </dgm:pt>
    <dgm:pt modelId="{EF75AAAB-A077-4F46-98BA-099B4C76E171}" type="sibTrans" cxnId="{33A64247-C6E0-44EF-9599-B65985A920C4}">
      <dgm:prSet/>
      <dgm:spPr/>
      <dgm:t>
        <a:bodyPr/>
        <a:lstStyle/>
        <a:p>
          <a:endParaRPr lang="en-US"/>
        </a:p>
      </dgm:t>
    </dgm:pt>
    <dgm:pt modelId="{BE799087-8411-467F-BB00-8ACECB8BF90D}" type="pres">
      <dgm:prSet presAssocID="{16CE0A39-1B6A-4AEB-A8C4-2B95A2493A1C}" presName="Name0" presStyleCnt="0">
        <dgm:presLayoutVars>
          <dgm:dir/>
          <dgm:resizeHandles val="exact"/>
        </dgm:presLayoutVars>
      </dgm:prSet>
      <dgm:spPr/>
    </dgm:pt>
    <dgm:pt modelId="{548EF6AD-72D6-456D-B1D6-1AC59DEE06DD}" type="pres">
      <dgm:prSet presAssocID="{A387209B-5158-461F-AE4D-862018F9195E}" presName="node" presStyleLbl="node1" presStyleIdx="0" presStyleCnt="9">
        <dgm:presLayoutVars>
          <dgm:bulletEnabled val="1"/>
        </dgm:presLayoutVars>
      </dgm:prSet>
      <dgm:spPr/>
    </dgm:pt>
    <dgm:pt modelId="{D02F892B-7BED-4BDA-8CB6-1ACEDAE912D9}" type="pres">
      <dgm:prSet presAssocID="{B1A91855-A2DD-410C-8BAD-94A856E937AC}" presName="sibTrans" presStyleLbl="sibTrans1D1" presStyleIdx="0" presStyleCnt="8"/>
      <dgm:spPr/>
    </dgm:pt>
    <dgm:pt modelId="{74F9F795-02CB-4059-BED4-484C50E16416}" type="pres">
      <dgm:prSet presAssocID="{B1A91855-A2DD-410C-8BAD-94A856E937AC}" presName="connectorText" presStyleLbl="sibTrans1D1" presStyleIdx="0" presStyleCnt="8"/>
      <dgm:spPr/>
    </dgm:pt>
    <dgm:pt modelId="{94682E29-7433-4A90-93FB-E57410F6F003}" type="pres">
      <dgm:prSet presAssocID="{8F68BB35-91E5-4A05-AE87-2CA212C55799}" presName="node" presStyleLbl="node1" presStyleIdx="1" presStyleCnt="9">
        <dgm:presLayoutVars>
          <dgm:bulletEnabled val="1"/>
        </dgm:presLayoutVars>
      </dgm:prSet>
      <dgm:spPr/>
    </dgm:pt>
    <dgm:pt modelId="{8D0DA3C8-820E-45F3-95FC-36C3B3B5943C}" type="pres">
      <dgm:prSet presAssocID="{D9DDED56-B2E4-4135-AABD-536C73DAF794}" presName="sibTrans" presStyleLbl="sibTrans1D1" presStyleIdx="1" presStyleCnt="8"/>
      <dgm:spPr/>
    </dgm:pt>
    <dgm:pt modelId="{A6BF58A1-9BFD-4735-8C3C-B989A285FF45}" type="pres">
      <dgm:prSet presAssocID="{D9DDED56-B2E4-4135-AABD-536C73DAF794}" presName="connectorText" presStyleLbl="sibTrans1D1" presStyleIdx="1" presStyleCnt="8"/>
      <dgm:spPr/>
    </dgm:pt>
    <dgm:pt modelId="{FF013036-F24E-457A-B9A6-3E9516CF1422}" type="pres">
      <dgm:prSet presAssocID="{B4AA940D-7497-4050-AF03-ED4D3866B4B6}" presName="node" presStyleLbl="node1" presStyleIdx="2" presStyleCnt="9">
        <dgm:presLayoutVars>
          <dgm:bulletEnabled val="1"/>
        </dgm:presLayoutVars>
      </dgm:prSet>
      <dgm:spPr/>
    </dgm:pt>
    <dgm:pt modelId="{54A3A35E-10D0-46B8-A0AF-AD8C30DE072F}" type="pres">
      <dgm:prSet presAssocID="{3144FDAA-E24C-402D-AFBB-9F5CE7D1BF8D}" presName="sibTrans" presStyleLbl="sibTrans1D1" presStyleIdx="2" presStyleCnt="8"/>
      <dgm:spPr/>
    </dgm:pt>
    <dgm:pt modelId="{2C80E9C7-0062-484E-BF0E-96EBF356CDC3}" type="pres">
      <dgm:prSet presAssocID="{3144FDAA-E24C-402D-AFBB-9F5CE7D1BF8D}" presName="connectorText" presStyleLbl="sibTrans1D1" presStyleIdx="2" presStyleCnt="8"/>
      <dgm:spPr/>
    </dgm:pt>
    <dgm:pt modelId="{15F968B2-3FE8-49B5-9C16-19F5B24FB3B7}" type="pres">
      <dgm:prSet presAssocID="{B55F220F-8D96-4E3E-AA66-4C04256833C6}" presName="node" presStyleLbl="node1" presStyleIdx="3" presStyleCnt="9">
        <dgm:presLayoutVars>
          <dgm:bulletEnabled val="1"/>
        </dgm:presLayoutVars>
      </dgm:prSet>
      <dgm:spPr/>
    </dgm:pt>
    <dgm:pt modelId="{AA71FA1E-8D42-4669-AB45-77B0223DBF71}" type="pres">
      <dgm:prSet presAssocID="{547B969B-9B50-4B29-BAA8-0946C55533F1}" presName="sibTrans" presStyleLbl="sibTrans1D1" presStyleIdx="3" presStyleCnt="8"/>
      <dgm:spPr/>
    </dgm:pt>
    <dgm:pt modelId="{055BAF2B-3B1B-4E50-B6FC-E25217DF5528}" type="pres">
      <dgm:prSet presAssocID="{547B969B-9B50-4B29-BAA8-0946C55533F1}" presName="connectorText" presStyleLbl="sibTrans1D1" presStyleIdx="3" presStyleCnt="8"/>
      <dgm:spPr/>
    </dgm:pt>
    <dgm:pt modelId="{DD4F8274-8DF8-4AE5-A989-F4A0BD81FB27}" type="pres">
      <dgm:prSet presAssocID="{5B4705A4-AC1A-486E-81A1-FB35499EC47F}" presName="node" presStyleLbl="node1" presStyleIdx="4" presStyleCnt="9">
        <dgm:presLayoutVars>
          <dgm:bulletEnabled val="1"/>
        </dgm:presLayoutVars>
      </dgm:prSet>
      <dgm:spPr/>
    </dgm:pt>
    <dgm:pt modelId="{F9D69064-F2B6-4FD1-A3A9-A5FE67FD44C6}" type="pres">
      <dgm:prSet presAssocID="{5D5C8F11-BD58-4118-96A4-F6351BF5D833}" presName="sibTrans" presStyleLbl="sibTrans1D1" presStyleIdx="4" presStyleCnt="8"/>
      <dgm:spPr/>
    </dgm:pt>
    <dgm:pt modelId="{4B99ACE2-D300-4185-A831-4C4E6569D0D2}" type="pres">
      <dgm:prSet presAssocID="{5D5C8F11-BD58-4118-96A4-F6351BF5D833}" presName="connectorText" presStyleLbl="sibTrans1D1" presStyleIdx="4" presStyleCnt="8"/>
      <dgm:spPr/>
    </dgm:pt>
    <dgm:pt modelId="{44431136-695F-4276-96D2-63765D0D573E}" type="pres">
      <dgm:prSet presAssocID="{DFC3F3F2-F1C5-4D76-8E1F-71EFC1487A95}" presName="node" presStyleLbl="node1" presStyleIdx="5" presStyleCnt="9">
        <dgm:presLayoutVars>
          <dgm:bulletEnabled val="1"/>
        </dgm:presLayoutVars>
      </dgm:prSet>
      <dgm:spPr/>
    </dgm:pt>
    <dgm:pt modelId="{C78DB48F-CD31-4A41-9761-D49360899D7B}" type="pres">
      <dgm:prSet presAssocID="{E785B14A-8549-41BE-8F32-1B21F820FF00}" presName="sibTrans" presStyleLbl="sibTrans1D1" presStyleIdx="5" presStyleCnt="8"/>
      <dgm:spPr/>
    </dgm:pt>
    <dgm:pt modelId="{113D6349-4337-47E8-B017-16448E3855AC}" type="pres">
      <dgm:prSet presAssocID="{E785B14A-8549-41BE-8F32-1B21F820FF00}" presName="connectorText" presStyleLbl="sibTrans1D1" presStyleIdx="5" presStyleCnt="8"/>
      <dgm:spPr/>
    </dgm:pt>
    <dgm:pt modelId="{8F307F8E-BB56-410F-819D-56A9B4094EBF}" type="pres">
      <dgm:prSet presAssocID="{D37D090C-F0F1-4E4A-A043-2B8711C4AD66}" presName="node" presStyleLbl="node1" presStyleIdx="6" presStyleCnt="9">
        <dgm:presLayoutVars>
          <dgm:bulletEnabled val="1"/>
        </dgm:presLayoutVars>
      </dgm:prSet>
      <dgm:spPr/>
    </dgm:pt>
    <dgm:pt modelId="{CB3C6D07-1AD8-4413-9E86-16906E578987}" type="pres">
      <dgm:prSet presAssocID="{4246E44B-D9B7-404E-A2CC-1C4FAA27E501}" presName="sibTrans" presStyleLbl="sibTrans1D1" presStyleIdx="6" presStyleCnt="8"/>
      <dgm:spPr/>
    </dgm:pt>
    <dgm:pt modelId="{BA1FAF23-93AC-4B17-9423-2C7E387307C7}" type="pres">
      <dgm:prSet presAssocID="{4246E44B-D9B7-404E-A2CC-1C4FAA27E501}" presName="connectorText" presStyleLbl="sibTrans1D1" presStyleIdx="6" presStyleCnt="8"/>
      <dgm:spPr/>
    </dgm:pt>
    <dgm:pt modelId="{FF41A27D-9C75-4234-BC27-9F598D790518}" type="pres">
      <dgm:prSet presAssocID="{3791B505-60C4-4E6A-868C-CFA78AFA94E8}" presName="node" presStyleLbl="node1" presStyleIdx="7" presStyleCnt="9">
        <dgm:presLayoutVars>
          <dgm:bulletEnabled val="1"/>
        </dgm:presLayoutVars>
      </dgm:prSet>
      <dgm:spPr/>
    </dgm:pt>
    <dgm:pt modelId="{054D48A1-9A79-444F-A580-7F5EF67CC45E}" type="pres">
      <dgm:prSet presAssocID="{A37EC87F-94B3-4286-B7ED-555D07E85E36}" presName="sibTrans" presStyleLbl="sibTrans1D1" presStyleIdx="7" presStyleCnt="8"/>
      <dgm:spPr/>
    </dgm:pt>
    <dgm:pt modelId="{CA965B73-B9DE-4C9C-80ED-DBDC22291E90}" type="pres">
      <dgm:prSet presAssocID="{A37EC87F-94B3-4286-B7ED-555D07E85E36}" presName="connectorText" presStyleLbl="sibTrans1D1" presStyleIdx="7" presStyleCnt="8"/>
      <dgm:spPr/>
    </dgm:pt>
    <dgm:pt modelId="{75D6520F-1538-4C71-952C-4953D1C384F6}" type="pres">
      <dgm:prSet presAssocID="{69653032-EC73-4433-AE06-F048D447F033}" presName="node" presStyleLbl="node1" presStyleIdx="8" presStyleCnt="9">
        <dgm:presLayoutVars>
          <dgm:bulletEnabled val="1"/>
        </dgm:presLayoutVars>
      </dgm:prSet>
      <dgm:spPr/>
    </dgm:pt>
  </dgm:ptLst>
  <dgm:cxnLst>
    <dgm:cxn modelId="{5CC50209-E55D-452A-BA79-6B1C6BE5A067}" srcId="{16CE0A39-1B6A-4AEB-A8C4-2B95A2493A1C}" destId="{3791B505-60C4-4E6A-868C-CFA78AFA94E8}" srcOrd="7" destOrd="0" parTransId="{FB775EF5-1B9F-4994-825D-594A94B9D320}" sibTransId="{A37EC87F-94B3-4286-B7ED-555D07E85E36}"/>
    <dgm:cxn modelId="{2EE0FA0C-74EA-4021-9A0E-50E0AB050BC4}" srcId="{16CE0A39-1B6A-4AEB-A8C4-2B95A2493A1C}" destId="{B4AA940D-7497-4050-AF03-ED4D3866B4B6}" srcOrd="2" destOrd="0" parTransId="{C2DFC36F-643A-47AC-AF10-9D87EBBD9DBE}" sibTransId="{3144FDAA-E24C-402D-AFBB-9F5CE7D1BF8D}"/>
    <dgm:cxn modelId="{B4BE7014-EB42-4E4D-AB06-2FFFC2D80BA3}" type="presOf" srcId="{E785B14A-8549-41BE-8F32-1B21F820FF00}" destId="{C78DB48F-CD31-4A41-9761-D49360899D7B}" srcOrd="0" destOrd="0" presId="urn:microsoft.com/office/officeart/2016/7/layout/RepeatingBendingProcessNew"/>
    <dgm:cxn modelId="{D089A019-F8EA-4BB5-9819-8CB8F2A19207}" srcId="{16CE0A39-1B6A-4AEB-A8C4-2B95A2493A1C}" destId="{D37D090C-F0F1-4E4A-A043-2B8711C4AD66}" srcOrd="6" destOrd="0" parTransId="{FDC5E639-71C8-4A0D-8BFD-45141736AF2B}" sibTransId="{4246E44B-D9B7-404E-A2CC-1C4FAA27E501}"/>
    <dgm:cxn modelId="{95DFDE27-858A-4F32-9609-C6F2BC2A2498}" type="presOf" srcId="{8F68BB35-91E5-4A05-AE87-2CA212C55799}" destId="{94682E29-7433-4A90-93FB-E57410F6F003}" srcOrd="0" destOrd="0" presId="urn:microsoft.com/office/officeart/2016/7/layout/RepeatingBendingProcessNew"/>
    <dgm:cxn modelId="{BC735629-2CFB-476A-A775-20B0671E055C}" type="presOf" srcId="{4246E44B-D9B7-404E-A2CC-1C4FAA27E501}" destId="{CB3C6D07-1AD8-4413-9E86-16906E578987}" srcOrd="0" destOrd="0" presId="urn:microsoft.com/office/officeart/2016/7/layout/RepeatingBendingProcessNew"/>
    <dgm:cxn modelId="{EB719F2B-034E-463F-8A0A-6A19E72348A4}" type="presOf" srcId="{69653032-EC73-4433-AE06-F048D447F033}" destId="{75D6520F-1538-4C71-952C-4953D1C384F6}" srcOrd="0" destOrd="0" presId="urn:microsoft.com/office/officeart/2016/7/layout/RepeatingBendingProcessNew"/>
    <dgm:cxn modelId="{34E79635-CB1D-4C98-9F60-5DB0AE30BB75}" type="presOf" srcId="{3791B505-60C4-4E6A-868C-CFA78AFA94E8}" destId="{FF41A27D-9C75-4234-BC27-9F598D790518}" srcOrd="0" destOrd="0" presId="urn:microsoft.com/office/officeart/2016/7/layout/RepeatingBendingProcessNew"/>
    <dgm:cxn modelId="{5F75C436-80CE-472F-AFF3-26DFF55634E2}" type="presOf" srcId="{5D5C8F11-BD58-4118-96A4-F6351BF5D833}" destId="{4B99ACE2-D300-4185-A831-4C4E6569D0D2}" srcOrd="1" destOrd="0" presId="urn:microsoft.com/office/officeart/2016/7/layout/RepeatingBendingProcessNew"/>
    <dgm:cxn modelId="{267FDD3C-19F1-450C-97FF-F1AD874B1802}" type="presOf" srcId="{DFC3F3F2-F1C5-4D76-8E1F-71EFC1487A95}" destId="{44431136-695F-4276-96D2-63765D0D573E}" srcOrd="0" destOrd="0" presId="urn:microsoft.com/office/officeart/2016/7/layout/RepeatingBendingProcessNew"/>
    <dgm:cxn modelId="{B85A8963-C46B-4EB2-BA72-947280EA3E64}" type="presOf" srcId="{3144FDAA-E24C-402D-AFBB-9F5CE7D1BF8D}" destId="{2C80E9C7-0062-484E-BF0E-96EBF356CDC3}" srcOrd="1" destOrd="0" presId="urn:microsoft.com/office/officeart/2016/7/layout/RepeatingBendingProcessNew"/>
    <dgm:cxn modelId="{5E428D65-B330-4782-AFF8-CE0425EB3649}" type="presOf" srcId="{B4AA940D-7497-4050-AF03-ED4D3866B4B6}" destId="{FF013036-F24E-457A-B9A6-3E9516CF1422}" srcOrd="0" destOrd="0" presId="urn:microsoft.com/office/officeart/2016/7/layout/RepeatingBendingProcessNew"/>
    <dgm:cxn modelId="{33A64247-C6E0-44EF-9599-B65985A920C4}" srcId="{16CE0A39-1B6A-4AEB-A8C4-2B95A2493A1C}" destId="{69653032-EC73-4433-AE06-F048D447F033}" srcOrd="8" destOrd="0" parTransId="{2E486EA4-1604-4AE2-87B6-475BA444CB26}" sibTransId="{EF75AAAB-A077-4F46-98BA-099B4C76E171}"/>
    <dgm:cxn modelId="{C05BF04B-5075-4F62-9DAB-8A9DB94C81B9}" type="presOf" srcId="{E785B14A-8549-41BE-8F32-1B21F820FF00}" destId="{113D6349-4337-47E8-B017-16448E3855AC}" srcOrd="1" destOrd="0" presId="urn:microsoft.com/office/officeart/2016/7/layout/RepeatingBendingProcessNew"/>
    <dgm:cxn modelId="{094B776F-71B1-4061-BC63-32A16059D745}" type="presOf" srcId="{A387209B-5158-461F-AE4D-862018F9195E}" destId="{548EF6AD-72D6-456D-B1D6-1AC59DEE06DD}" srcOrd="0" destOrd="0" presId="urn:microsoft.com/office/officeart/2016/7/layout/RepeatingBendingProcessNew"/>
    <dgm:cxn modelId="{B6E32279-E84B-45E5-A4B5-06B562BBD0E6}" type="presOf" srcId="{D9DDED56-B2E4-4135-AABD-536C73DAF794}" destId="{A6BF58A1-9BFD-4735-8C3C-B989A285FF45}" srcOrd="1" destOrd="0" presId="urn:microsoft.com/office/officeart/2016/7/layout/RepeatingBendingProcessNew"/>
    <dgm:cxn modelId="{21602E81-ECB6-47B6-B1F7-229FF2C31F3D}" type="presOf" srcId="{B55F220F-8D96-4E3E-AA66-4C04256833C6}" destId="{15F968B2-3FE8-49B5-9C16-19F5B24FB3B7}" srcOrd="0" destOrd="0" presId="urn:microsoft.com/office/officeart/2016/7/layout/RepeatingBendingProcessNew"/>
    <dgm:cxn modelId="{D5985B85-8A7C-44B8-B997-9B1CEDE2ABDF}" srcId="{16CE0A39-1B6A-4AEB-A8C4-2B95A2493A1C}" destId="{B55F220F-8D96-4E3E-AA66-4C04256833C6}" srcOrd="3" destOrd="0" parTransId="{C0930DE2-F656-438B-96A6-9EEF299F1C1D}" sibTransId="{547B969B-9B50-4B29-BAA8-0946C55533F1}"/>
    <dgm:cxn modelId="{D7773587-961E-401C-A6E7-E1C6F2B719D1}" type="presOf" srcId="{B1A91855-A2DD-410C-8BAD-94A856E937AC}" destId="{D02F892B-7BED-4BDA-8CB6-1ACEDAE912D9}" srcOrd="0" destOrd="0" presId="urn:microsoft.com/office/officeart/2016/7/layout/RepeatingBendingProcessNew"/>
    <dgm:cxn modelId="{8CDCCCA8-E276-4BB2-84D7-C5D6E78D13EE}" srcId="{16CE0A39-1B6A-4AEB-A8C4-2B95A2493A1C}" destId="{5B4705A4-AC1A-486E-81A1-FB35499EC47F}" srcOrd="4" destOrd="0" parTransId="{B51D920D-2D47-4BB2-928B-40C41F5466C0}" sibTransId="{5D5C8F11-BD58-4118-96A4-F6351BF5D833}"/>
    <dgm:cxn modelId="{B76317A9-5BA9-4E14-9010-BAACC216C858}" srcId="{16CE0A39-1B6A-4AEB-A8C4-2B95A2493A1C}" destId="{DFC3F3F2-F1C5-4D76-8E1F-71EFC1487A95}" srcOrd="5" destOrd="0" parTransId="{43918EF1-4441-4664-88DE-03B899DC8117}" sibTransId="{E785B14A-8549-41BE-8F32-1B21F820FF00}"/>
    <dgm:cxn modelId="{D9C1D8AC-BE0F-4573-8BF3-E135B0723A22}" type="presOf" srcId="{547B969B-9B50-4B29-BAA8-0946C55533F1}" destId="{055BAF2B-3B1B-4E50-B6FC-E25217DF5528}" srcOrd="1" destOrd="0" presId="urn:microsoft.com/office/officeart/2016/7/layout/RepeatingBendingProcessNew"/>
    <dgm:cxn modelId="{39AA18B0-8DFD-4DE8-954A-8DB7E9ABF4B1}" type="presOf" srcId="{B1A91855-A2DD-410C-8BAD-94A856E937AC}" destId="{74F9F795-02CB-4059-BED4-484C50E16416}" srcOrd="1" destOrd="0" presId="urn:microsoft.com/office/officeart/2016/7/layout/RepeatingBendingProcessNew"/>
    <dgm:cxn modelId="{7B3C43B3-1AB7-488A-B9BF-E9AA59E120D2}" type="presOf" srcId="{547B969B-9B50-4B29-BAA8-0946C55533F1}" destId="{AA71FA1E-8D42-4669-AB45-77B0223DBF71}" srcOrd="0" destOrd="0" presId="urn:microsoft.com/office/officeart/2016/7/layout/RepeatingBendingProcessNew"/>
    <dgm:cxn modelId="{5A44EDB5-BC86-41DB-A256-234392DCDE16}" type="presOf" srcId="{16CE0A39-1B6A-4AEB-A8C4-2B95A2493A1C}" destId="{BE799087-8411-467F-BB00-8ACECB8BF90D}" srcOrd="0" destOrd="0" presId="urn:microsoft.com/office/officeart/2016/7/layout/RepeatingBendingProcessNew"/>
    <dgm:cxn modelId="{71EE69B9-0B05-447C-844D-1EB2BCF1F5FA}" type="presOf" srcId="{5B4705A4-AC1A-486E-81A1-FB35499EC47F}" destId="{DD4F8274-8DF8-4AE5-A989-F4A0BD81FB27}" srcOrd="0" destOrd="0" presId="urn:microsoft.com/office/officeart/2016/7/layout/RepeatingBendingProcessNew"/>
    <dgm:cxn modelId="{C52B0ABE-E99E-4298-8E88-B46692D92CC3}" type="presOf" srcId="{A37EC87F-94B3-4286-B7ED-555D07E85E36}" destId="{054D48A1-9A79-444F-A580-7F5EF67CC45E}" srcOrd="0" destOrd="0" presId="urn:microsoft.com/office/officeart/2016/7/layout/RepeatingBendingProcessNew"/>
    <dgm:cxn modelId="{59CD7AC3-2C62-4FE4-9797-613A941DFD64}" type="presOf" srcId="{A37EC87F-94B3-4286-B7ED-555D07E85E36}" destId="{CA965B73-B9DE-4C9C-80ED-DBDC22291E90}" srcOrd="1" destOrd="0" presId="urn:microsoft.com/office/officeart/2016/7/layout/RepeatingBendingProcessNew"/>
    <dgm:cxn modelId="{F8CDF0D0-0200-426C-A587-70BED2A8B564}" type="presOf" srcId="{4246E44B-D9B7-404E-A2CC-1C4FAA27E501}" destId="{BA1FAF23-93AC-4B17-9423-2C7E387307C7}" srcOrd="1" destOrd="0" presId="urn:microsoft.com/office/officeart/2016/7/layout/RepeatingBendingProcessNew"/>
    <dgm:cxn modelId="{35645FD1-F185-411F-93F2-FEDE720CDDFC}" type="presOf" srcId="{D9DDED56-B2E4-4135-AABD-536C73DAF794}" destId="{8D0DA3C8-820E-45F3-95FC-36C3B3B5943C}" srcOrd="0" destOrd="0" presId="urn:microsoft.com/office/officeart/2016/7/layout/RepeatingBendingProcessNew"/>
    <dgm:cxn modelId="{A63AF9E5-5AE8-42E9-A942-5640C76C103E}" type="presOf" srcId="{3144FDAA-E24C-402D-AFBB-9F5CE7D1BF8D}" destId="{54A3A35E-10D0-46B8-A0AF-AD8C30DE072F}" srcOrd="0" destOrd="0" presId="urn:microsoft.com/office/officeart/2016/7/layout/RepeatingBendingProcessNew"/>
    <dgm:cxn modelId="{6D2DD4EC-BFB2-444A-827F-0DF03F5EA0AC}" srcId="{16CE0A39-1B6A-4AEB-A8C4-2B95A2493A1C}" destId="{A387209B-5158-461F-AE4D-862018F9195E}" srcOrd="0" destOrd="0" parTransId="{2432C945-40DF-4C58-96AA-A610532D44B2}" sibTransId="{B1A91855-A2DD-410C-8BAD-94A856E937AC}"/>
    <dgm:cxn modelId="{4437F7EC-E3C0-4060-BBCC-CBC4F1ADDB34}" type="presOf" srcId="{5D5C8F11-BD58-4118-96A4-F6351BF5D833}" destId="{F9D69064-F2B6-4FD1-A3A9-A5FE67FD44C6}" srcOrd="0" destOrd="0" presId="urn:microsoft.com/office/officeart/2016/7/layout/RepeatingBendingProcessNew"/>
    <dgm:cxn modelId="{C6CB1FF3-BB78-45BA-B19F-B5E8689A809A}" type="presOf" srcId="{D37D090C-F0F1-4E4A-A043-2B8711C4AD66}" destId="{8F307F8E-BB56-410F-819D-56A9B4094EBF}" srcOrd="0" destOrd="0" presId="urn:microsoft.com/office/officeart/2016/7/layout/RepeatingBendingProcessNew"/>
    <dgm:cxn modelId="{C2BEC0FC-6506-4B47-AE33-D21D3828D125}" srcId="{16CE0A39-1B6A-4AEB-A8C4-2B95A2493A1C}" destId="{8F68BB35-91E5-4A05-AE87-2CA212C55799}" srcOrd="1" destOrd="0" parTransId="{CEBEBDA4-FF4F-4BEF-8512-D0FC7A994DC0}" sibTransId="{D9DDED56-B2E4-4135-AABD-536C73DAF794}"/>
    <dgm:cxn modelId="{6C094E39-5026-4F7B-8B8F-92700807285D}" type="presParOf" srcId="{BE799087-8411-467F-BB00-8ACECB8BF90D}" destId="{548EF6AD-72D6-456D-B1D6-1AC59DEE06DD}" srcOrd="0" destOrd="0" presId="urn:microsoft.com/office/officeart/2016/7/layout/RepeatingBendingProcessNew"/>
    <dgm:cxn modelId="{91016FF1-95B1-4F6B-9841-E34C9968E583}" type="presParOf" srcId="{BE799087-8411-467F-BB00-8ACECB8BF90D}" destId="{D02F892B-7BED-4BDA-8CB6-1ACEDAE912D9}" srcOrd="1" destOrd="0" presId="urn:microsoft.com/office/officeart/2016/7/layout/RepeatingBendingProcessNew"/>
    <dgm:cxn modelId="{28FFBA31-A8E3-40D6-8919-5F56E834008F}" type="presParOf" srcId="{D02F892B-7BED-4BDA-8CB6-1ACEDAE912D9}" destId="{74F9F795-02CB-4059-BED4-484C50E16416}" srcOrd="0" destOrd="0" presId="urn:microsoft.com/office/officeart/2016/7/layout/RepeatingBendingProcessNew"/>
    <dgm:cxn modelId="{0700185D-2F04-499B-9F77-75A87AA55364}" type="presParOf" srcId="{BE799087-8411-467F-BB00-8ACECB8BF90D}" destId="{94682E29-7433-4A90-93FB-E57410F6F003}" srcOrd="2" destOrd="0" presId="urn:microsoft.com/office/officeart/2016/7/layout/RepeatingBendingProcessNew"/>
    <dgm:cxn modelId="{5C0154BD-D39C-4C3A-A09E-16EFB026D968}" type="presParOf" srcId="{BE799087-8411-467F-BB00-8ACECB8BF90D}" destId="{8D0DA3C8-820E-45F3-95FC-36C3B3B5943C}" srcOrd="3" destOrd="0" presId="urn:microsoft.com/office/officeart/2016/7/layout/RepeatingBendingProcessNew"/>
    <dgm:cxn modelId="{B9879972-ADF6-4E95-8BB2-35D42067DF18}" type="presParOf" srcId="{8D0DA3C8-820E-45F3-95FC-36C3B3B5943C}" destId="{A6BF58A1-9BFD-4735-8C3C-B989A285FF45}" srcOrd="0" destOrd="0" presId="urn:microsoft.com/office/officeart/2016/7/layout/RepeatingBendingProcessNew"/>
    <dgm:cxn modelId="{F85FCA4D-CA4A-4C22-8FF5-86809F94D9CC}" type="presParOf" srcId="{BE799087-8411-467F-BB00-8ACECB8BF90D}" destId="{FF013036-F24E-457A-B9A6-3E9516CF1422}" srcOrd="4" destOrd="0" presId="urn:microsoft.com/office/officeart/2016/7/layout/RepeatingBendingProcessNew"/>
    <dgm:cxn modelId="{52687F81-FE46-4268-9584-B68B2252C119}" type="presParOf" srcId="{BE799087-8411-467F-BB00-8ACECB8BF90D}" destId="{54A3A35E-10D0-46B8-A0AF-AD8C30DE072F}" srcOrd="5" destOrd="0" presId="urn:microsoft.com/office/officeart/2016/7/layout/RepeatingBendingProcessNew"/>
    <dgm:cxn modelId="{CB13812C-7E61-427B-9CF0-264D1433AAA8}" type="presParOf" srcId="{54A3A35E-10D0-46B8-A0AF-AD8C30DE072F}" destId="{2C80E9C7-0062-484E-BF0E-96EBF356CDC3}" srcOrd="0" destOrd="0" presId="urn:microsoft.com/office/officeart/2016/7/layout/RepeatingBendingProcessNew"/>
    <dgm:cxn modelId="{2515BCBA-86E9-4030-83FD-5ACF0D6CEE23}" type="presParOf" srcId="{BE799087-8411-467F-BB00-8ACECB8BF90D}" destId="{15F968B2-3FE8-49B5-9C16-19F5B24FB3B7}" srcOrd="6" destOrd="0" presId="urn:microsoft.com/office/officeart/2016/7/layout/RepeatingBendingProcessNew"/>
    <dgm:cxn modelId="{17C136EF-AB47-48AC-B674-B8BFD1B2F058}" type="presParOf" srcId="{BE799087-8411-467F-BB00-8ACECB8BF90D}" destId="{AA71FA1E-8D42-4669-AB45-77B0223DBF71}" srcOrd="7" destOrd="0" presId="urn:microsoft.com/office/officeart/2016/7/layout/RepeatingBendingProcessNew"/>
    <dgm:cxn modelId="{516CE196-1711-4013-861A-97335F93D874}" type="presParOf" srcId="{AA71FA1E-8D42-4669-AB45-77B0223DBF71}" destId="{055BAF2B-3B1B-4E50-B6FC-E25217DF5528}" srcOrd="0" destOrd="0" presId="urn:microsoft.com/office/officeart/2016/7/layout/RepeatingBendingProcessNew"/>
    <dgm:cxn modelId="{DCA7E4CB-48F6-4B71-9FE3-31D5BC1A5498}" type="presParOf" srcId="{BE799087-8411-467F-BB00-8ACECB8BF90D}" destId="{DD4F8274-8DF8-4AE5-A989-F4A0BD81FB27}" srcOrd="8" destOrd="0" presId="urn:microsoft.com/office/officeart/2016/7/layout/RepeatingBendingProcessNew"/>
    <dgm:cxn modelId="{8ED033E2-6C36-447F-A42E-E3B966C8E2DD}" type="presParOf" srcId="{BE799087-8411-467F-BB00-8ACECB8BF90D}" destId="{F9D69064-F2B6-4FD1-A3A9-A5FE67FD44C6}" srcOrd="9" destOrd="0" presId="urn:microsoft.com/office/officeart/2016/7/layout/RepeatingBendingProcessNew"/>
    <dgm:cxn modelId="{C56F2A63-59B4-4D44-8CE3-40D364A85E39}" type="presParOf" srcId="{F9D69064-F2B6-4FD1-A3A9-A5FE67FD44C6}" destId="{4B99ACE2-D300-4185-A831-4C4E6569D0D2}" srcOrd="0" destOrd="0" presId="urn:microsoft.com/office/officeart/2016/7/layout/RepeatingBendingProcessNew"/>
    <dgm:cxn modelId="{7D3340E9-CEFC-46F3-8976-C753D5EA8E8A}" type="presParOf" srcId="{BE799087-8411-467F-BB00-8ACECB8BF90D}" destId="{44431136-695F-4276-96D2-63765D0D573E}" srcOrd="10" destOrd="0" presId="urn:microsoft.com/office/officeart/2016/7/layout/RepeatingBendingProcessNew"/>
    <dgm:cxn modelId="{E19760A9-7266-4A62-B0CC-D096F564A98A}" type="presParOf" srcId="{BE799087-8411-467F-BB00-8ACECB8BF90D}" destId="{C78DB48F-CD31-4A41-9761-D49360899D7B}" srcOrd="11" destOrd="0" presId="urn:microsoft.com/office/officeart/2016/7/layout/RepeatingBendingProcessNew"/>
    <dgm:cxn modelId="{2F2FA3A6-D650-40B8-8DC8-075FF63BE74D}" type="presParOf" srcId="{C78DB48F-CD31-4A41-9761-D49360899D7B}" destId="{113D6349-4337-47E8-B017-16448E3855AC}" srcOrd="0" destOrd="0" presId="urn:microsoft.com/office/officeart/2016/7/layout/RepeatingBendingProcessNew"/>
    <dgm:cxn modelId="{92B70018-42E5-45DD-91E5-41D6F3FA3A3D}" type="presParOf" srcId="{BE799087-8411-467F-BB00-8ACECB8BF90D}" destId="{8F307F8E-BB56-410F-819D-56A9B4094EBF}" srcOrd="12" destOrd="0" presId="urn:microsoft.com/office/officeart/2016/7/layout/RepeatingBendingProcessNew"/>
    <dgm:cxn modelId="{AD3C3164-DBDD-4788-923C-8FE2F4E26BD7}" type="presParOf" srcId="{BE799087-8411-467F-BB00-8ACECB8BF90D}" destId="{CB3C6D07-1AD8-4413-9E86-16906E578987}" srcOrd="13" destOrd="0" presId="urn:microsoft.com/office/officeart/2016/7/layout/RepeatingBendingProcessNew"/>
    <dgm:cxn modelId="{13627C22-76B0-4C0F-9627-C5AA4B9A4591}" type="presParOf" srcId="{CB3C6D07-1AD8-4413-9E86-16906E578987}" destId="{BA1FAF23-93AC-4B17-9423-2C7E387307C7}" srcOrd="0" destOrd="0" presId="urn:microsoft.com/office/officeart/2016/7/layout/RepeatingBendingProcessNew"/>
    <dgm:cxn modelId="{C0DA5D94-6AC2-455C-91FC-CAE6FD5CFBA4}" type="presParOf" srcId="{BE799087-8411-467F-BB00-8ACECB8BF90D}" destId="{FF41A27D-9C75-4234-BC27-9F598D790518}" srcOrd="14" destOrd="0" presId="urn:microsoft.com/office/officeart/2016/7/layout/RepeatingBendingProcessNew"/>
    <dgm:cxn modelId="{77FEE59D-29BC-40FA-93BC-21A927641EB8}" type="presParOf" srcId="{BE799087-8411-467F-BB00-8ACECB8BF90D}" destId="{054D48A1-9A79-444F-A580-7F5EF67CC45E}" srcOrd="15" destOrd="0" presId="urn:microsoft.com/office/officeart/2016/7/layout/RepeatingBendingProcessNew"/>
    <dgm:cxn modelId="{2DCF87E9-351E-449C-9EDB-E7B3A8111393}" type="presParOf" srcId="{054D48A1-9A79-444F-A580-7F5EF67CC45E}" destId="{CA965B73-B9DE-4C9C-80ED-DBDC22291E90}" srcOrd="0" destOrd="0" presId="urn:microsoft.com/office/officeart/2016/7/layout/RepeatingBendingProcessNew"/>
    <dgm:cxn modelId="{2DBD74C4-8BDE-4653-96A5-D3BB483CB887}" type="presParOf" srcId="{BE799087-8411-467F-BB00-8ACECB8BF90D}" destId="{75D6520F-1538-4C71-952C-4953D1C384F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8B0DA9-F340-4265-A34F-D4CDE4711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120546-9F4B-458E-B947-2ED97A33823B}">
      <dgm:prSet/>
      <dgm:spPr/>
      <dgm:t>
        <a:bodyPr/>
        <a:lstStyle/>
        <a:p>
          <a:r>
            <a:rPr lang="en-GB"/>
            <a:t>To aid me in designing the project, I used several tools such as a Kanban board, an ERD and a UML diagram that evolved over time.</a:t>
          </a:r>
          <a:endParaRPr lang="en-US"/>
        </a:p>
      </dgm:t>
    </dgm:pt>
    <dgm:pt modelId="{C3EA5226-1976-4C47-906E-9EE0B1B073AF}" type="parTrans" cxnId="{582174BA-8435-4312-9269-E6169BC6BB75}">
      <dgm:prSet/>
      <dgm:spPr/>
      <dgm:t>
        <a:bodyPr/>
        <a:lstStyle/>
        <a:p>
          <a:endParaRPr lang="en-US"/>
        </a:p>
      </dgm:t>
    </dgm:pt>
    <dgm:pt modelId="{4C508255-2FE9-4E3D-B0BC-AB591B40054F}" type="sibTrans" cxnId="{582174BA-8435-4312-9269-E6169BC6BB75}">
      <dgm:prSet/>
      <dgm:spPr/>
      <dgm:t>
        <a:bodyPr/>
        <a:lstStyle/>
        <a:p>
          <a:endParaRPr lang="en-US"/>
        </a:p>
      </dgm:t>
    </dgm:pt>
    <dgm:pt modelId="{88C7F854-3185-4AD0-A851-2C5BA73491C7}">
      <dgm:prSet/>
      <dgm:spPr/>
      <dgm:t>
        <a:bodyPr/>
        <a:lstStyle/>
        <a:p>
          <a:r>
            <a:rPr lang="en-GB"/>
            <a:t>My code was analysed using SonarQube.</a:t>
          </a:r>
          <a:endParaRPr lang="en-US"/>
        </a:p>
      </dgm:t>
    </dgm:pt>
    <dgm:pt modelId="{0F01D5D4-6CA6-465D-A237-39AF71696B0A}" type="parTrans" cxnId="{D2FD12D0-7DEA-4192-A9D7-E39F0625FEAE}">
      <dgm:prSet/>
      <dgm:spPr/>
      <dgm:t>
        <a:bodyPr/>
        <a:lstStyle/>
        <a:p>
          <a:endParaRPr lang="en-US"/>
        </a:p>
      </dgm:t>
    </dgm:pt>
    <dgm:pt modelId="{EE28A92F-13E2-4D21-BFE9-BF525CDC7B83}" type="sibTrans" cxnId="{D2FD12D0-7DEA-4192-A9D7-E39F0625FEAE}">
      <dgm:prSet/>
      <dgm:spPr/>
      <dgm:t>
        <a:bodyPr/>
        <a:lstStyle/>
        <a:p>
          <a:endParaRPr lang="en-US"/>
        </a:p>
      </dgm:t>
    </dgm:pt>
    <dgm:pt modelId="{E843F31F-08E7-42FC-9505-F80E4FE63C83}">
      <dgm:prSet/>
      <dgm:spPr/>
      <dgm:t>
        <a:bodyPr/>
        <a:lstStyle/>
        <a:p>
          <a:r>
            <a:rPr lang="en-GB"/>
            <a:t>I also conducted a Risk Assessment during the project.</a:t>
          </a:r>
          <a:endParaRPr lang="en-US"/>
        </a:p>
      </dgm:t>
    </dgm:pt>
    <dgm:pt modelId="{9A9AA998-F3F1-437C-AAD6-51373D5B0E3F}" type="parTrans" cxnId="{F86641AF-1D52-49CD-9BEA-805C176707AF}">
      <dgm:prSet/>
      <dgm:spPr/>
      <dgm:t>
        <a:bodyPr/>
        <a:lstStyle/>
        <a:p>
          <a:endParaRPr lang="en-US"/>
        </a:p>
      </dgm:t>
    </dgm:pt>
    <dgm:pt modelId="{9342693D-7304-499C-A070-71C4D7DF7005}" type="sibTrans" cxnId="{F86641AF-1D52-49CD-9BEA-805C176707AF}">
      <dgm:prSet/>
      <dgm:spPr/>
      <dgm:t>
        <a:bodyPr/>
        <a:lstStyle/>
        <a:p>
          <a:endParaRPr lang="en-US"/>
        </a:p>
      </dgm:t>
    </dgm:pt>
    <dgm:pt modelId="{B2D7DFF8-35E7-4682-A0C3-5076337D2D12}" type="pres">
      <dgm:prSet presAssocID="{E48B0DA9-F340-4265-A34F-D4CDE4711ED9}" presName="root" presStyleCnt="0">
        <dgm:presLayoutVars>
          <dgm:dir/>
          <dgm:resizeHandles val="exact"/>
        </dgm:presLayoutVars>
      </dgm:prSet>
      <dgm:spPr/>
    </dgm:pt>
    <dgm:pt modelId="{B96B1488-FD60-4F39-90A7-8866BF7A3DCE}" type="pres">
      <dgm:prSet presAssocID="{D3120546-9F4B-458E-B947-2ED97A33823B}" presName="compNode" presStyleCnt="0"/>
      <dgm:spPr/>
    </dgm:pt>
    <dgm:pt modelId="{5CD8D948-EE9D-4AF1-B582-F92F2A6C6963}" type="pres">
      <dgm:prSet presAssocID="{D3120546-9F4B-458E-B947-2ED97A33823B}" presName="bgRect" presStyleLbl="bgShp" presStyleIdx="0" presStyleCnt="3"/>
      <dgm:spPr/>
    </dgm:pt>
    <dgm:pt modelId="{C4A516F0-D627-4DE3-B6F7-527AC56F66EC}" type="pres">
      <dgm:prSet presAssocID="{D3120546-9F4B-458E-B947-2ED97A3382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30D09F-9C24-46D8-9050-FB8670E792A8}" type="pres">
      <dgm:prSet presAssocID="{D3120546-9F4B-458E-B947-2ED97A33823B}" presName="spaceRect" presStyleCnt="0"/>
      <dgm:spPr/>
    </dgm:pt>
    <dgm:pt modelId="{F7449B78-0A35-493E-A767-8BE04FBE23C0}" type="pres">
      <dgm:prSet presAssocID="{D3120546-9F4B-458E-B947-2ED97A33823B}" presName="parTx" presStyleLbl="revTx" presStyleIdx="0" presStyleCnt="3">
        <dgm:presLayoutVars>
          <dgm:chMax val="0"/>
          <dgm:chPref val="0"/>
        </dgm:presLayoutVars>
      </dgm:prSet>
      <dgm:spPr/>
    </dgm:pt>
    <dgm:pt modelId="{EBE6A9D7-CC70-47C6-B137-E23073B89802}" type="pres">
      <dgm:prSet presAssocID="{4C508255-2FE9-4E3D-B0BC-AB591B40054F}" presName="sibTrans" presStyleCnt="0"/>
      <dgm:spPr/>
    </dgm:pt>
    <dgm:pt modelId="{CD2BF046-D8D7-4A5A-885A-5335A73BB9C6}" type="pres">
      <dgm:prSet presAssocID="{88C7F854-3185-4AD0-A851-2C5BA73491C7}" presName="compNode" presStyleCnt="0"/>
      <dgm:spPr/>
    </dgm:pt>
    <dgm:pt modelId="{AF9F6F7B-B401-4645-A366-14B67F522705}" type="pres">
      <dgm:prSet presAssocID="{88C7F854-3185-4AD0-A851-2C5BA73491C7}" presName="bgRect" presStyleLbl="bgShp" presStyleIdx="1" presStyleCnt="3"/>
      <dgm:spPr/>
    </dgm:pt>
    <dgm:pt modelId="{2D400275-16DB-47C6-A26F-D3362AE7B52E}" type="pres">
      <dgm:prSet presAssocID="{88C7F854-3185-4AD0-A851-2C5BA73491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A119E7C-BD8B-48C8-9CF2-8E44BE7CF4AF}" type="pres">
      <dgm:prSet presAssocID="{88C7F854-3185-4AD0-A851-2C5BA73491C7}" presName="spaceRect" presStyleCnt="0"/>
      <dgm:spPr/>
    </dgm:pt>
    <dgm:pt modelId="{66DA3D04-FDE1-47A5-8585-DB9343D6305F}" type="pres">
      <dgm:prSet presAssocID="{88C7F854-3185-4AD0-A851-2C5BA73491C7}" presName="parTx" presStyleLbl="revTx" presStyleIdx="1" presStyleCnt="3">
        <dgm:presLayoutVars>
          <dgm:chMax val="0"/>
          <dgm:chPref val="0"/>
        </dgm:presLayoutVars>
      </dgm:prSet>
      <dgm:spPr/>
    </dgm:pt>
    <dgm:pt modelId="{6F507F16-DAA9-47A7-B538-6BC5C29693F4}" type="pres">
      <dgm:prSet presAssocID="{EE28A92F-13E2-4D21-BFE9-BF525CDC7B83}" presName="sibTrans" presStyleCnt="0"/>
      <dgm:spPr/>
    </dgm:pt>
    <dgm:pt modelId="{4313AC19-527E-47A8-99F3-44033FB3AAF1}" type="pres">
      <dgm:prSet presAssocID="{E843F31F-08E7-42FC-9505-F80E4FE63C83}" presName="compNode" presStyleCnt="0"/>
      <dgm:spPr/>
    </dgm:pt>
    <dgm:pt modelId="{5946C752-E9FD-480D-9C94-FB5A1AF15FC4}" type="pres">
      <dgm:prSet presAssocID="{E843F31F-08E7-42FC-9505-F80E4FE63C83}" presName="bgRect" presStyleLbl="bgShp" presStyleIdx="2" presStyleCnt="3"/>
      <dgm:spPr/>
    </dgm:pt>
    <dgm:pt modelId="{11AAB848-148B-443E-ABD3-5B822BB8C98B}" type="pres">
      <dgm:prSet presAssocID="{E843F31F-08E7-42FC-9505-F80E4FE63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E51D549C-59B3-4F20-90D8-CFB780D799FF}" type="pres">
      <dgm:prSet presAssocID="{E843F31F-08E7-42FC-9505-F80E4FE63C83}" presName="spaceRect" presStyleCnt="0"/>
      <dgm:spPr/>
    </dgm:pt>
    <dgm:pt modelId="{DB326F7D-A904-40DE-BCBB-129C1E122A82}" type="pres">
      <dgm:prSet presAssocID="{E843F31F-08E7-42FC-9505-F80E4FE63C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27E45-B76C-40B0-B301-1A22B24E26E8}" type="presOf" srcId="{D3120546-9F4B-458E-B947-2ED97A33823B}" destId="{F7449B78-0A35-493E-A767-8BE04FBE23C0}" srcOrd="0" destOrd="0" presId="urn:microsoft.com/office/officeart/2018/2/layout/IconVerticalSolidList"/>
    <dgm:cxn modelId="{DDBC966F-F414-457D-846F-EDDCAE5382ED}" type="presOf" srcId="{E48B0DA9-F340-4265-A34F-D4CDE4711ED9}" destId="{B2D7DFF8-35E7-4682-A0C3-5076337D2D12}" srcOrd="0" destOrd="0" presId="urn:microsoft.com/office/officeart/2018/2/layout/IconVerticalSolidList"/>
    <dgm:cxn modelId="{B064B659-6E9F-4917-8EC2-1D477A0F7F67}" type="presOf" srcId="{E843F31F-08E7-42FC-9505-F80E4FE63C83}" destId="{DB326F7D-A904-40DE-BCBB-129C1E122A82}" srcOrd="0" destOrd="0" presId="urn:microsoft.com/office/officeart/2018/2/layout/IconVerticalSolidList"/>
    <dgm:cxn modelId="{4A63688A-A776-47F9-A29B-BC53D470B52E}" type="presOf" srcId="{88C7F854-3185-4AD0-A851-2C5BA73491C7}" destId="{66DA3D04-FDE1-47A5-8585-DB9343D6305F}" srcOrd="0" destOrd="0" presId="urn:microsoft.com/office/officeart/2018/2/layout/IconVerticalSolidList"/>
    <dgm:cxn modelId="{F86641AF-1D52-49CD-9BEA-805C176707AF}" srcId="{E48B0DA9-F340-4265-A34F-D4CDE4711ED9}" destId="{E843F31F-08E7-42FC-9505-F80E4FE63C83}" srcOrd="2" destOrd="0" parTransId="{9A9AA998-F3F1-437C-AAD6-51373D5B0E3F}" sibTransId="{9342693D-7304-499C-A070-71C4D7DF7005}"/>
    <dgm:cxn modelId="{582174BA-8435-4312-9269-E6169BC6BB75}" srcId="{E48B0DA9-F340-4265-A34F-D4CDE4711ED9}" destId="{D3120546-9F4B-458E-B947-2ED97A33823B}" srcOrd="0" destOrd="0" parTransId="{C3EA5226-1976-4C47-906E-9EE0B1B073AF}" sibTransId="{4C508255-2FE9-4E3D-B0BC-AB591B40054F}"/>
    <dgm:cxn modelId="{D2FD12D0-7DEA-4192-A9D7-E39F0625FEAE}" srcId="{E48B0DA9-F340-4265-A34F-D4CDE4711ED9}" destId="{88C7F854-3185-4AD0-A851-2C5BA73491C7}" srcOrd="1" destOrd="0" parTransId="{0F01D5D4-6CA6-465D-A237-39AF71696B0A}" sibTransId="{EE28A92F-13E2-4D21-BFE9-BF525CDC7B83}"/>
    <dgm:cxn modelId="{257C2BC3-93ED-48BB-840C-9E9524D1D4A9}" type="presParOf" srcId="{B2D7DFF8-35E7-4682-A0C3-5076337D2D12}" destId="{B96B1488-FD60-4F39-90A7-8866BF7A3DCE}" srcOrd="0" destOrd="0" presId="urn:microsoft.com/office/officeart/2018/2/layout/IconVerticalSolidList"/>
    <dgm:cxn modelId="{7FC62DE5-209C-4731-9EB7-27A0CA6D7DA1}" type="presParOf" srcId="{B96B1488-FD60-4F39-90A7-8866BF7A3DCE}" destId="{5CD8D948-EE9D-4AF1-B582-F92F2A6C6963}" srcOrd="0" destOrd="0" presId="urn:microsoft.com/office/officeart/2018/2/layout/IconVerticalSolidList"/>
    <dgm:cxn modelId="{B5A31F1F-1E6E-4D27-93FD-E90A12AC61D1}" type="presParOf" srcId="{B96B1488-FD60-4F39-90A7-8866BF7A3DCE}" destId="{C4A516F0-D627-4DE3-B6F7-527AC56F66EC}" srcOrd="1" destOrd="0" presId="urn:microsoft.com/office/officeart/2018/2/layout/IconVerticalSolidList"/>
    <dgm:cxn modelId="{4994ACF7-2049-4832-85B5-546BD502F3E5}" type="presParOf" srcId="{B96B1488-FD60-4F39-90A7-8866BF7A3DCE}" destId="{E230D09F-9C24-46D8-9050-FB8670E792A8}" srcOrd="2" destOrd="0" presId="urn:microsoft.com/office/officeart/2018/2/layout/IconVerticalSolidList"/>
    <dgm:cxn modelId="{5993371C-BDE3-4A7B-8E69-5EBC3CB09879}" type="presParOf" srcId="{B96B1488-FD60-4F39-90A7-8866BF7A3DCE}" destId="{F7449B78-0A35-493E-A767-8BE04FBE23C0}" srcOrd="3" destOrd="0" presId="urn:microsoft.com/office/officeart/2018/2/layout/IconVerticalSolidList"/>
    <dgm:cxn modelId="{B3C007E2-F54A-415A-A6E6-6EC83C03E5BA}" type="presParOf" srcId="{B2D7DFF8-35E7-4682-A0C3-5076337D2D12}" destId="{EBE6A9D7-CC70-47C6-B137-E23073B89802}" srcOrd="1" destOrd="0" presId="urn:microsoft.com/office/officeart/2018/2/layout/IconVerticalSolidList"/>
    <dgm:cxn modelId="{487E5DDB-1C0A-4FF3-90B5-43E9028EF9F2}" type="presParOf" srcId="{B2D7DFF8-35E7-4682-A0C3-5076337D2D12}" destId="{CD2BF046-D8D7-4A5A-885A-5335A73BB9C6}" srcOrd="2" destOrd="0" presId="urn:microsoft.com/office/officeart/2018/2/layout/IconVerticalSolidList"/>
    <dgm:cxn modelId="{86A7020C-62C3-453F-8CD9-6DC0E007A862}" type="presParOf" srcId="{CD2BF046-D8D7-4A5A-885A-5335A73BB9C6}" destId="{AF9F6F7B-B401-4645-A366-14B67F522705}" srcOrd="0" destOrd="0" presId="urn:microsoft.com/office/officeart/2018/2/layout/IconVerticalSolidList"/>
    <dgm:cxn modelId="{BBCC3D6B-60FD-44DC-BD9F-DE24D0106A64}" type="presParOf" srcId="{CD2BF046-D8D7-4A5A-885A-5335A73BB9C6}" destId="{2D400275-16DB-47C6-A26F-D3362AE7B52E}" srcOrd="1" destOrd="0" presId="urn:microsoft.com/office/officeart/2018/2/layout/IconVerticalSolidList"/>
    <dgm:cxn modelId="{3D050C35-4846-47AA-835A-B016C13A3655}" type="presParOf" srcId="{CD2BF046-D8D7-4A5A-885A-5335A73BB9C6}" destId="{0A119E7C-BD8B-48C8-9CF2-8E44BE7CF4AF}" srcOrd="2" destOrd="0" presId="urn:microsoft.com/office/officeart/2018/2/layout/IconVerticalSolidList"/>
    <dgm:cxn modelId="{4B5CF742-FB41-4762-9A98-32E2FD50E9EF}" type="presParOf" srcId="{CD2BF046-D8D7-4A5A-885A-5335A73BB9C6}" destId="{66DA3D04-FDE1-47A5-8585-DB9343D6305F}" srcOrd="3" destOrd="0" presId="urn:microsoft.com/office/officeart/2018/2/layout/IconVerticalSolidList"/>
    <dgm:cxn modelId="{7A23B794-D168-469D-86C2-2A6D27C94949}" type="presParOf" srcId="{B2D7DFF8-35E7-4682-A0C3-5076337D2D12}" destId="{6F507F16-DAA9-47A7-B538-6BC5C29693F4}" srcOrd="3" destOrd="0" presId="urn:microsoft.com/office/officeart/2018/2/layout/IconVerticalSolidList"/>
    <dgm:cxn modelId="{870F3B5A-6355-4C9D-97AD-5BF37E32870E}" type="presParOf" srcId="{B2D7DFF8-35E7-4682-A0C3-5076337D2D12}" destId="{4313AC19-527E-47A8-99F3-44033FB3AAF1}" srcOrd="4" destOrd="0" presId="urn:microsoft.com/office/officeart/2018/2/layout/IconVerticalSolidList"/>
    <dgm:cxn modelId="{8E86376E-5377-4D2E-8C06-0CF44068FC5B}" type="presParOf" srcId="{4313AC19-527E-47A8-99F3-44033FB3AAF1}" destId="{5946C752-E9FD-480D-9C94-FB5A1AF15FC4}" srcOrd="0" destOrd="0" presId="urn:microsoft.com/office/officeart/2018/2/layout/IconVerticalSolidList"/>
    <dgm:cxn modelId="{E764BA5E-5D98-49F1-B75C-E5D8502EC4AA}" type="presParOf" srcId="{4313AC19-527E-47A8-99F3-44033FB3AAF1}" destId="{11AAB848-148B-443E-ABD3-5B822BB8C98B}" srcOrd="1" destOrd="0" presId="urn:microsoft.com/office/officeart/2018/2/layout/IconVerticalSolidList"/>
    <dgm:cxn modelId="{34346CA2-0F9C-4D85-83DC-B9A8C569FB2D}" type="presParOf" srcId="{4313AC19-527E-47A8-99F3-44033FB3AAF1}" destId="{E51D549C-59B3-4F20-90D8-CFB780D799FF}" srcOrd="2" destOrd="0" presId="urn:microsoft.com/office/officeart/2018/2/layout/IconVerticalSolidList"/>
    <dgm:cxn modelId="{807D506B-55D2-4025-8C24-476BD246B0E6}" type="presParOf" srcId="{4313AC19-527E-47A8-99F3-44033FB3AAF1}" destId="{DB326F7D-A904-40DE-BCBB-129C1E122A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65604-5B61-48CA-853A-DC76AB8C5F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043A06-FE28-4C5C-BB8F-523E01EC295C}">
      <dgm:prSet/>
      <dgm:spPr/>
      <dgm:t>
        <a:bodyPr/>
        <a:lstStyle/>
        <a:p>
          <a:r>
            <a:rPr lang="en-GB"/>
            <a:t>During the design and implementation of this project, I used OOP and SOLID principles to help design my system.</a:t>
          </a:r>
          <a:endParaRPr lang="en-US"/>
        </a:p>
      </dgm:t>
    </dgm:pt>
    <dgm:pt modelId="{47E70A98-BFE1-456D-A840-F8110611EE70}" type="parTrans" cxnId="{D0711D64-2E94-4B04-A470-0B2E16DF9DE7}">
      <dgm:prSet/>
      <dgm:spPr/>
      <dgm:t>
        <a:bodyPr/>
        <a:lstStyle/>
        <a:p>
          <a:endParaRPr lang="en-US"/>
        </a:p>
      </dgm:t>
    </dgm:pt>
    <dgm:pt modelId="{91A7C107-D20A-4CAB-9FE3-694E02AE584B}" type="sibTrans" cxnId="{D0711D64-2E94-4B04-A470-0B2E16DF9DE7}">
      <dgm:prSet/>
      <dgm:spPr/>
      <dgm:t>
        <a:bodyPr/>
        <a:lstStyle/>
        <a:p>
          <a:endParaRPr lang="en-US"/>
        </a:p>
      </dgm:t>
    </dgm:pt>
    <dgm:pt modelId="{9B4BA6E7-AFC4-41DB-A038-5B93DEAD84E5}">
      <dgm:prSet/>
      <dgm:spPr/>
      <dgm:t>
        <a:bodyPr/>
        <a:lstStyle/>
        <a:p>
          <a:r>
            <a:rPr lang="en-GB"/>
            <a:t>Single Responsibility – each of my DAO objects only access the database once.</a:t>
          </a:r>
          <a:endParaRPr lang="en-US"/>
        </a:p>
      </dgm:t>
    </dgm:pt>
    <dgm:pt modelId="{B71FFF28-8101-4477-8940-C116931A4668}" type="parTrans" cxnId="{95F7600C-6A73-45D4-AB4A-E24C38A73670}">
      <dgm:prSet/>
      <dgm:spPr/>
      <dgm:t>
        <a:bodyPr/>
        <a:lstStyle/>
        <a:p>
          <a:endParaRPr lang="en-US"/>
        </a:p>
      </dgm:t>
    </dgm:pt>
    <dgm:pt modelId="{49A06C33-0197-4AEF-BAE4-196193DB00C7}" type="sibTrans" cxnId="{95F7600C-6A73-45D4-AB4A-E24C38A73670}">
      <dgm:prSet/>
      <dgm:spPr/>
      <dgm:t>
        <a:bodyPr/>
        <a:lstStyle/>
        <a:p>
          <a:endParaRPr lang="en-US"/>
        </a:p>
      </dgm:t>
    </dgm:pt>
    <dgm:pt modelId="{309802F7-E428-4C53-8211-C3C7A401F10F}">
      <dgm:prSet/>
      <dgm:spPr/>
      <dgm:t>
        <a:bodyPr/>
        <a:lstStyle/>
        <a:p>
          <a:r>
            <a:rPr lang="en-GB"/>
            <a:t>Open-closed – each of my objects are closed to modification, but can be implemented by other methods.</a:t>
          </a:r>
          <a:endParaRPr lang="en-US"/>
        </a:p>
      </dgm:t>
    </dgm:pt>
    <dgm:pt modelId="{B6488DC0-C2B4-4B97-862A-E0946985E7CB}" type="parTrans" cxnId="{F7F09F83-B865-4C09-8858-99E2CC41D82E}">
      <dgm:prSet/>
      <dgm:spPr/>
      <dgm:t>
        <a:bodyPr/>
        <a:lstStyle/>
        <a:p>
          <a:endParaRPr lang="en-US"/>
        </a:p>
      </dgm:t>
    </dgm:pt>
    <dgm:pt modelId="{EA0D3857-8DD6-4DB6-AA60-E9F79DD55D6E}" type="sibTrans" cxnId="{F7F09F83-B865-4C09-8858-99E2CC41D82E}">
      <dgm:prSet/>
      <dgm:spPr/>
      <dgm:t>
        <a:bodyPr/>
        <a:lstStyle/>
        <a:p>
          <a:endParaRPr lang="en-US"/>
        </a:p>
      </dgm:t>
    </dgm:pt>
    <dgm:pt modelId="{FAC40DA5-7EBF-4F4A-B994-85792CC983DC}">
      <dgm:prSet/>
      <dgm:spPr/>
      <dgm:t>
        <a:bodyPr/>
        <a:lstStyle/>
        <a:p>
          <a:r>
            <a:rPr lang="en-GB"/>
            <a:t>Liskov’s substitution – my controller classes pass down a subclass of my interfaces and that works the same as passing down the interface itself.</a:t>
          </a:r>
          <a:endParaRPr lang="en-US"/>
        </a:p>
      </dgm:t>
    </dgm:pt>
    <dgm:pt modelId="{8C2113D6-761D-465D-939A-DFF499D7803E}" type="parTrans" cxnId="{3EDF890A-B78F-46E0-80A8-5F65EF7E2C6D}">
      <dgm:prSet/>
      <dgm:spPr/>
      <dgm:t>
        <a:bodyPr/>
        <a:lstStyle/>
        <a:p>
          <a:endParaRPr lang="en-US"/>
        </a:p>
      </dgm:t>
    </dgm:pt>
    <dgm:pt modelId="{F706C698-5D21-4CCF-9521-5376A6BACC32}" type="sibTrans" cxnId="{3EDF890A-B78F-46E0-80A8-5F65EF7E2C6D}">
      <dgm:prSet/>
      <dgm:spPr/>
      <dgm:t>
        <a:bodyPr/>
        <a:lstStyle/>
        <a:p>
          <a:endParaRPr lang="en-US"/>
        </a:p>
      </dgm:t>
    </dgm:pt>
    <dgm:pt modelId="{18F2B92F-C272-4914-9FF3-5B806EFECF1F}">
      <dgm:prSet/>
      <dgm:spPr/>
      <dgm:t>
        <a:bodyPr/>
        <a:lstStyle/>
        <a:p>
          <a:r>
            <a:rPr lang="en-GB"/>
            <a:t>Interface segregation – all interfaces implemented by my classes are used.</a:t>
          </a:r>
          <a:endParaRPr lang="en-US"/>
        </a:p>
      </dgm:t>
    </dgm:pt>
    <dgm:pt modelId="{A7584647-3751-428C-A488-CDA8775AC7BF}" type="parTrans" cxnId="{F19083DE-BA27-4C55-A406-3444744AFC7D}">
      <dgm:prSet/>
      <dgm:spPr/>
      <dgm:t>
        <a:bodyPr/>
        <a:lstStyle/>
        <a:p>
          <a:endParaRPr lang="en-US"/>
        </a:p>
      </dgm:t>
    </dgm:pt>
    <dgm:pt modelId="{F71F5357-677F-48A2-B6C7-03F6D3A3735D}" type="sibTrans" cxnId="{F19083DE-BA27-4C55-A406-3444744AFC7D}">
      <dgm:prSet/>
      <dgm:spPr/>
      <dgm:t>
        <a:bodyPr/>
        <a:lstStyle/>
        <a:p>
          <a:endParaRPr lang="en-US"/>
        </a:p>
      </dgm:t>
    </dgm:pt>
    <dgm:pt modelId="{D196467F-E0A8-4566-B32C-C8550739B7FC}">
      <dgm:prSet/>
      <dgm:spPr/>
      <dgm:t>
        <a:bodyPr/>
        <a:lstStyle/>
        <a:p>
          <a:r>
            <a:rPr lang="en-GB"/>
            <a:t>Dependency inversion – all child classes depend on their parents, not vice-versa.</a:t>
          </a:r>
          <a:endParaRPr lang="en-US"/>
        </a:p>
      </dgm:t>
    </dgm:pt>
    <dgm:pt modelId="{8C9A3B02-053F-4B28-9EB8-5EA7D3371981}" type="parTrans" cxnId="{E202F0E9-005F-4B36-976C-1C9B066FB66E}">
      <dgm:prSet/>
      <dgm:spPr/>
      <dgm:t>
        <a:bodyPr/>
        <a:lstStyle/>
        <a:p>
          <a:endParaRPr lang="en-US"/>
        </a:p>
      </dgm:t>
    </dgm:pt>
    <dgm:pt modelId="{6818319A-C4B9-469E-93CD-8D21839A6B36}" type="sibTrans" cxnId="{E202F0E9-005F-4B36-976C-1C9B066FB66E}">
      <dgm:prSet/>
      <dgm:spPr/>
      <dgm:t>
        <a:bodyPr/>
        <a:lstStyle/>
        <a:p>
          <a:endParaRPr lang="en-US"/>
        </a:p>
      </dgm:t>
    </dgm:pt>
    <dgm:pt modelId="{7F464C91-32A9-414C-92FD-27994A3AB313}" type="pres">
      <dgm:prSet presAssocID="{E2265604-5B61-48CA-853A-DC76AB8C5FA2}" presName="root" presStyleCnt="0">
        <dgm:presLayoutVars>
          <dgm:dir/>
          <dgm:resizeHandles val="exact"/>
        </dgm:presLayoutVars>
      </dgm:prSet>
      <dgm:spPr/>
    </dgm:pt>
    <dgm:pt modelId="{C778CC81-E968-41B0-9A3B-C263BAFDB7BC}" type="pres">
      <dgm:prSet presAssocID="{E2265604-5B61-48CA-853A-DC76AB8C5FA2}" presName="container" presStyleCnt="0">
        <dgm:presLayoutVars>
          <dgm:dir/>
          <dgm:resizeHandles val="exact"/>
        </dgm:presLayoutVars>
      </dgm:prSet>
      <dgm:spPr/>
    </dgm:pt>
    <dgm:pt modelId="{BC39CC92-D023-4EC0-9C9E-B955ACAA1081}" type="pres">
      <dgm:prSet presAssocID="{26043A06-FE28-4C5C-BB8F-523E01EC295C}" presName="compNode" presStyleCnt="0"/>
      <dgm:spPr/>
    </dgm:pt>
    <dgm:pt modelId="{88AFFF5E-651C-4781-B291-20D119B18C09}" type="pres">
      <dgm:prSet presAssocID="{26043A06-FE28-4C5C-BB8F-523E01EC295C}" presName="iconBgRect" presStyleLbl="bgShp" presStyleIdx="0" presStyleCnt="6"/>
      <dgm:spPr/>
    </dgm:pt>
    <dgm:pt modelId="{24DF4627-C901-4EFF-915D-A7C888480075}" type="pres">
      <dgm:prSet presAssocID="{26043A06-FE28-4C5C-BB8F-523E01EC295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3719FBC-F4EE-4F83-82BA-AFF7320B8A28}" type="pres">
      <dgm:prSet presAssocID="{26043A06-FE28-4C5C-BB8F-523E01EC295C}" presName="spaceRect" presStyleCnt="0"/>
      <dgm:spPr/>
    </dgm:pt>
    <dgm:pt modelId="{ADE8F4CD-C30E-4896-9B03-17521CC2109E}" type="pres">
      <dgm:prSet presAssocID="{26043A06-FE28-4C5C-BB8F-523E01EC295C}" presName="textRect" presStyleLbl="revTx" presStyleIdx="0" presStyleCnt="6">
        <dgm:presLayoutVars>
          <dgm:chMax val="1"/>
          <dgm:chPref val="1"/>
        </dgm:presLayoutVars>
      </dgm:prSet>
      <dgm:spPr/>
    </dgm:pt>
    <dgm:pt modelId="{496871CC-9016-4BD2-A4B7-2E6E1D6BFEA8}" type="pres">
      <dgm:prSet presAssocID="{91A7C107-D20A-4CAB-9FE3-694E02AE584B}" presName="sibTrans" presStyleLbl="sibTrans2D1" presStyleIdx="0" presStyleCnt="0"/>
      <dgm:spPr/>
    </dgm:pt>
    <dgm:pt modelId="{C86B060F-015E-4D02-B6A3-6B5539F00A3E}" type="pres">
      <dgm:prSet presAssocID="{9B4BA6E7-AFC4-41DB-A038-5B93DEAD84E5}" presName="compNode" presStyleCnt="0"/>
      <dgm:spPr/>
    </dgm:pt>
    <dgm:pt modelId="{BB9DB30B-92E9-4728-8795-F2B8304AF039}" type="pres">
      <dgm:prSet presAssocID="{9B4BA6E7-AFC4-41DB-A038-5B93DEAD84E5}" presName="iconBgRect" presStyleLbl="bgShp" presStyleIdx="1" presStyleCnt="6"/>
      <dgm:spPr/>
    </dgm:pt>
    <dgm:pt modelId="{C41DA809-9652-49BA-84F2-16136B7FBFDE}" type="pres">
      <dgm:prSet presAssocID="{9B4BA6E7-AFC4-41DB-A038-5B93DEAD84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5C8311B-861C-4E83-9749-28FD9C531F01}" type="pres">
      <dgm:prSet presAssocID="{9B4BA6E7-AFC4-41DB-A038-5B93DEAD84E5}" presName="spaceRect" presStyleCnt="0"/>
      <dgm:spPr/>
    </dgm:pt>
    <dgm:pt modelId="{3CCBE213-BB3C-490C-8B24-A439182159D6}" type="pres">
      <dgm:prSet presAssocID="{9B4BA6E7-AFC4-41DB-A038-5B93DEAD84E5}" presName="textRect" presStyleLbl="revTx" presStyleIdx="1" presStyleCnt="6">
        <dgm:presLayoutVars>
          <dgm:chMax val="1"/>
          <dgm:chPref val="1"/>
        </dgm:presLayoutVars>
      </dgm:prSet>
      <dgm:spPr/>
    </dgm:pt>
    <dgm:pt modelId="{6CA422E8-02E1-477C-9EF6-9D065A5EF943}" type="pres">
      <dgm:prSet presAssocID="{49A06C33-0197-4AEF-BAE4-196193DB00C7}" presName="sibTrans" presStyleLbl="sibTrans2D1" presStyleIdx="0" presStyleCnt="0"/>
      <dgm:spPr/>
    </dgm:pt>
    <dgm:pt modelId="{0625B2C0-2F72-4902-AD87-F7C514593CB4}" type="pres">
      <dgm:prSet presAssocID="{309802F7-E428-4C53-8211-C3C7A401F10F}" presName="compNode" presStyleCnt="0"/>
      <dgm:spPr/>
    </dgm:pt>
    <dgm:pt modelId="{CD59AF3C-9316-44AC-BE2F-BBAB06D1CACC}" type="pres">
      <dgm:prSet presAssocID="{309802F7-E428-4C53-8211-C3C7A401F10F}" presName="iconBgRect" presStyleLbl="bgShp" presStyleIdx="2" presStyleCnt="6"/>
      <dgm:spPr/>
    </dgm:pt>
    <dgm:pt modelId="{61AA6488-9E5B-444A-B597-914E173E8C4B}" type="pres">
      <dgm:prSet presAssocID="{309802F7-E428-4C53-8211-C3C7A401F10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6227B21E-A53A-4269-A3FB-6CE11196B71A}" type="pres">
      <dgm:prSet presAssocID="{309802F7-E428-4C53-8211-C3C7A401F10F}" presName="spaceRect" presStyleCnt="0"/>
      <dgm:spPr/>
    </dgm:pt>
    <dgm:pt modelId="{6FF4E1D0-6508-4A66-8CA8-090D27B7D8A9}" type="pres">
      <dgm:prSet presAssocID="{309802F7-E428-4C53-8211-C3C7A401F10F}" presName="textRect" presStyleLbl="revTx" presStyleIdx="2" presStyleCnt="6">
        <dgm:presLayoutVars>
          <dgm:chMax val="1"/>
          <dgm:chPref val="1"/>
        </dgm:presLayoutVars>
      </dgm:prSet>
      <dgm:spPr/>
    </dgm:pt>
    <dgm:pt modelId="{70175DA3-6DBD-4A5D-AC25-F2B305915724}" type="pres">
      <dgm:prSet presAssocID="{EA0D3857-8DD6-4DB6-AA60-E9F79DD55D6E}" presName="sibTrans" presStyleLbl="sibTrans2D1" presStyleIdx="0" presStyleCnt="0"/>
      <dgm:spPr/>
    </dgm:pt>
    <dgm:pt modelId="{E308239A-B042-4A0E-9343-926144FC8439}" type="pres">
      <dgm:prSet presAssocID="{FAC40DA5-7EBF-4F4A-B994-85792CC983DC}" presName="compNode" presStyleCnt="0"/>
      <dgm:spPr/>
    </dgm:pt>
    <dgm:pt modelId="{BDE54E76-C1B8-4636-90BB-420108D37554}" type="pres">
      <dgm:prSet presAssocID="{FAC40DA5-7EBF-4F4A-B994-85792CC983DC}" presName="iconBgRect" presStyleLbl="bgShp" presStyleIdx="3" presStyleCnt="6"/>
      <dgm:spPr/>
    </dgm:pt>
    <dgm:pt modelId="{B0F4DF5A-8797-4D84-9927-2C25E90FF692}" type="pres">
      <dgm:prSet presAssocID="{FAC40DA5-7EBF-4F4A-B994-85792CC983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211D40-7B54-48B0-BE56-DDEE47B556BB}" type="pres">
      <dgm:prSet presAssocID="{FAC40DA5-7EBF-4F4A-B994-85792CC983DC}" presName="spaceRect" presStyleCnt="0"/>
      <dgm:spPr/>
    </dgm:pt>
    <dgm:pt modelId="{337A5B67-F190-4C9E-A3AA-5FEC54EDC66B}" type="pres">
      <dgm:prSet presAssocID="{FAC40DA5-7EBF-4F4A-B994-85792CC983DC}" presName="textRect" presStyleLbl="revTx" presStyleIdx="3" presStyleCnt="6">
        <dgm:presLayoutVars>
          <dgm:chMax val="1"/>
          <dgm:chPref val="1"/>
        </dgm:presLayoutVars>
      </dgm:prSet>
      <dgm:spPr/>
    </dgm:pt>
    <dgm:pt modelId="{FC1D4412-7CDB-4C12-8437-C25FD1E7786C}" type="pres">
      <dgm:prSet presAssocID="{F706C698-5D21-4CCF-9521-5376A6BACC32}" presName="sibTrans" presStyleLbl="sibTrans2D1" presStyleIdx="0" presStyleCnt="0"/>
      <dgm:spPr/>
    </dgm:pt>
    <dgm:pt modelId="{A50BE007-D57E-461E-A520-07194704C654}" type="pres">
      <dgm:prSet presAssocID="{18F2B92F-C272-4914-9FF3-5B806EFECF1F}" presName="compNode" presStyleCnt="0"/>
      <dgm:spPr/>
    </dgm:pt>
    <dgm:pt modelId="{76BE3C47-3574-4BAD-BBEE-2AE91AA2BEB0}" type="pres">
      <dgm:prSet presAssocID="{18F2B92F-C272-4914-9FF3-5B806EFECF1F}" presName="iconBgRect" presStyleLbl="bgShp" presStyleIdx="4" presStyleCnt="6"/>
      <dgm:spPr/>
    </dgm:pt>
    <dgm:pt modelId="{1CE3FD7A-8104-43CB-80E6-516DCD8D521D}" type="pres">
      <dgm:prSet presAssocID="{18F2B92F-C272-4914-9FF3-5B806EFECF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499E17-3EA4-4560-ADB7-15BC7E81FF11}" type="pres">
      <dgm:prSet presAssocID="{18F2B92F-C272-4914-9FF3-5B806EFECF1F}" presName="spaceRect" presStyleCnt="0"/>
      <dgm:spPr/>
    </dgm:pt>
    <dgm:pt modelId="{11BB2C5A-9E96-4376-BEE5-28948AC9D00A}" type="pres">
      <dgm:prSet presAssocID="{18F2B92F-C272-4914-9FF3-5B806EFECF1F}" presName="textRect" presStyleLbl="revTx" presStyleIdx="4" presStyleCnt="6">
        <dgm:presLayoutVars>
          <dgm:chMax val="1"/>
          <dgm:chPref val="1"/>
        </dgm:presLayoutVars>
      </dgm:prSet>
      <dgm:spPr/>
    </dgm:pt>
    <dgm:pt modelId="{23FF29BE-7F53-4717-8A8F-11C1A8315456}" type="pres">
      <dgm:prSet presAssocID="{F71F5357-677F-48A2-B6C7-03F6D3A3735D}" presName="sibTrans" presStyleLbl="sibTrans2D1" presStyleIdx="0" presStyleCnt="0"/>
      <dgm:spPr/>
    </dgm:pt>
    <dgm:pt modelId="{2515B686-DBD8-4EAF-BF39-7DB334237C1C}" type="pres">
      <dgm:prSet presAssocID="{D196467F-E0A8-4566-B32C-C8550739B7FC}" presName="compNode" presStyleCnt="0"/>
      <dgm:spPr/>
    </dgm:pt>
    <dgm:pt modelId="{22DC2BC9-2FEC-490F-9FFE-AFAEEC59EAFF}" type="pres">
      <dgm:prSet presAssocID="{D196467F-E0A8-4566-B32C-C8550739B7FC}" presName="iconBgRect" presStyleLbl="bgShp" presStyleIdx="5" presStyleCnt="6"/>
      <dgm:spPr/>
    </dgm:pt>
    <dgm:pt modelId="{55110BC4-C8AE-4609-A4FF-48A7EFF9760E}" type="pres">
      <dgm:prSet presAssocID="{D196467F-E0A8-4566-B32C-C8550739B7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0C5F8ED-7213-4ACD-8709-52833A89EA7F}" type="pres">
      <dgm:prSet presAssocID="{D196467F-E0A8-4566-B32C-C8550739B7FC}" presName="spaceRect" presStyleCnt="0"/>
      <dgm:spPr/>
    </dgm:pt>
    <dgm:pt modelId="{EB2775B1-4348-4553-8E6E-E97A9CD5AEB0}" type="pres">
      <dgm:prSet presAssocID="{D196467F-E0A8-4566-B32C-C8550739B7F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EDF890A-B78F-46E0-80A8-5F65EF7E2C6D}" srcId="{E2265604-5B61-48CA-853A-DC76AB8C5FA2}" destId="{FAC40DA5-7EBF-4F4A-B994-85792CC983DC}" srcOrd="3" destOrd="0" parTransId="{8C2113D6-761D-465D-939A-DFF499D7803E}" sibTransId="{F706C698-5D21-4CCF-9521-5376A6BACC32}"/>
    <dgm:cxn modelId="{95F7600C-6A73-45D4-AB4A-E24C38A73670}" srcId="{E2265604-5B61-48CA-853A-DC76AB8C5FA2}" destId="{9B4BA6E7-AFC4-41DB-A038-5B93DEAD84E5}" srcOrd="1" destOrd="0" parTransId="{B71FFF28-8101-4477-8940-C116931A4668}" sibTransId="{49A06C33-0197-4AEF-BAE4-196193DB00C7}"/>
    <dgm:cxn modelId="{FC992B2B-57D1-40B2-A642-D9A2F3A01847}" type="presOf" srcId="{F706C698-5D21-4CCF-9521-5376A6BACC32}" destId="{FC1D4412-7CDB-4C12-8437-C25FD1E7786C}" srcOrd="0" destOrd="0" presId="urn:microsoft.com/office/officeart/2018/2/layout/IconCircleList"/>
    <dgm:cxn modelId="{C8023460-7C17-4D74-B02B-9374D94D25AF}" type="presOf" srcId="{91A7C107-D20A-4CAB-9FE3-694E02AE584B}" destId="{496871CC-9016-4BD2-A4B7-2E6E1D6BFEA8}" srcOrd="0" destOrd="0" presId="urn:microsoft.com/office/officeart/2018/2/layout/IconCircleList"/>
    <dgm:cxn modelId="{48AC8343-0CB2-4460-8312-17F45EBABD81}" type="presOf" srcId="{FAC40DA5-7EBF-4F4A-B994-85792CC983DC}" destId="{337A5B67-F190-4C9E-A3AA-5FEC54EDC66B}" srcOrd="0" destOrd="0" presId="urn:microsoft.com/office/officeart/2018/2/layout/IconCircleList"/>
    <dgm:cxn modelId="{D0711D64-2E94-4B04-A470-0B2E16DF9DE7}" srcId="{E2265604-5B61-48CA-853A-DC76AB8C5FA2}" destId="{26043A06-FE28-4C5C-BB8F-523E01EC295C}" srcOrd="0" destOrd="0" parTransId="{47E70A98-BFE1-456D-A840-F8110611EE70}" sibTransId="{91A7C107-D20A-4CAB-9FE3-694E02AE584B}"/>
    <dgm:cxn modelId="{EEF06267-1514-4A81-91E7-EC9D9756CED1}" type="presOf" srcId="{D196467F-E0A8-4566-B32C-C8550739B7FC}" destId="{EB2775B1-4348-4553-8E6E-E97A9CD5AEB0}" srcOrd="0" destOrd="0" presId="urn:microsoft.com/office/officeart/2018/2/layout/IconCircleList"/>
    <dgm:cxn modelId="{AC28D655-6E15-4D8C-B9C1-37FCD352005F}" type="presOf" srcId="{18F2B92F-C272-4914-9FF3-5B806EFECF1F}" destId="{11BB2C5A-9E96-4376-BEE5-28948AC9D00A}" srcOrd="0" destOrd="0" presId="urn:microsoft.com/office/officeart/2018/2/layout/IconCircleList"/>
    <dgm:cxn modelId="{F7F09F83-B865-4C09-8858-99E2CC41D82E}" srcId="{E2265604-5B61-48CA-853A-DC76AB8C5FA2}" destId="{309802F7-E428-4C53-8211-C3C7A401F10F}" srcOrd="2" destOrd="0" parTransId="{B6488DC0-C2B4-4B97-862A-E0946985E7CB}" sibTransId="{EA0D3857-8DD6-4DB6-AA60-E9F79DD55D6E}"/>
    <dgm:cxn modelId="{3223D8A0-5D7F-41DB-A6B1-107F42341FE4}" type="presOf" srcId="{26043A06-FE28-4C5C-BB8F-523E01EC295C}" destId="{ADE8F4CD-C30E-4896-9B03-17521CC2109E}" srcOrd="0" destOrd="0" presId="urn:microsoft.com/office/officeart/2018/2/layout/IconCircleList"/>
    <dgm:cxn modelId="{53B753A2-D19E-4E99-9763-A373F59B2E70}" type="presOf" srcId="{309802F7-E428-4C53-8211-C3C7A401F10F}" destId="{6FF4E1D0-6508-4A66-8CA8-090D27B7D8A9}" srcOrd="0" destOrd="0" presId="urn:microsoft.com/office/officeart/2018/2/layout/IconCircleList"/>
    <dgm:cxn modelId="{051F9FAB-F3C7-44DE-8D6F-F570212AC508}" type="presOf" srcId="{9B4BA6E7-AFC4-41DB-A038-5B93DEAD84E5}" destId="{3CCBE213-BB3C-490C-8B24-A439182159D6}" srcOrd="0" destOrd="0" presId="urn:microsoft.com/office/officeart/2018/2/layout/IconCircleList"/>
    <dgm:cxn modelId="{4FDDA0B8-46B8-4574-8EE0-6DF4F41D1A80}" type="presOf" srcId="{EA0D3857-8DD6-4DB6-AA60-E9F79DD55D6E}" destId="{70175DA3-6DBD-4A5D-AC25-F2B305915724}" srcOrd="0" destOrd="0" presId="urn:microsoft.com/office/officeart/2018/2/layout/IconCircleList"/>
    <dgm:cxn modelId="{BB2173CD-A687-4533-9F18-650882CF2B4A}" type="presOf" srcId="{E2265604-5B61-48CA-853A-DC76AB8C5FA2}" destId="{7F464C91-32A9-414C-92FD-27994A3AB313}" srcOrd="0" destOrd="0" presId="urn:microsoft.com/office/officeart/2018/2/layout/IconCircleList"/>
    <dgm:cxn modelId="{F19083DE-BA27-4C55-A406-3444744AFC7D}" srcId="{E2265604-5B61-48CA-853A-DC76AB8C5FA2}" destId="{18F2B92F-C272-4914-9FF3-5B806EFECF1F}" srcOrd="4" destOrd="0" parTransId="{A7584647-3751-428C-A488-CDA8775AC7BF}" sibTransId="{F71F5357-677F-48A2-B6C7-03F6D3A3735D}"/>
    <dgm:cxn modelId="{E202F0E9-005F-4B36-976C-1C9B066FB66E}" srcId="{E2265604-5B61-48CA-853A-DC76AB8C5FA2}" destId="{D196467F-E0A8-4566-B32C-C8550739B7FC}" srcOrd="5" destOrd="0" parTransId="{8C9A3B02-053F-4B28-9EB8-5EA7D3371981}" sibTransId="{6818319A-C4B9-469E-93CD-8D21839A6B36}"/>
    <dgm:cxn modelId="{E8974DF8-700B-468B-BF24-AD7601FF9140}" type="presOf" srcId="{F71F5357-677F-48A2-B6C7-03F6D3A3735D}" destId="{23FF29BE-7F53-4717-8A8F-11C1A8315456}" srcOrd="0" destOrd="0" presId="urn:microsoft.com/office/officeart/2018/2/layout/IconCircleList"/>
    <dgm:cxn modelId="{A25AEAFF-6801-4CCE-BEE3-3110FAFF3C85}" type="presOf" srcId="{49A06C33-0197-4AEF-BAE4-196193DB00C7}" destId="{6CA422E8-02E1-477C-9EF6-9D065A5EF943}" srcOrd="0" destOrd="0" presId="urn:microsoft.com/office/officeart/2018/2/layout/IconCircleList"/>
    <dgm:cxn modelId="{8FA8A261-F966-4368-9649-4CF4C19C946F}" type="presParOf" srcId="{7F464C91-32A9-414C-92FD-27994A3AB313}" destId="{C778CC81-E968-41B0-9A3B-C263BAFDB7BC}" srcOrd="0" destOrd="0" presId="urn:microsoft.com/office/officeart/2018/2/layout/IconCircleList"/>
    <dgm:cxn modelId="{5E336F5A-82D8-4725-8EEC-8C9BA8DDA9E5}" type="presParOf" srcId="{C778CC81-E968-41B0-9A3B-C263BAFDB7BC}" destId="{BC39CC92-D023-4EC0-9C9E-B955ACAA1081}" srcOrd="0" destOrd="0" presId="urn:microsoft.com/office/officeart/2018/2/layout/IconCircleList"/>
    <dgm:cxn modelId="{296A66D1-F04E-4B93-8DE6-81C911A33614}" type="presParOf" srcId="{BC39CC92-D023-4EC0-9C9E-B955ACAA1081}" destId="{88AFFF5E-651C-4781-B291-20D119B18C09}" srcOrd="0" destOrd="0" presId="urn:microsoft.com/office/officeart/2018/2/layout/IconCircleList"/>
    <dgm:cxn modelId="{96A66DA1-0D61-4C75-8885-39CC51B1F486}" type="presParOf" srcId="{BC39CC92-D023-4EC0-9C9E-B955ACAA1081}" destId="{24DF4627-C901-4EFF-915D-A7C888480075}" srcOrd="1" destOrd="0" presId="urn:microsoft.com/office/officeart/2018/2/layout/IconCircleList"/>
    <dgm:cxn modelId="{8FA48BA1-8244-45A7-BC60-0AFF5A80BBE8}" type="presParOf" srcId="{BC39CC92-D023-4EC0-9C9E-B955ACAA1081}" destId="{A3719FBC-F4EE-4F83-82BA-AFF7320B8A28}" srcOrd="2" destOrd="0" presId="urn:microsoft.com/office/officeart/2018/2/layout/IconCircleList"/>
    <dgm:cxn modelId="{6C0F41B3-8315-451F-A818-8B2DED4A7A4C}" type="presParOf" srcId="{BC39CC92-D023-4EC0-9C9E-B955ACAA1081}" destId="{ADE8F4CD-C30E-4896-9B03-17521CC2109E}" srcOrd="3" destOrd="0" presId="urn:microsoft.com/office/officeart/2018/2/layout/IconCircleList"/>
    <dgm:cxn modelId="{00D8A24B-B980-4B1C-9087-B066C8CB2866}" type="presParOf" srcId="{C778CC81-E968-41B0-9A3B-C263BAFDB7BC}" destId="{496871CC-9016-4BD2-A4B7-2E6E1D6BFEA8}" srcOrd="1" destOrd="0" presId="urn:microsoft.com/office/officeart/2018/2/layout/IconCircleList"/>
    <dgm:cxn modelId="{E4477047-85F9-4F04-9B94-8B1BA5DB7783}" type="presParOf" srcId="{C778CC81-E968-41B0-9A3B-C263BAFDB7BC}" destId="{C86B060F-015E-4D02-B6A3-6B5539F00A3E}" srcOrd="2" destOrd="0" presId="urn:microsoft.com/office/officeart/2018/2/layout/IconCircleList"/>
    <dgm:cxn modelId="{A37959D3-3E8E-44CE-B3C3-E6B0D90BD7B7}" type="presParOf" srcId="{C86B060F-015E-4D02-B6A3-6B5539F00A3E}" destId="{BB9DB30B-92E9-4728-8795-F2B8304AF039}" srcOrd="0" destOrd="0" presId="urn:microsoft.com/office/officeart/2018/2/layout/IconCircleList"/>
    <dgm:cxn modelId="{EA01EFC5-3188-48C3-8C39-866D67F9F560}" type="presParOf" srcId="{C86B060F-015E-4D02-B6A3-6B5539F00A3E}" destId="{C41DA809-9652-49BA-84F2-16136B7FBFDE}" srcOrd="1" destOrd="0" presId="urn:microsoft.com/office/officeart/2018/2/layout/IconCircleList"/>
    <dgm:cxn modelId="{47E74A57-E5C1-41DF-A82F-90BF9A170889}" type="presParOf" srcId="{C86B060F-015E-4D02-B6A3-6B5539F00A3E}" destId="{C5C8311B-861C-4E83-9749-28FD9C531F01}" srcOrd="2" destOrd="0" presId="urn:microsoft.com/office/officeart/2018/2/layout/IconCircleList"/>
    <dgm:cxn modelId="{C1B361B8-DB75-4C48-ADD8-C36831F4A451}" type="presParOf" srcId="{C86B060F-015E-4D02-B6A3-6B5539F00A3E}" destId="{3CCBE213-BB3C-490C-8B24-A439182159D6}" srcOrd="3" destOrd="0" presId="urn:microsoft.com/office/officeart/2018/2/layout/IconCircleList"/>
    <dgm:cxn modelId="{CF7F79D2-B1DD-4698-9B93-8427A80C1D1A}" type="presParOf" srcId="{C778CC81-E968-41B0-9A3B-C263BAFDB7BC}" destId="{6CA422E8-02E1-477C-9EF6-9D065A5EF943}" srcOrd="3" destOrd="0" presId="urn:microsoft.com/office/officeart/2018/2/layout/IconCircleList"/>
    <dgm:cxn modelId="{4EB81717-D2B2-407A-8BC0-1454FF38450A}" type="presParOf" srcId="{C778CC81-E968-41B0-9A3B-C263BAFDB7BC}" destId="{0625B2C0-2F72-4902-AD87-F7C514593CB4}" srcOrd="4" destOrd="0" presId="urn:microsoft.com/office/officeart/2018/2/layout/IconCircleList"/>
    <dgm:cxn modelId="{58BE1AA0-D71A-4862-B82D-6C05649D23A1}" type="presParOf" srcId="{0625B2C0-2F72-4902-AD87-F7C514593CB4}" destId="{CD59AF3C-9316-44AC-BE2F-BBAB06D1CACC}" srcOrd="0" destOrd="0" presId="urn:microsoft.com/office/officeart/2018/2/layout/IconCircleList"/>
    <dgm:cxn modelId="{47CF73E0-55AE-400D-81FD-727EAB394218}" type="presParOf" srcId="{0625B2C0-2F72-4902-AD87-F7C514593CB4}" destId="{61AA6488-9E5B-444A-B597-914E173E8C4B}" srcOrd="1" destOrd="0" presId="urn:microsoft.com/office/officeart/2018/2/layout/IconCircleList"/>
    <dgm:cxn modelId="{ED295AFA-1607-4165-A52A-E47CDD3A806F}" type="presParOf" srcId="{0625B2C0-2F72-4902-AD87-F7C514593CB4}" destId="{6227B21E-A53A-4269-A3FB-6CE11196B71A}" srcOrd="2" destOrd="0" presId="urn:microsoft.com/office/officeart/2018/2/layout/IconCircleList"/>
    <dgm:cxn modelId="{E03D6CBA-02DF-4881-AF2A-1E5993006812}" type="presParOf" srcId="{0625B2C0-2F72-4902-AD87-F7C514593CB4}" destId="{6FF4E1D0-6508-4A66-8CA8-090D27B7D8A9}" srcOrd="3" destOrd="0" presId="urn:microsoft.com/office/officeart/2018/2/layout/IconCircleList"/>
    <dgm:cxn modelId="{19368E3C-AA22-4C4D-A1EF-0CE8080A296F}" type="presParOf" srcId="{C778CC81-E968-41B0-9A3B-C263BAFDB7BC}" destId="{70175DA3-6DBD-4A5D-AC25-F2B305915724}" srcOrd="5" destOrd="0" presId="urn:microsoft.com/office/officeart/2018/2/layout/IconCircleList"/>
    <dgm:cxn modelId="{840E954D-BAE9-4BFF-9309-82FFBB9E0E8B}" type="presParOf" srcId="{C778CC81-E968-41B0-9A3B-C263BAFDB7BC}" destId="{E308239A-B042-4A0E-9343-926144FC8439}" srcOrd="6" destOrd="0" presId="urn:microsoft.com/office/officeart/2018/2/layout/IconCircleList"/>
    <dgm:cxn modelId="{C8F50541-D359-4D98-871B-3AB9369AA3A8}" type="presParOf" srcId="{E308239A-B042-4A0E-9343-926144FC8439}" destId="{BDE54E76-C1B8-4636-90BB-420108D37554}" srcOrd="0" destOrd="0" presId="urn:microsoft.com/office/officeart/2018/2/layout/IconCircleList"/>
    <dgm:cxn modelId="{CEC3070B-0046-4DCC-A8E9-515A8B4DAFD8}" type="presParOf" srcId="{E308239A-B042-4A0E-9343-926144FC8439}" destId="{B0F4DF5A-8797-4D84-9927-2C25E90FF692}" srcOrd="1" destOrd="0" presId="urn:microsoft.com/office/officeart/2018/2/layout/IconCircleList"/>
    <dgm:cxn modelId="{04F18F18-4F8B-4C0C-99F2-FDA504AC381F}" type="presParOf" srcId="{E308239A-B042-4A0E-9343-926144FC8439}" destId="{25211D40-7B54-48B0-BE56-DDEE47B556BB}" srcOrd="2" destOrd="0" presId="urn:microsoft.com/office/officeart/2018/2/layout/IconCircleList"/>
    <dgm:cxn modelId="{DC6067F2-E09D-4FAC-9688-B66831B09470}" type="presParOf" srcId="{E308239A-B042-4A0E-9343-926144FC8439}" destId="{337A5B67-F190-4C9E-A3AA-5FEC54EDC66B}" srcOrd="3" destOrd="0" presId="urn:microsoft.com/office/officeart/2018/2/layout/IconCircleList"/>
    <dgm:cxn modelId="{EE2F879B-A7BB-4D65-B6B6-7484972655C6}" type="presParOf" srcId="{C778CC81-E968-41B0-9A3B-C263BAFDB7BC}" destId="{FC1D4412-7CDB-4C12-8437-C25FD1E7786C}" srcOrd="7" destOrd="0" presId="urn:microsoft.com/office/officeart/2018/2/layout/IconCircleList"/>
    <dgm:cxn modelId="{57A0F189-4A67-47A6-8BD1-8978D3F357D5}" type="presParOf" srcId="{C778CC81-E968-41B0-9A3B-C263BAFDB7BC}" destId="{A50BE007-D57E-461E-A520-07194704C654}" srcOrd="8" destOrd="0" presId="urn:microsoft.com/office/officeart/2018/2/layout/IconCircleList"/>
    <dgm:cxn modelId="{5CB44CDE-CAB6-4196-B6DC-D916FA3A15AD}" type="presParOf" srcId="{A50BE007-D57E-461E-A520-07194704C654}" destId="{76BE3C47-3574-4BAD-BBEE-2AE91AA2BEB0}" srcOrd="0" destOrd="0" presId="urn:microsoft.com/office/officeart/2018/2/layout/IconCircleList"/>
    <dgm:cxn modelId="{8F62E57B-7CC3-4D97-AA5D-DF9800575CD4}" type="presParOf" srcId="{A50BE007-D57E-461E-A520-07194704C654}" destId="{1CE3FD7A-8104-43CB-80E6-516DCD8D521D}" srcOrd="1" destOrd="0" presId="urn:microsoft.com/office/officeart/2018/2/layout/IconCircleList"/>
    <dgm:cxn modelId="{D5338A4B-EC14-4717-B027-503C071C1850}" type="presParOf" srcId="{A50BE007-D57E-461E-A520-07194704C654}" destId="{E9499E17-3EA4-4560-ADB7-15BC7E81FF11}" srcOrd="2" destOrd="0" presId="urn:microsoft.com/office/officeart/2018/2/layout/IconCircleList"/>
    <dgm:cxn modelId="{F51AD6D8-F8AB-43D1-9C71-FAB87CE6D0AE}" type="presParOf" srcId="{A50BE007-D57E-461E-A520-07194704C654}" destId="{11BB2C5A-9E96-4376-BEE5-28948AC9D00A}" srcOrd="3" destOrd="0" presId="urn:microsoft.com/office/officeart/2018/2/layout/IconCircleList"/>
    <dgm:cxn modelId="{4D399A1B-D684-4F2A-ADE5-7145880610AA}" type="presParOf" srcId="{C778CC81-E968-41B0-9A3B-C263BAFDB7BC}" destId="{23FF29BE-7F53-4717-8A8F-11C1A8315456}" srcOrd="9" destOrd="0" presId="urn:microsoft.com/office/officeart/2018/2/layout/IconCircleList"/>
    <dgm:cxn modelId="{0764C3B0-0E83-4E90-9D95-CC0E9606FAF9}" type="presParOf" srcId="{C778CC81-E968-41B0-9A3B-C263BAFDB7BC}" destId="{2515B686-DBD8-4EAF-BF39-7DB334237C1C}" srcOrd="10" destOrd="0" presId="urn:microsoft.com/office/officeart/2018/2/layout/IconCircleList"/>
    <dgm:cxn modelId="{DA5DBD3C-51D3-455C-B28A-2848F45ECE77}" type="presParOf" srcId="{2515B686-DBD8-4EAF-BF39-7DB334237C1C}" destId="{22DC2BC9-2FEC-490F-9FFE-AFAEEC59EAFF}" srcOrd="0" destOrd="0" presId="urn:microsoft.com/office/officeart/2018/2/layout/IconCircleList"/>
    <dgm:cxn modelId="{C9F189FD-4A7D-41CA-ABA0-6A76876CE461}" type="presParOf" srcId="{2515B686-DBD8-4EAF-BF39-7DB334237C1C}" destId="{55110BC4-C8AE-4609-A4FF-48A7EFF9760E}" srcOrd="1" destOrd="0" presId="urn:microsoft.com/office/officeart/2018/2/layout/IconCircleList"/>
    <dgm:cxn modelId="{59FA3DE2-438D-4DA9-8DDB-AA076C88761B}" type="presParOf" srcId="{2515B686-DBD8-4EAF-BF39-7DB334237C1C}" destId="{E0C5F8ED-7213-4ACD-8709-52833A89EA7F}" srcOrd="2" destOrd="0" presId="urn:microsoft.com/office/officeart/2018/2/layout/IconCircleList"/>
    <dgm:cxn modelId="{D79AA804-9BA8-40EA-A45C-76EB3DB47ADA}" type="presParOf" srcId="{2515B686-DBD8-4EAF-BF39-7DB334237C1C}" destId="{EB2775B1-4348-4553-8E6E-E97A9CD5AE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CF94A2-CC86-40FC-AC6A-7A1241288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F4E8E2-97CF-4EE0-8F3D-2D016C92F478}">
      <dgm:prSet/>
      <dgm:spPr/>
      <dgm:t>
        <a:bodyPr/>
        <a:lstStyle/>
        <a:p>
          <a:r>
            <a:rPr lang="en-GB"/>
            <a:t>My code is run through SonarQube to check code quality and to help me see any issues in the source code.</a:t>
          </a:r>
          <a:endParaRPr lang="en-US"/>
        </a:p>
      </dgm:t>
    </dgm:pt>
    <dgm:pt modelId="{CBDCB895-6872-4403-B42D-8FDFA3383F32}" type="parTrans" cxnId="{16DE21DB-BA77-4592-A20E-21CE1AF087D3}">
      <dgm:prSet/>
      <dgm:spPr/>
      <dgm:t>
        <a:bodyPr/>
        <a:lstStyle/>
        <a:p>
          <a:endParaRPr lang="en-US"/>
        </a:p>
      </dgm:t>
    </dgm:pt>
    <dgm:pt modelId="{E88A90B2-9935-4DDB-A916-12197D6C992F}" type="sibTrans" cxnId="{16DE21DB-BA77-4592-A20E-21CE1AF087D3}">
      <dgm:prSet/>
      <dgm:spPr/>
      <dgm:t>
        <a:bodyPr/>
        <a:lstStyle/>
        <a:p>
          <a:endParaRPr lang="en-US"/>
        </a:p>
      </dgm:t>
    </dgm:pt>
    <dgm:pt modelId="{FC64D24F-DDE4-46BD-BB9E-95CE5F3C8C15}">
      <dgm:prSet/>
      <dgm:spPr/>
      <dgm:t>
        <a:bodyPr/>
        <a:lstStyle/>
        <a:p>
          <a:r>
            <a:rPr lang="en-GB" dirty="0"/>
            <a:t>When building using Maven, all tests are run and the build fails if any of the tests fail.</a:t>
          </a:r>
          <a:endParaRPr lang="en-US" dirty="0"/>
        </a:p>
      </dgm:t>
    </dgm:pt>
    <dgm:pt modelId="{2D690AD5-6F3F-409C-AC38-8068C8954BA2}" type="parTrans" cxnId="{C6443035-90F8-4722-9F63-E35977227294}">
      <dgm:prSet/>
      <dgm:spPr/>
      <dgm:t>
        <a:bodyPr/>
        <a:lstStyle/>
        <a:p>
          <a:endParaRPr lang="en-US"/>
        </a:p>
      </dgm:t>
    </dgm:pt>
    <dgm:pt modelId="{4C1186E3-5B27-4B17-A5F3-8F54F77B3555}" type="sibTrans" cxnId="{C6443035-90F8-4722-9F63-E35977227294}">
      <dgm:prSet/>
      <dgm:spPr/>
      <dgm:t>
        <a:bodyPr/>
        <a:lstStyle/>
        <a:p>
          <a:endParaRPr lang="en-US"/>
        </a:p>
      </dgm:t>
    </dgm:pt>
    <dgm:pt modelId="{B86EEABA-8021-4B72-899E-1379F41FACD9}">
      <dgm:prSet/>
      <dgm:spPr/>
      <dgm:t>
        <a:bodyPr/>
        <a:lstStyle/>
        <a:p>
          <a:r>
            <a:rPr lang="en-GB" dirty="0"/>
            <a:t>I tested using Junit and Mockito.</a:t>
          </a:r>
          <a:endParaRPr lang="en-US" dirty="0"/>
        </a:p>
      </dgm:t>
    </dgm:pt>
    <dgm:pt modelId="{BA5287E0-D0B2-4C35-B495-9330790B8934}" type="parTrans" cxnId="{0364BFED-49D1-4931-BC0D-AB07ED331FEF}">
      <dgm:prSet/>
      <dgm:spPr/>
      <dgm:t>
        <a:bodyPr/>
        <a:lstStyle/>
        <a:p>
          <a:endParaRPr lang="en-US"/>
        </a:p>
      </dgm:t>
    </dgm:pt>
    <dgm:pt modelId="{B365ED2B-343D-45DB-81ED-F209F4A5019A}" type="sibTrans" cxnId="{0364BFED-49D1-4931-BC0D-AB07ED331FEF}">
      <dgm:prSet/>
      <dgm:spPr/>
      <dgm:t>
        <a:bodyPr/>
        <a:lstStyle/>
        <a:p>
          <a:endParaRPr lang="en-US"/>
        </a:p>
      </dgm:t>
    </dgm:pt>
    <dgm:pt modelId="{DC422D2F-976D-40D6-86D3-328FC7D94F49}" type="pres">
      <dgm:prSet presAssocID="{B7CF94A2-CC86-40FC-AC6A-7A1241288898}" presName="root" presStyleCnt="0">
        <dgm:presLayoutVars>
          <dgm:dir/>
          <dgm:resizeHandles val="exact"/>
        </dgm:presLayoutVars>
      </dgm:prSet>
      <dgm:spPr/>
    </dgm:pt>
    <dgm:pt modelId="{CDB6342D-722E-42AE-9FF8-0006ADF2B9A8}" type="pres">
      <dgm:prSet presAssocID="{9EF4E8E2-97CF-4EE0-8F3D-2D016C92F478}" presName="compNode" presStyleCnt="0"/>
      <dgm:spPr/>
    </dgm:pt>
    <dgm:pt modelId="{23996DB7-AB44-4BEF-A0E0-41B839559CF9}" type="pres">
      <dgm:prSet presAssocID="{9EF4E8E2-97CF-4EE0-8F3D-2D016C92F478}" presName="bgRect" presStyleLbl="bgShp" presStyleIdx="0" presStyleCnt="3"/>
      <dgm:spPr/>
    </dgm:pt>
    <dgm:pt modelId="{831721D0-65E8-461A-8734-47235499B52D}" type="pres">
      <dgm:prSet presAssocID="{9EF4E8E2-97CF-4EE0-8F3D-2D016C92F4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01CDB28-03F0-4DDB-95B2-6D4FFF8E2A38}" type="pres">
      <dgm:prSet presAssocID="{9EF4E8E2-97CF-4EE0-8F3D-2D016C92F478}" presName="spaceRect" presStyleCnt="0"/>
      <dgm:spPr/>
    </dgm:pt>
    <dgm:pt modelId="{A8A442F0-875D-4B21-A586-FD026069387A}" type="pres">
      <dgm:prSet presAssocID="{9EF4E8E2-97CF-4EE0-8F3D-2D016C92F478}" presName="parTx" presStyleLbl="revTx" presStyleIdx="0" presStyleCnt="3">
        <dgm:presLayoutVars>
          <dgm:chMax val="0"/>
          <dgm:chPref val="0"/>
        </dgm:presLayoutVars>
      </dgm:prSet>
      <dgm:spPr/>
    </dgm:pt>
    <dgm:pt modelId="{63411CAA-1078-410B-B778-ECFEF1DAF81B}" type="pres">
      <dgm:prSet presAssocID="{E88A90B2-9935-4DDB-A916-12197D6C992F}" presName="sibTrans" presStyleCnt="0"/>
      <dgm:spPr/>
    </dgm:pt>
    <dgm:pt modelId="{75D9A376-8395-43D5-BA2F-95426674F5DB}" type="pres">
      <dgm:prSet presAssocID="{FC64D24F-DDE4-46BD-BB9E-95CE5F3C8C15}" presName="compNode" presStyleCnt="0"/>
      <dgm:spPr/>
    </dgm:pt>
    <dgm:pt modelId="{CEB0A735-8692-4136-B840-388398F3F17A}" type="pres">
      <dgm:prSet presAssocID="{FC64D24F-DDE4-46BD-BB9E-95CE5F3C8C15}" presName="bgRect" presStyleLbl="bgShp" presStyleIdx="1" presStyleCnt="3"/>
      <dgm:spPr/>
    </dgm:pt>
    <dgm:pt modelId="{95823CB5-0410-41F4-BFF5-8DE91D856B00}" type="pres">
      <dgm:prSet presAssocID="{FC64D24F-DDE4-46BD-BB9E-95CE5F3C8C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555BB85-8C64-451C-A92C-AF1C476190A2}" type="pres">
      <dgm:prSet presAssocID="{FC64D24F-DDE4-46BD-BB9E-95CE5F3C8C15}" presName="spaceRect" presStyleCnt="0"/>
      <dgm:spPr/>
    </dgm:pt>
    <dgm:pt modelId="{8B5D151B-4F35-460F-93FF-A0E3B9E95144}" type="pres">
      <dgm:prSet presAssocID="{FC64D24F-DDE4-46BD-BB9E-95CE5F3C8C15}" presName="parTx" presStyleLbl="revTx" presStyleIdx="1" presStyleCnt="3">
        <dgm:presLayoutVars>
          <dgm:chMax val="0"/>
          <dgm:chPref val="0"/>
        </dgm:presLayoutVars>
      </dgm:prSet>
      <dgm:spPr/>
    </dgm:pt>
    <dgm:pt modelId="{E4015F6A-15C1-460B-8E18-E8290B86F2B9}" type="pres">
      <dgm:prSet presAssocID="{4C1186E3-5B27-4B17-A5F3-8F54F77B3555}" presName="sibTrans" presStyleCnt="0"/>
      <dgm:spPr/>
    </dgm:pt>
    <dgm:pt modelId="{35C42CC6-64A7-43F0-ABAC-36812AF900B6}" type="pres">
      <dgm:prSet presAssocID="{B86EEABA-8021-4B72-899E-1379F41FACD9}" presName="compNode" presStyleCnt="0"/>
      <dgm:spPr/>
    </dgm:pt>
    <dgm:pt modelId="{20EA2416-B1A6-418A-AE5B-8AA4D5EC8529}" type="pres">
      <dgm:prSet presAssocID="{B86EEABA-8021-4B72-899E-1379F41FACD9}" presName="bgRect" presStyleLbl="bgShp" presStyleIdx="2" presStyleCnt="3"/>
      <dgm:spPr/>
    </dgm:pt>
    <dgm:pt modelId="{1350BCFC-E568-4DF5-9B0E-ED940995FEF1}" type="pres">
      <dgm:prSet presAssocID="{B86EEABA-8021-4B72-899E-1379F41FAC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8E66B5A7-718C-4AAE-B738-B016E740019F}" type="pres">
      <dgm:prSet presAssocID="{B86EEABA-8021-4B72-899E-1379F41FACD9}" presName="spaceRect" presStyleCnt="0"/>
      <dgm:spPr/>
    </dgm:pt>
    <dgm:pt modelId="{80E23D14-382E-4B91-8270-62BA1CEEA50F}" type="pres">
      <dgm:prSet presAssocID="{B86EEABA-8021-4B72-899E-1379F41FAC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A9390C-FE8F-490C-B46D-609C4AB0103C}" type="presOf" srcId="{B86EEABA-8021-4B72-899E-1379F41FACD9}" destId="{80E23D14-382E-4B91-8270-62BA1CEEA50F}" srcOrd="0" destOrd="0" presId="urn:microsoft.com/office/officeart/2018/2/layout/IconVerticalSolidList"/>
    <dgm:cxn modelId="{E9EF6813-E0BA-4D85-9A3B-C3CAC3117668}" type="presOf" srcId="{B7CF94A2-CC86-40FC-AC6A-7A1241288898}" destId="{DC422D2F-976D-40D6-86D3-328FC7D94F49}" srcOrd="0" destOrd="0" presId="urn:microsoft.com/office/officeart/2018/2/layout/IconVerticalSolidList"/>
    <dgm:cxn modelId="{2F2B1F2B-5481-456C-B7A8-589F9E3F50E9}" type="presOf" srcId="{9EF4E8E2-97CF-4EE0-8F3D-2D016C92F478}" destId="{A8A442F0-875D-4B21-A586-FD026069387A}" srcOrd="0" destOrd="0" presId="urn:microsoft.com/office/officeart/2018/2/layout/IconVerticalSolidList"/>
    <dgm:cxn modelId="{C6443035-90F8-4722-9F63-E35977227294}" srcId="{B7CF94A2-CC86-40FC-AC6A-7A1241288898}" destId="{FC64D24F-DDE4-46BD-BB9E-95CE5F3C8C15}" srcOrd="1" destOrd="0" parTransId="{2D690AD5-6F3F-409C-AC38-8068C8954BA2}" sibTransId="{4C1186E3-5B27-4B17-A5F3-8F54F77B3555}"/>
    <dgm:cxn modelId="{16DE21DB-BA77-4592-A20E-21CE1AF087D3}" srcId="{B7CF94A2-CC86-40FC-AC6A-7A1241288898}" destId="{9EF4E8E2-97CF-4EE0-8F3D-2D016C92F478}" srcOrd="0" destOrd="0" parTransId="{CBDCB895-6872-4403-B42D-8FDFA3383F32}" sibTransId="{E88A90B2-9935-4DDB-A916-12197D6C992F}"/>
    <dgm:cxn modelId="{0364BFED-49D1-4931-BC0D-AB07ED331FEF}" srcId="{B7CF94A2-CC86-40FC-AC6A-7A1241288898}" destId="{B86EEABA-8021-4B72-899E-1379F41FACD9}" srcOrd="2" destOrd="0" parTransId="{BA5287E0-D0B2-4C35-B495-9330790B8934}" sibTransId="{B365ED2B-343D-45DB-81ED-F209F4A5019A}"/>
    <dgm:cxn modelId="{CE53BAFB-CBA7-40EC-B0BC-A025718DBC57}" type="presOf" srcId="{FC64D24F-DDE4-46BD-BB9E-95CE5F3C8C15}" destId="{8B5D151B-4F35-460F-93FF-A0E3B9E95144}" srcOrd="0" destOrd="0" presId="urn:microsoft.com/office/officeart/2018/2/layout/IconVerticalSolidList"/>
    <dgm:cxn modelId="{73DE4016-7DB7-4AB1-AA54-AEB41A3FBC57}" type="presParOf" srcId="{DC422D2F-976D-40D6-86D3-328FC7D94F49}" destId="{CDB6342D-722E-42AE-9FF8-0006ADF2B9A8}" srcOrd="0" destOrd="0" presId="urn:microsoft.com/office/officeart/2018/2/layout/IconVerticalSolidList"/>
    <dgm:cxn modelId="{6FCED29B-3C15-4D8E-95E8-5C221DBB292B}" type="presParOf" srcId="{CDB6342D-722E-42AE-9FF8-0006ADF2B9A8}" destId="{23996DB7-AB44-4BEF-A0E0-41B839559CF9}" srcOrd="0" destOrd="0" presId="urn:microsoft.com/office/officeart/2018/2/layout/IconVerticalSolidList"/>
    <dgm:cxn modelId="{280B9072-114F-4DC2-A714-74277E6B13C5}" type="presParOf" srcId="{CDB6342D-722E-42AE-9FF8-0006ADF2B9A8}" destId="{831721D0-65E8-461A-8734-47235499B52D}" srcOrd="1" destOrd="0" presId="urn:microsoft.com/office/officeart/2018/2/layout/IconVerticalSolidList"/>
    <dgm:cxn modelId="{81331178-BDA0-45BB-A335-78B04B08F21F}" type="presParOf" srcId="{CDB6342D-722E-42AE-9FF8-0006ADF2B9A8}" destId="{701CDB28-03F0-4DDB-95B2-6D4FFF8E2A38}" srcOrd="2" destOrd="0" presId="urn:microsoft.com/office/officeart/2018/2/layout/IconVerticalSolidList"/>
    <dgm:cxn modelId="{B5BC3472-96BF-4E75-BEB2-9ED6F4CF712E}" type="presParOf" srcId="{CDB6342D-722E-42AE-9FF8-0006ADF2B9A8}" destId="{A8A442F0-875D-4B21-A586-FD026069387A}" srcOrd="3" destOrd="0" presId="urn:microsoft.com/office/officeart/2018/2/layout/IconVerticalSolidList"/>
    <dgm:cxn modelId="{50A8253D-8BA2-4C15-943E-AABFF365CE9B}" type="presParOf" srcId="{DC422D2F-976D-40D6-86D3-328FC7D94F49}" destId="{63411CAA-1078-410B-B778-ECFEF1DAF81B}" srcOrd="1" destOrd="0" presId="urn:microsoft.com/office/officeart/2018/2/layout/IconVerticalSolidList"/>
    <dgm:cxn modelId="{763644BA-86A7-43E6-A380-8776E93409C5}" type="presParOf" srcId="{DC422D2F-976D-40D6-86D3-328FC7D94F49}" destId="{75D9A376-8395-43D5-BA2F-95426674F5DB}" srcOrd="2" destOrd="0" presId="urn:microsoft.com/office/officeart/2018/2/layout/IconVerticalSolidList"/>
    <dgm:cxn modelId="{BFA8FCAF-F5E8-4253-A713-F80E2D75F9DB}" type="presParOf" srcId="{75D9A376-8395-43D5-BA2F-95426674F5DB}" destId="{CEB0A735-8692-4136-B840-388398F3F17A}" srcOrd="0" destOrd="0" presId="urn:microsoft.com/office/officeart/2018/2/layout/IconVerticalSolidList"/>
    <dgm:cxn modelId="{C86429E5-A2EE-46B2-9C07-3E5879A62A43}" type="presParOf" srcId="{75D9A376-8395-43D5-BA2F-95426674F5DB}" destId="{95823CB5-0410-41F4-BFF5-8DE91D856B00}" srcOrd="1" destOrd="0" presId="urn:microsoft.com/office/officeart/2018/2/layout/IconVerticalSolidList"/>
    <dgm:cxn modelId="{D388C8B1-4F39-4727-9852-1AA687F81945}" type="presParOf" srcId="{75D9A376-8395-43D5-BA2F-95426674F5DB}" destId="{6555BB85-8C64-451C-A92C-AF1C476190A2}" srcOrd="2" destOrd="0" presId="urn:microsoft.com/office/officeart/2018/2/layout/IconVerticalSolidList"/>
    <dgm:cxn modelId="{411AD8CF-409B-4ECD-AB27-1BF853F299A3}" type="presParOf" srcId="{75D9A376-8395-43D5-BA2F-95426674F5DB}" destId="{8B5D151B-4F35-460F-93FF-A0E3B9E95144}" srcOrd="3" destOrd="0" presId="urn:microsoft.com/office/officeart/2018/2/layout/IconVerticalSolidList"/>
    <dgm:cxn modelId="{2A550F9C-A989-449A-86FB-A7DFBFEDB160}" type="presParOf" srcId="{DC422D2F-976D-40D6-86D3-328FC7D94F49}" destId="{E4015F6A-15C1-460B-8E18-E8290B86F2B9}" srcOrd="3" destOrd="0" presId="urn:microsoft.com/office/officeart/2018/2/layout/IconVerticalSolidList"/>
    <dgm:cxn modelId="{A3EEBD11-C4F2-476F-BEF6-BCF4497DE6FC}" type="presParOf" srcId="{DC422D2F-976D-40D6-86D3-328FC7D94F49}" destId="{35C42CC6-64A7-43F0-ABAC-36812AF900B6}" srcOrd="4" destOrd="0" presId="urn:microsoft.com/office/officeart/2018/2/layout/IconVerticalSolidList"/>
    <dgm:cxn modelId="{A9DC3089-6FFC-4D5A-8F36-8DC563DD0F4B}" type="presParOf" srcId="{35C42CC6-64A7-43F0-ABAC-36812AF900B6}" destId="{20EA2416-B1A6-418A-AE5B-8AA4D5EC8529}" srcOrd="0" destOrd="0" presId="urn:microsoft.com/office/officeart/2018/2/layout/IconVerticalSolidList"/>
    <dgm:cxn modelId="{2118744E-E676-44F5-9AE2-04F0E98B18B4}" type="presParOf" srcId="{35C42CC6-64A7-43F0-ABAC-36812AF900B6}" destId="{1350BCFC-E568-4DF5-9B0E-ED940995FEF1}" srcOrd="1" destOrd="0" presId="urn:microsoft.com/office/officeart/2018/2/layout/IconVerticalSolidList"/>
    <dgm:cxn modelId="{BE9F513F-23A5-4610-872F-96425633CD8D}" type="presParOf" srcId="{35C42CC6-64A7-43F0-ABAC-36812AF900B6}" destId="{8E66B5A7-718C-4AAE-B738-B016E740019F}" srcOrd="2" destOrd="0" presId="urn:microsoft.com/office/officeart/2018/2/layout/IconVerticalSolidList"/>
    <dgm:cxn modelId="{C1284C04-6C50-4E11-B6BC-F91624797554}" type="presParOf" srcId="{35C42CC6-64A7-43F0-ABAC-36812AF900B6}" destId="{80E23D14-382E-4B91-8270-62BA1CEEA5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BC8F8-3E53-434C-A799-460FE11686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BC2394-B359-44FD-B72A-65F6582FB23D}">
      <dgm:prSet/>
      <dgm:spPr/>
      <dgm:t>
        <a:bodyPr/>
        <a:lstStyle/>
        <a:p>
          <a:r>
            <a:rPr lang="en-GB"/>
            <a:t>My project is automated using the Jenkins CI server, which is hosted through a VM on my GCP account.</a:t>
          </a:r>
          <a:endParaRPr lang="en-US"/>
        </a:p>
      </dgm:t>
    </dgm:pt>
    <dgm:pt modelId="{651DB236-1719-46A1-8780-90A450FA13FC}" type="parTrans" cxnId="{644F0938-C4E2-476F-A05E-6ABF8D230DDF}">
      <dgm:prSet/>
      <dgm:spPr/>
      <dgm:t>
        <a:bodyPr/>
        <a:lstStyle/>
        <a:p>
          <a:endParaRPr lang="en-US"/>
        </a:p>
      </dgm:t>
    </dgm:pt>
    <dgm:pt modelId="{B699F1EA-CC45-43E8-B77E-A2F3DB2BC39E}" type="sibTrans" cxnId="{644F0938-C4E2-476F-A05E-6ABF8D230DDF}">
      <dgm:prSet/>
      <dgm:spPr/>
      <dgm:t>
        <a:bodyPr/>
        <a:lstStyle/>
        <a:p>
          <a:endParaRPr lang="en-US"/>
        </a:p>
      </dgm:t>
    </dgm:pt>
    <dgm:pt modelId="{42C7ADF3-0C36-4510-81B8-0AFCBB1D5095}">
      <dgm:prSet/>
      <dgm:spPr/>
      <dgm:t>
        <a:bodyPr/>
        <a:lstStyle/>
        <a:p>
          <a:r>
            <a:rPr lang="en-GB"/>
            <a:t>This is used to build my project whenever a new commit is pushed to GitHub.</a:t>
          </a:r>
          <a:endParaRPr lang="en-US"/>
        </a:p>
      </dgm:t>
    </dgm:pt>
    <dgm:pt modelId="{9C441A0E-E1D7-43EF-AC3B-935D9C538B76}" type="parTrans" cxnId="{90387D1D-1157-4DB5-B624-63D2A19EFDD8}">
      <dgm:prSet/>
      <dgm:spPr/>
      <dgm:t>
        <a:bodyPr/>
        <a:lstStyle/>
        <a:p>
          <a:endParaRPr lang="en-US"/>
        </a:p>
      </dgm:t>
    </dgm:pt>
    <dgm:pt modelId="{A3767650-9C60-418B-93FC-2A853E969E43}" type="sibTrans" cxnId="{90387D1D-1157-4DB5-B624-63D2A19EFDD8}">
      <dgm:prSet/>
      <dgm:spPr/>
      <dgm:t>
        <a:bodyPr/>
        <a:lstStyle/>
        <a:p>
          <a:endParaRPr lang="en-US"/>
        </a:p>
      </dgm:t>
    </dgm:pt>
    <dgm:pt modelId="{FA424E85-8C37-4A9E-9242-69F15E5A3A1F}" type="pres">
      <dgm:prSet presAssocID="{B9EBC8F8-3E53-434C-A799-460FE11686D1}" presName="root" presStyleCnt="0">
        <dgm:presLayoutVars>
          <dgm:dir/>
          <dgm:resizeHandles val="exact"/>
        </dgm:presLayoutVars>
      </dgm:prSet>
      <dgm:spPr/>
    </dgm:pt>
    <dgm:pt modelId="{0E4BEE90-3348-45C4-B5C4-9707899DAFD8}" type="pres">
      <dgm:prSet presAssocID="{CDBC2394-B359-44FD-B72A-65F6582FB23D}" presName="compNode" presStyleCnt="0"/>
      <dgm:spPr/>
    </dgm:pt>
    <dgm:pt modelId="{E0B6C046-6441-489E-B0D9-313D5C4C05BC}" type="pres">
      <dgm:prSet presAssocID="{CDBC2394-B359-44FD-B72A-65F6582FB23D}" presName="bgRect" presStyleLbl="bgShp" presStyleIdx="0" presStyleCnt="2"/>
      <dgm:spPr/>
    </dgm:pt>
    <dgm:pt modelId="{73848702-A298-42EA-9285-E8AA0AE7EE61}" type="pres">
      <dgm:prSet presAssocID="{CDBC2394-B359-44FD-B72A-65F6582FB2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4E87CE-52A6-4A46-A758-F0C9C088B58B}" type="pres">
      <dgm:prSet presAssocID="{CDBC2394-B359-44FD-B72A-65F6582FB23D}" presName="spaceRect" presStyleCnt="0"/>
      <dgm:spPr/>
    </dgm:pt>
    <dgm:pt modelId="{91CDC230-BB85-401E-806A-D6BC45819BDF}" type="pres">
      <dgm:prSet presAssocID="{CDBC2394-B359-44FD-B72A-65F6582FB23D}" presName="parTx" presStyleLbl="revTx" presStyleIdx="0" presStyleCnt="2">
        <dgm:presLayoutVars>
          <dgm:chMax val="0"/>
          <dgm:chPref val="0"/>
        </dgm:presLayoutVars>
      </dgm:prSet>
      <dgm:spPr/>
    </dgm:pt>
    <dgm:pt modelId="{BB0FDD54-8D88-4681-9840-CCBABD903129}" type="pres">
      <dgm:prSet presAssocID="{B699F1EA-CC45-43E8-B77E-A2F3DB2BC39E}" presName="sibTrans" presStyleCnt="0"/>
      <dgm:spPr/>
    </dgm:pt>
    <dgm:pt modelId="{5FC1A93B-C10D-461C-95DB-367B944F3903}" type="pres">
      <dgm:prSet presAssocID="{42C7ADF3-0C36-4510-81B8-0AFCBB1D5095}" presName="compNode" presStyleCnt="0"/>
      <dgm:spPr/>
    </dgm:pt>
    <dgm:pt modelId="{EFE869EB-03A4-408A-A0F4-33448ABD1F8A}" type="pres">
      <dgm:prSet presAssocID="{42C7ADF3-0C36-4510-81B8-0AFCBB1D5095}" presName="bgRect" presStyleLbl="bgShp" presStyleIdx="1" presStyleCnt="2"/>
      <dgm:spPr/>
    </dgm:pt>
    <dgm:pt modelId="{C3BEFE12-EF26-455C-BF46-9604A7F6E5D5}" type="pres">
      <dgm:prSet presAssocID="{42C7ADF3-0C36-4510-81B8-0AFCBB1D50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F3C53B15-DD3F-4E95-A9A3-F4786C7CE07E}" type="pres">
      <dgm:prSet presAssocID="{42C7ADF3-0C36-4510-81B8-0AFCBB1D5095}" presName="spaceRect" presStyleCnt="0"/>
      <dgm:spPr/>
    </dgm:pt>
    <dgm:pt modelId="{05CA367A-89AD-42E4-9349-D4418F42AF1F}" type="pres">
      <dgm:prSet presAssocID="{42C7ADF3-0C36-4510-81B8-0AFCBB1D50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BACE12-172D-4168-912A-521629B859DF}" type="presOf" srcId="{42C7ADF3-0C36-4510-81B8-0AFCBB1D5095}" destId="{05CA367A-89AD-42E4-9349-D4418F42AF1F}" srcOrd="0" destOrd="0" presId="urn:microsoft.com/office/officeart/2018/2/layout/IconVerticalSolidList"/>
    <dgm:cxn modelId="{90387D1D-1157-4DB5-B624-63D2A19EFDD8}" srcId="{B9EBC8F8-3E53-434C-A799-460FE11686D1}" destId="{42C7ADF3-0C36-4510-81B8-0AFCBB1D5095}" srcOrd="1" destOrd="0" parTransId="{9C441A0E-E1D7-43EF-AC3B-935D9C538B76}" sibTransId="{A3767650-9C60-418B-93FC-2A853E969E43}"/>
    <dgm:cxn modelId="{644F0938-C4E2-476F-A05E-6ABF8D230DDF}" srcId="{B9EBC8F8-3E53-434C-A799-460FE11686D1}" destId="{CDBC2394-B359-44FD-B72A-65F6582FB23D}" srcOrd="0" destOrd="0" parTransId="{651DB236-1719-46A1-8780-90A450FA13FC}" sibTransId="{B699F1EA-CC45-43E8-B77E-A2F3DB2BC39E}"/>
    <dgm:cxn modelId="{3A9F1852-ABBC-44A3-B1D1-E1074C8AF352}" type="presOf" srcId="{CDBC2394-B359-44FD-B72A-65F6582FB23D}" destId="{91CDC230-BB85-401E-806A-D6BC45819BDF}" srcOrd="0" destOrd="0" presId="urn:microsoft.com/office/officeart/2018/2/layout/IconVerticalSolidList"/>
    <dgm:cxn modelId="{ABBA3AF3-48E8-40C7-BEBD-2E3689E541A0}" type="presOf" srcId="{B9EBC8F8-3E53-434C-A799-460FE11686D1}" destId="{FA424E85-8C37-4A9E-9242-69F15E5A3A1F}" srcOrd="0" destOrd="0" presId="urn:microsoft.com/office/officeart/2018/2/layout/IconVerticalSolidList"/>
    <dgm:cxn modelId="{51E70FEB-E24E-482F-917D-9D68EE34966F}" type="presParOf" srcId="{FA424E85-8C37-4A9E-9242-69F15E5A3A1F}" destId="{0E4BEE90-3348-45C4-B5C4-9707899DAFD8}" srcOrd="0" destOrd="0" presId="urn:microsoft.com/office/officeart/2018/2/layout/IconVerticalSolidList"/>
    <dgm:cxn modelId="{7536FD3F-4D22-4D93-8E9A-869B1E28C85B}" type="presParOf" srcId="{0E4BEE90-3348-45C4-B5C4-9707899DAFD8}" destId="{E0B6C046-6441-489E-B0D9-313D5C4C05BC}" srcOrd="0" destOrd="0" presId="urn:microsoft.com/office/officeart/2018/2/layout/IconVerticalSolidList"/>
    <dgm:cxn modelId="{D7D86350-0691-49D1-97DD-DD9F1ACE977C}" type="presParOf" srcId="{0E4BEE90-3348-45C4-B5C4-9707899DAFD8}" destId="{73848702-A298-42EA-9285-E8AA0AE7EE61}" srcOrd="1" destOrd="0" presId="urn:microsoft.com/office/officeart/2018/2/layout/IconVerticalSolidList"/>
    <dgm:cxn modelId="{08897B3E-2694-4E85-8E1D-8C3DCF79B2D4}" type="presParOf" srcId="{0E4BEE90-3348-45C4-B5C4-9707899DAFD8}" destId="{6B4E87CE-52A6-4A46-A758-F0C9C088B58B}" srcOrd="2" destOrd="0" presId="urn:microsoft.com/office/officeart/2018/2/layout/IconVerticalSolidList"/>
    <dgm:cxn modelId="{D57BCFBB-95D9-4DBF-89D5-24246AFC4BB5}" type="presParOf" srcId="{0E4BEE90-3348-45C4-B5C4-9707899DAFD8}" destId="{91CDC230-BB85-401E-806A-D6BC45819BDF}" srcOrd="3" destOrd="0" presId="urn:microsoft.com/office/officeart/2018/2/layout/IconVerticalSolidList"/>
    <dgm:cxn modelId="{76B702A5-F535-412A-8C6E-2D0A5819A921}" type="presParOf" srcId="{FA424E85-8C37-4A9E-9242-69F15E5A3A1F}" destId="{BB0FDD54-8D88-4681-9840-CCBABD903129}" srcOrd="1" destOrd="0" presId="urn:microsoft.com/office/officeart/2018/2/layout/IconVerticalSolidList"/>
    <dgm:cxn modelId="{EAB99D70-D29C-4918-98AC-C38F6FD3E80D}" type="presParOf" srcId="{FA424E85-8C37-4A9E-9242-69F15E5A3A1F}" destId="{5FC1A93B-C10D-461C-95DB-367B944F3903}" srcOrd="2" destOrd="0" presId="urn:microsoft.com/office/officeart/2018/2/layout/IconVerticalSolidList"/>
    <dgm:cxn modelId="{9AA24FD6-E14E-413E-8550-01A98FEEC4D4}" type="presParOf" srcId="{5FC1A93B-C10D-461C-95DB-367B944F3903}" destId="{EFE869EB-03A4-408A-A0F4-33448ABD1F8A}" srcOrd="0" destOrd="0" presId="urn:microsoft.com/office/officeart/2018/2/layout/IconVerticalSolidList"/>
    <dgm:cxn modelId="{F987CB70-48BF-4BE1-ACD0-1055950B08E3}" type="presParOf" srcId="{5FC1A93B-C10D-461C-95DB-367B944F3903}" destId="{C3BEFE12-EF26-455C-BF46-9604A7F6E5D5}" srcOrd="1" destOrd="0" presId="urn:microsoft.com/office/officeart/2018/2/layout/IconVerticalSolidList"/>
    <dgm:cxn modelId="{50D1B245-E38E-4A04-8446-8CB2858485F5}" type="presParOf" srcId="{5FC1A93B-C10D-461C-95DB-367B944F3903}" destId="{F3C53B15-DD3F-4E95-A9A3-F4786C7CE07E}" srcOrd="2" destOrd="0" presId="urn:microsoft.com/office/officeart/2018/2/layout/IconVerticalSolidList"/>
    <dgm:cxn modelId="{EFD6474E-00C7-44FE-A0A4-3AD5C7935586}" type="presParOf" srcId="{5FC1A93B-C10D-461C-95DB-367B944F3903}" destId="{05CA367A-89AD-42E4-9349-D4418F42A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22C72-8D73-46B0-9BF3-94E81E83E2CB}">
      <dsp:nvSpPr>
        <dsp:cNvPr id="0" name=""/>
        <dsp:cNvSpPr/>
      </dsp:nvSpPr>
      <dsp:spPr>
        <a:xfrm>
          <a:off x="145059" y="1441087"/>
          <a:ext cx="781132" cy="781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D80F8-7FAF-432B-9345-E7F018355FB7}">
      <dsp:nvSpPr>
        <dsp:cNvPr id="0" name=""/>
        <dsp:cNvSpPr/>
      </dsp:nvSpPr>
      <dsp:spPr>
        <a:xfrm>
          <a:off x="309096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E8F5-BAA6-4DB4-A3F1-A906661223CD}">
      <dsp:nvSpPr>
        <dsp:cNvPr id="0" name=""/>
        <dsp:cNvSpPr/>
      </dsp:nvSpPr>
      <dsp:spPr>
        <a:xfrm>
          <a:off x="1093577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BEng in Electronic &amp; Electrical Engineering from Loughborough University (2017)</a:t>
          </a:r>
          <a:endParaRPr lang="en-US" sz="1100" kern="1200"/>
        </a:p>
      </dsp:txBody>
      <dsp:txXfrm>
        <a:off x="1093577" y="1441087"/>
        <a:ext cx="1841241" cy="781132"/>
      </dsp:txXfrm>
    </dsp:sp>
    <dsp:sp modelId="{EBB74883-9E9C-4298-A52F-E2F663875058}">
      <dsp:nvSpPr>
        <dsp:cNvPr id="0" name=""/>
        <dsp:cNvSpPr/>
      </dsp:nvSpPr>
      <dsp:spPr>
        <a:xfrm>
          <a:off x="3255640" y="1441087"/>
          <a:ext cx="781132" cy="781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548B-40A7-4BDA-B802-F97B48E583EB}">
      <dsp:nvSpPr>
        <dsp:cNvPr id="0" name=""/>
        <dsp:cNvSpPr/>
      </dsp:nvSpPr>
      <dsp:spPr>
        <a:xfrm>
          <a:off x="3419678" y="1605125"/>
          <a:ext cx="453056" cy="453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31DD-A31A-4813-B126-B8BB9F4A31B1}">
      <dsp:nvSpPr>
        <dsp:cNvPr id="0" name=""/>
        <dsp:cNvSpPr/>
      </dsp:nvSpPr>
      <dsp:spPr>
        <a:xfrm>
          <a:off x="4204158" y="1441087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Started at QA in January, my first programming experience was about 4 weeks ago!</a:t>
          </a:r>
          <a:endParaRPr lang="en-US" sz="1100" kern="1200"/>
        </a:p>
      </dsp:txBody>
      <dsp:txXfrm>
        <a:off x="4204158" y="1441087"/>
        <a:ext cx="1841241" cy="781132"/>
      </dsp:txXfrm>
    </dsp:sp>
    <dsp:sp modelId="{1579502E-0E2F-41D0-976E-5C5F1EBCE2F0}">
      <dsp:nvSpPr>
        <dsp:cNvPr id="0" name=""/>
        <dsp:cNvSpPr/>
      </dsp:nvSpPr>
      <dsp:spPr>
        <a:xfrm>
          <a:off x="145059" y="2546492"/>
          <a:ext cx="781132" cy="781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72C10-808C-495F-8F0E-87E90E9FFABC}">
      <dsp:nvSpPr>
        <dsp:cNvPr id="0" name=""/>
        <dsp:cNvSpPr/>
      </dsp:nvSpPr>
      <dsp:spPr>
        <a:xfrm>
          <a:off x="309096" y="2710530"/>
          <a:ext cx="453056" cy="453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3676-E249-4342-874A-3BE072863A24}">
      <dsp:nvSpPr>
        <dsp:cNvPr id="0" name=""/>
        <dsp:cNvSpPr/>
      </dsp:nvSpPr>
      <dsp:spPr>
        <a:xfrm>
          <a:off x="1093577" y="2546492"/>
          <a:ext cx="1841241" cy="78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Now in week 5 at the training academy as a trainee software development consultant.</a:t>
          </a:r>
          <a:endParaRPr lang="en-US" sz="1100" kern="1200"/>
        </a:p>
      </dsp:txBody>
      <dsp:txXfrm>
        <a:off x="1093577" y="2546492"/>
        <a:ext cx="1841241" cy="781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F892B-7BED-4BDA-8CB6-1ACEDAE912D9}">
      <dsp:nvSpPr>
        <dsp:cNvPr id="0" name=""/>
        <dsp:cNvSpPr/>
      </dsp:nvSpPr>
      <dsp:spPr>
        <a:xfrm>
          <a:off x="1789352" y="855918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9217" y="899584"/>
        <a:ext cx="20543" cy="4108"/>
      </dsp:txXfrm>
    </dsp:sp>
    <dsp:sp modelId="{548EF6AD-72D6-456D-B1D6-1AC59DEE06DD}">
      <dsp:nvSpPr>
        <dsp:cNvPr id="0" name=""/>
        <dsp:cNvSpPr/>
      </dsp:nvSpPr>
      <dsp:spPr>
        <a:xfrm>
          <a:off x="4745" y="365716"/>
          <a:ext cx="1786406" cy="1071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Tasked with creating an IMS with full CRUD functionality on Customers, Items and Orders.</a:t>
          </a:r>
          <a:endParaRPr lang="en-US" sz="1200" kern="1200"/>
        </a:p>
      </dsp:txBody>
      <dsp:txXfrm>
        <a:off x="4745" y="365716"/>
        <a:ext cx="1786406" cy="1071844"/>
      </dsp:txXfrm>
    </dsp:sp>
    <dsp:sp modelId="{8D0DA3C8-820E-45F3-95FC-36C3B3B5943C}">
      <dsp:nvSpPr>
        <dsp:cNvPr id="0" name=""/>
        <dsp:cNvSpPr/>
      </dsp:nvSpPr>
      <dsp:spPr>
        <a:xfrm>
          <a:off x="3986632" y="855918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497" y="899584"/>
        <a:ext cx="20543" cy="4108"/>
      </dsp:txXfrm>
    </dsp:sp>
    <dsp:sp modelId="{94682E29-7433-4A90-93FB-E57410F6F003}">
      <dsp:nvSpPr>
        <dsp:cNvPr id="0" name=""/>
        <dsp:cNvSpPr/>
      </dsp:nvSpPr>
      <dsp:spPr>
        <a:xfrm>
          <a:off x="2202026" y="365716"/>
          <a:ext cx="1786406" cy="10718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 this using all of the knowledge I have gained over the last 5 weeks. </a:t>
          </a:r>
          <a:endParaRPr lang="en-US" sz="1200" kern="1200"/>
        </a:p>
      </dsp:txBody>
      <dsp:txXfrm>
        <a:off x="2202026" y="365716"/>
        <a:ext cx="1786406" cy="1071844"/>
      </dsp:txXfrm>
    </dsp:sp>
    <dsp:sp modelId="{54A3A35E-10D0-46B8-A0AF-AD8C30DE072F}">
      <dsp:nvSpPr>
        <dsp:cNvPr id="0" name=""/>
        <dsp:cNvSpPr/>
      </dsp:nvSpPr>
      <dsp:spPr>
        <a:xfrm>
          <a:off x="897949" y="1435760"/>
          <a:ext cx="4394560" cy="380273"/>
        </a:xfrm>
        <a:custGeom>
          <a:avLst/>
          <a:gdLst/>
          <a:ahLst/>
          <a:cxnLst/>
          <a:rect l="0" t="0" r="0" b="0"/>
          <a:pathLst>
            <a:path>
              <a:moveTo>
                <a:pt x="4394560" y="0"/>
              </a:moveTo>
              <a:lnTo>
                <a:pt x="4394560" y="207236"/>
              </a:lnTo>
              <a:lnTo>
                <a:pt x="0" y="207236"/>
              </a:lnTo>
              <a:lnTo>
                <a:pt x="0" y="380273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886" y="1623843"/>
        <a:ext cx="220686" cy="4108"/>
      </dsp:txXfrm>
    </dsp:sp>
    <dsp:sp modelId="{FF013036-F24E-457A-B9A6-3E9516CF1422}">
      <dsp:nvSpPr>
        <dsp:cNvPr id="0" name=""/>
        <dsp:cNvSpPr/>
      </dsp:nvSpPr>
      <dsp:spPr>
        <a:xfrm>
          <a:off x="4399306" y="365716"/>
          <a:ext cx="1786406" cy="1071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The IMS requires implementation of various different learning pathways, including:</a:t>
          </a:r>
          <a:endParaRPr lang="en-US" sz="1200" kern="1200"/>
        </a:p>
      </dsp:txBody>
      <dsp:txXfrm>
        <a:off x="4399306" y="365716"/>
        <a:ext cx="1786406" cy="1071844"/>
      </dsp:txXfrm>
    </dsp:sp>
    <dsp:sp modelId="{AA71FA1E-8D42-4669-AB45-77B0223DBF71}">
      <dsp:nvSpPr>
        <dsp:cNvPr id="0" name=""/>
        <dsp:cNvSpPr/>
      </dsp:nvSpPr>
      <dsp:spPr>
        <a:xfrm>
          <a:off x="1789352" y="2338636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9217" y="2382302"/>
        <a:ext cx="20543" cy="4108"/>
      </dsp:txXfrm>
    </dsp:sp>
    <dsp:sp modelId="{15F968B2-3FE8-49B5-9C16-19F5B24FB3B7}">
      <dsp:nvSpPr>
        <dsp:cNvPr id="0" name=""/>
        <dsp:cNvSpPr/>
      </dsp:nvSpPr>
      <dsp:spPr>
        <a:xfrm>
          <a:off x="4745" y="1848434"/>
          <a:ext cx="1786406" cy="10718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Java</a:t>
          </a:r>
          <a:endParaRPr lang="en-US" sz="1200" kern="1200"/>
        </a:p>
      </dsp:txBody>
      <dsp:txXfrm>
        <a:off x="4745" y="1848434"/>
        <a:ext cx="1786406" cy="1071844"/>
      </dsp:txXfrm>
    </dsp:sp>
    <dsp:sp modelId="{F9D69064-F2B6-4FD1-A3A9-A5FE67FD44C6}">
      <dsp:nvSpPr>
        <dsp:cNvPr id="0" name=""/>
        <dsp:cNvSpPr/>
      </dsp:nvSpPr>
      <dsp:spPr>
        <a:xfrm>
          <a:off x="3986632" y="2338636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497" y="2382302"/>
        <a:ext cx="20543" cy="4108"/>
      </dsp:txXfrm>
    </dsp:sp>
    <dsp:sp modelId="{DD4F8274-8DF8-4AE5-A989-F4A0BD81FB27}">
      <dsp:nvSpPr>
        <dsp:cNvPr id="0" name=""/>
        <dsp:cNvSpPr/>
      </dsp:nvSpPr>
      <dsp:spPr>
        <a:xfrm>
          <a:off x="2202026" y="1848434"/>
          <a:ext cx="1786406" cy="10718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MySQL</a:t>
          </a:r>
          <a:endParaRPr lang="en-US" sz="1200" kern="1200"/>
        </a:p>
      </dsp:txBody>
      <dsp:txXfrm>
        <a:off x="2202026" y="1848434"/>
        <a:ext cx="1786406" cy="1071844"/>
      </dsp:txXfrm>
    </dsp:sp>
    <dsp:sp modelId="{C78DB48F-CD31-4A41-9761-D49360899D7B}">
      <dsp:nvSpPr>
        <dsp:cNvPr id="0" name=""/>
        <dsp:cNvSpPr/>
      </dsp:nvSpPr>
      <dsp:spPr>
        <a:xfrm>
          <a:off x="897949" y="2918478"/>
          <a:ext cx="4394560" cy="380273"/>
        </a:xfrm>
        <a:custGeom>
          <a:avLst/>
          <a:gdLst/>
          <a:ahLst/>
          <a:cxnLst/>
          <a:rect l="0" t="0" r="0" b="0"/>
          <a:pathLst>
            <a:path>
              <a:moveTo>
                <a:pt x="4394560" y="0"/>
              </a:moveTo>
              <a:lnTo>
                <a:pt x="4394560" y="207236"/>
              </a:lnTo>
              <a:lnTo>
                <a:pt x="0" y="207236"/>
              </a:lnTo>
              <a:lnTo>
                <a:pt x="0" y="380273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886" y="3106560"/>
        <a:ext cx="220686" cy="4108"/>
      </dsp:txXfrm>
    </dsp:sp>
    <dsp:sp modelId="{44431136-695F-4276-96D2-63765D0D573E}">
      <dsp:nvSpPr>
        <dsp:cNvPr id="0" name=""/>
        <dsp:cNvSpPr/>
      </dsp:nvSpPr>
      <dsp:spPr>
        <a:xfrm>
          <a:off x="4399306" y="1848434"/>
          <a:ext cx="1786406" cy="1071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Agile fundamentals and Project Management</a:t>
          </a:r>
          <a:endParaRPr lang="en-US" sz="1200" kern="1200"/>
        </a:p>
      </dsp:txBody>
      <dsp:txXfrm>
        <a:off x="4399306" y="1848434"/>
        <a:ext cx="1786406" cy="1071844"/>
      </dsp:txXfrm>
    </dsp:sp>
    <dsp:sp modelId="{CB3C6D07-1AD8-4413-9E86-16906E578987}">
      <dsp:nvSpPr>
        <dsp:cNvPr id="0" name=""/>
        <dsp:cNvSpPr/>
      </dsp:nvSpPr>
      <dsp:spPr>
        <a:xfrm>
          <a:off x="1789352" y="3821354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9217" y="3865019"/>
        <a:ext cx="20543" cy="4108"/>
      </dsp:txXfrm>
    </dsp:sp>
    <dsp:sp modelId="{8F307F8E-BB56-410F-819D-56A9B4094EBF}">
      <dsp:nvSpPr>
        <dsp:cNvPr id="0" name=""/>
        <dsp:cNvSpPr/>
      </dsp:nvSpPr>
      <dsp:spPr>
        <a:xfrm>
          <a:off x="4745" y="3331152"/>
          <a:ext cx="1786406" cy="10718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Cloud virtual machines</a:t>
          </a:r>
          <a:endParaRPr lang="en-US" sz="1200" kern="1200"/>
        </a:p>
      </dsp:txBody>
      <dsp:txXfrm>
        <a:off x="4745" y="3331152"/>
        <a:ext cx="1786406" cy="1071844"/>
      </dsp:txXfrm>
    </dsp:sp>
    <dsp:sp modelId="{054D48A1-9A79-444F-A580-7F5EF67CC45E}">
      <dsp:nvSpPr>
        <dsp:cNvPr id="0" name=""/>
        <dsp:cNvSpPr/>
      </dsp:nvSpPr>
      <dsp:spPr>
        <a:xfrm>
          <a:off x="3986632" y="3821354"/>
          <a:ext cx="380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273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497" y="3865019"/>
        <a:ext cx="20543" cy="4108"/>
      </dsp:txXfrm>
    </dsp:sp>
    <dsp:sp modelId="{FF41A27D-9C75-4234-BC27-9F598D790518}">
      <dsp:nvSpPr>
        <dsp:cNvPr id="0" name=""/>
        <dsp:cNvSpPr/>
      </dsp:nvSpPr>
      <dsp:spPr>
        <a:xfrm>
          <a:off x="2202026" y="3331152"/>
          <a:ext cx="1786406" cy="1071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Continuous Integration</a:t>
          </a:r>
          <a:endParaRPr lang="en-US" sz="1200" kern="1200"/>
        </a:p>
      </dsp:txBody>
      <dsp:txXfrm>
        <a:off x="2202026" y="3331152"/>
        <a:ext cx="1786406" cy="1071844"/>
      </dsp:txXfrm>
    </dsp:sp>
    <dsp:sp modelId="{75D6520F-1538-4C71-952C-4953D1C384F6}">
      <dsp:nvSpPr>
        <dsp:cNvPr id="0" name=""/>
        <dsp:cNvSpPr/>
      </dsp:nvSpPr>
      <dsp:spPr>
        <a:xfrm>
          <a:off x="4399306" y="3331152"/>
          <a:ext cx="1786406" cy="10718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5" tIns="91884" rIns="87535" bIns="9188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Automated Testing</a:t>
          </a:r>
          <a:endParaRPr lang="en-US" sz="1200" kern="1200"/>
        </a:p>
      </dsp:txBody>
      <dsp:txXfrm>
        <a:off x="4399306" y="3331152"/>
        <a:ext cx="1786406" cy="1071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8D948-EE9D-4AF1-B582-F92F2A6C6963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516F0-D627-4DE3-B6F7-527AC56F66EC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9B78-0A35-493E-A767-8BE04FBE23C0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 aid me in designing the project, I used several tools such as a Kanban board, an ERD and a UML diagram that evolved over time.</a:t>
          </a:r>
          <a:endParaRPr lang="en-US" sz="1900" kern="1200"/>
        </a:p>
      </dsp:txBody>
      <dsp:txXfrm>
        <a:off x="1573291" y="582"/>
        <a:ext cx="4617167" cy="1362156"/>
      </dsp:txXfrm>
    </dsp:sp>
    <dsp:sp modelId="{AF9F6F7B-B401-4645-A366-14B67F522705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0275-16DB-47C6-A26F-D3362AE7B52E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A3D04-FDE1-47A5-8585-DB9343D6305F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My code was analysed using SonarQube.</a:t>
          </a:r>
          <a:endParaRPr lang="en-US" sz="1900" kern="1200"/>
        </a:p>
      </dsp:txBody>
      <dsp:txXfrm>
        <a:off x="1573291" y="1703278"/>
        <a:ext cx="4617167" cy="1362156"/>
      </dsp:txXfrm>
    </dsp:sp>
    <dsp:sp modelId="{5946C752-E9FD-480D-9C94-FB5A1AF15FC4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B848-148B-443E-ABD3-5B822BB8C98B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26F7D-A904-40DE-BCBB-129C1E122A82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 also conducted a Risk Assessment during the project.</a:t>
          </a:r>
          <a:endParaRPr lang="en-US" sz="1900" kern="1200"/>
        </a:p>
      </dsp:txBody>
      <dsp:txXfrm>
        <a:off x="1573291" y="3405974"/>
        <a:ext cx="4617167" cy="136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FFF5E-651C-4781-B291-20D119B18C09}">
      <dsp:nvSpPr>
        <dsp:cNvPr id="0" name=""/>
        <dsp:cNvSpPr/>
      </dsp:nvSpPr>
      <dsp:spPr>
        <a:xfrm>
          <a:off x="11865" y="349076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F4627-C901-4EFF-915D-A7C888480075}">
      <dsp:nvSpPr>
        <dsp:cNvPr id="0" name=""/>
        <dsp:cNvSpPr/>
      </dsp:nvSpPr>
      <dsp:spPr>
        <a:xfrm>
          <a:off x="183308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4CD-C30E-4896-9B03-17521CC2109E}">
      <dsp:nvSpPr>
        <dsp:cNvPr id="0" name=""/>
        <dsp:cNvSpPr/>
      </dsp:nvSpPr>
      <dsp:spPr>
        <a:xfrm>
          <a:off x="1003206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During the design and implementation of this project, I used OOP and SOLID principles to help design my system.</a:t>
          </a:r>
          <a:endParaRPr lang="en-US" sz="1100" kern="1200"/>
        </a:p>
      </dsp:txBody>
      <dsp:txXfrm>
        <a:off x="1003206" y="349076"/>
        <a:ext cx="1924369" cy="816399"/>
      </dsp:txXfrm>
    </dsp:sp>
    <dsp:sp modelId="{BB9DB30B-92E9-4728-8795-F2B8304AF039}">
      <dsp:nvSpPr>
        <dsp:cNvPr id="0" name=""/>
        <dsp:cNvSpPr/>
      </dsp:nvSpPr>
      <dsp:spPr>
        <a:xfrm>
          <a:off x="3262882" y="349076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A809-9652-49BA-84F2-16136B7FBFDE}">
      <dsp:nvSpPr>
        <dsp:cNvPr id="0" name=""/>
        <dsp:cNvSpPr/>
      </dsp:nvSpPr>
      <dsp:spPr>
        <a:xfrm>
          <a:off x="3434326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BE213-BB3C-490C-8B24-A439182159D6}">
      <dsp:nvSpPr>
        <dsp:cNvPr id="0" name=""/>
        <dsp:cNvSpPr/>
      </dsp:nvSpPr>
      <dsp:spPr>
        <a:xfrm>
          <a:off x="4254224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Single Responsibility – each of my DAO objects only access the database once.</a:t>
          </a:r>
          <a:endParaRPr lang="en-US" sz="1100" kern="1200"/>
        </a:p>
      </dsp:txBody>
      <dsp:txXfrm>
        <a:off x="4254224" y="349076"/>
        <a:ext cx="1924369" cy="816399"/>
      </dsp:txXfrm>
    </dsp:sp>
    <dsp:sp modelId="{CD59AF3C-9316-44AC-BE2F-BBAB06D1CACC}">
      <dsp:nvSpPr>
        <dsp:cNvPr id="0" name=""/>
        <dsp:cNvSpPr/>
      </dsp:nvSpPr>
      <dsp:spPr>
        <a:xfrm>
          <a:off x="11865" y="1976156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A6488-9E5B-444A-B597-914E173E8C4B}">
      <dsp:nvSpPr>
        <dsp:cNvPr id="0" name=""/>
        <dsp:cNvSpPr/>
      </dsp:nvSpPr>
      <dsp:spPr>
        <a:xfrm>
          <a:off x="183308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4E1D0-6508-4A66-8CA8-090D27B7D8A9}">
      <dsp:nvSpPr>
        <dsp:cNvPr id="0" name=""/>
        <dsp:cNvSpPr/>
      </dsp:nvSpPr>
      <dsp:spPr>
        <a:xfrm>
          <a:off x="1003206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Open-closed – each of my objects are closed to modification, but can be implemented by other methods.</a:t>
          </a:r>
          <a:endParaRPr lang="en-US" sz="1100" kern="1200"/>
        </a:p>
      </dsp:txBody>
      <dsp:txXfrm>
        <a:off x="1003206" y="1976156"/>
        <a:ext cx="1924369" cy="816399"/>
      </dsp:txXfrm>
    </dsp:sp>
    <dsp:sp modelId="{BDE54E76-C1B8-4636-90BB-420108D37554}">
      <dsp:nvSpPr>
        <dsp:cNvPr id="0" name=""/>
        <dsp:cNvSpPr/>
      </dsp:nvSpPr>
      <dsp:spPr>
        <a:xfrm>
          <a:off x="3262882" y="1976156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4DF5A-8797-4D84-9927-2C25E90FF692}">
      <dsp:nvSpPr>
        <dsp:cNvPr id="0" name=""/>
        <dsp:cNvSpPr/>
      </dsp:nvSpPr>
      <dsp:spPr>
        <a:xfrm>
          <a:off x="3434326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A5B67-F190-4C9E-A3AA-5FEC54EDC66B}">
      <dsp:nvSpPr>
        <dsp:cNvPr id="0" name=""/>
        <dsp:cNvSpPr/>
      </dsp:nvSpPr>
      <dsp:spPr>
        <a:xfrm>
          <a:off x="4254224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Liskov’s substitution – my controller classes pass down a subclass of my interfaces and that works the same as passing down the interface itself.</a:t>
          </a:r>
          <a:endParaRPr lang="en-US" sz="1100" kern="1200"/>
        </a:p>
      </dsp:txBody>
      <dsp:txXfrm>
        <a:off x="4254224" y="1976156"/>
        <a:ext cx="1924369" cy="816399"/>
      </dsp:txXfrm>
    </dsp:sp>
    <dsp:sp modelId="{76BE3C47-3574-4BAD-BBEE-2AE91AA2BEB0}">
      <dsp:nvSpPr>
        <dsp:cNvPr id="0" name=""/>
        <dsp:cNvSpPr/>
      </dsp:nvSpPr>
      <dsp:spPr>
        <a:xfrm>
          <a:off x="11865" y="3603237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3FD7A-8104-43CB-80E6-516DCD8D521D}">
      <dsp:nvSpPr>
        <dsp:cNvPr id="0" name=""/>
        <dsp:cNvSpPr/>
      </dsp:nvSpPr>
      <dsp:spPr>
        <a:xfrm>
          <a:off x="183308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B2C5A-9E96-4376-BEE5-28948AC9D00A}">
      <dsp:nvSpPr>
        <dsp:cNvPr id="0" name=""/>
        <dsp:cNvSpPr/>
      </dsp:nvSpPr>
      <dsp:spPr>
        <a:xfrm>
          <a:off x="1003206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Interface segregation – all interfaces implemented by my classes are used.</a:t>
          </a:r>
          <a:endParaRPr lang="en-US" sz="1100" kern="1200"/>
        </a:p>
      </dsp:txBody>
      <dsp:txXfrm>
        <a:off x="1003206" y="3603237"/>
        <a:ext cx="1924369" cy="816399"/>
      </dsp:txXfrm>
    </dsp:sp>
    <dsp:sp modelId="{22DC2BC9-2FEC-490F-9FFE-AFAEEC59EAFF}">
      <dsp:nvSpPr>
        <dsp:cNvPr id="0" name=""/>
        <dsp:cNvSpPr/>
      </dsp:nvSpPr>
      <dsp:spPr>
        <a:xfrm>
          <a:off x="3262882" y="3603237"/>
          <a:ext cx="816399" cy="8163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10BC4-C8AE-4609-A4FF-48A7EFF9760E}">
      <dsp:nvSpPr>
        <dsp:cNvPr id="0" name=""/>
        <dsp:cNvSpPr/>
      </dsp:nvSpPr>
      <dsp:spPr>
        <a:xfrm>
          <a:off x="3434326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775B1-4348-4553-8E6E-E97A9CD5AEB0}">
      <dsp:nvSpPr>
        <dsp:cNvPr id="0" name=""/>
        <dsp:cNvSpPr/>
      </dsp:nvSpPr>
      <dsp:spPr>
        <a:xfrm>
          <a:off x="4254224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Dependency inversion – all child classes depend on their parents, not vice-versa.</a:t>
          </a:r>
          <a:endParaRPr lang="en-US" sz="1100" kern="1200"/>
        </a:p>
      </dsp:txBody>
      <dsp:txXfrm>
        <a:off x="4254224" y="3603237"/>
        <a:ext cx="1924369" cy="816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96DB7-AB44-4BEF-A0E0-41B839559CF9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721D0-65E8-461A-8734-47235499B52D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42F0-875D-4B21-A586-FD026069387A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My code is run through SonarQube to check code quality and to help me see any issues in the source code.</a:t>
          </a:r>
          <a:endParaRPr lang="en-US" sz="1900" kern="1200"/>
        </a:p>
      </dsp:txBody>
      <dsp:txXfrm>
        <a:off x="1573291" y="582"/>
        <a:ext cx="4617167" cy="1362156"/>
      </dsp:txXfrm>
    </dsp:sp>
    <dsp:sp modelId="{CEB0A735-8692-4136-B840-388398F3F17A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23CB5-0410-41F4-BFF5-8DE91D856B00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151B-4F35-460F-93FF-A0E3B9E95144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When building using Maven, all tests are run and the build fails if any of the tests fail.</a:t>
          </a:r>
          <a:endParaRPr lang="en-US" sz="1900" kern="1200" dirty="0"/>
        </a:p>
      </dsp:txBody>
      <dsp:txXfrm>
        <a:off x="1573291" y="1703278"/>
        <a:ext cx="4617167" cy="1362156"/>
      </dsp:txXfrm>
    </dsp:sp>
    <dsp:sp modelId="{20EA2416-B1A6-418A-AE5B-8AA4D5EC8529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BCFC-E568-4DF5-9B0E-ED940995FEF1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23D14-382E-4B91-8270-62BA1CEEA50F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tested using Junit and Mockito.</a:t>
          </a:r>
          <a:endParaRPr lang="en-US" sz="1900" kern="1200" dirty="0"/>
        </a:p>
      </dsp:txBody>
      <dsp:txXfrm>
        <a:off x="1573291" y="3405974"/>
        <a:ext cx="4617167" cy="1362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C046-6441-489E-B0D9-313D5C4C05BC}">
      <dsp:nvSpPr>
        <dsp:cNvPr id="0" name=""/>
        <dsp:cNvSpPr/>
      </dsp:nvSpPr>
      <dsp:spPr>
        <a:xfrm>
          <a:off x="0" y="774915"/>
          <a:ext cx="6190459" cy="1430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48702-A298-42EA-9285-E8AA0AE7EE61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DC230-BB85-401E-806A-D6BC45819BDF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My project is automated using the Jenkins CI server, which is hosted through a VM on my GCP account.</a:t>
          </a:r>
          <a:endParaRPr lang="en-US" sz="2000" kern="1200"/>
        </a:p>
      </dsp:txBody>
      <dsp:txXfrm>
        <a:off x="1652359" y="774915"/>
        <a:ext cx="4538099" cy="1430613"/>
      </dsp:txXfrm>
    </dsp:sp>
    <dsp:sp modelId="{EFE869EB-03A4-408A-A0F4-33448ABD1F8A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EFE12-EF26-455C-BF46-9604A7F6E5D5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A367A-89AD-42E4-9349-D4418F42AF1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is used to build my project whenever a new commit is pushed to GitHub.</a:t>
          </a:r>
          <a:endParaRPr lang="en-US" sz="2000" kern="1200"/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9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1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843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4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93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7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4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4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4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5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1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9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1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4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Week 5 Project (IMS)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James Williams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0D1EB9-FCE3-4AD1-B583-B50A16186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3815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4D1B8C-986D-403C-8155-CA5A1F80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5244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What I learned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For my next project, I intend to: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Plan the project better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Set out more rigorous time frames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Work on multiple elements of the project at once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Spend more time focusing on my problems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Use a more test-driven approach</a:t>
            </a:r>
          </a:p>
          <a:p>
            <a:pPr lvl="1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523CF4-DA47-46CF-B76B-DF9A978DB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01707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sz="3100" b="1">
                <a:solidFill>
                  <a:srgbClr val="FFFFFF"/>
                </a:solidFill>
              </a:rPr>
              <a:t>Project Specification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F78BD-DF4B-43E9-BCFF-FAE22C4CF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2431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5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EACE70-BC63-44EB-B990-E627EBF7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58EFF8-D99B-48B4-BB80-89FCA829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340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0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8AEE0-60B0-495D-9BAF-2EE73E6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Trello Board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4D403A-6E37-47C7-AF44-65C0B485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/>
              <a:t>This Trello board was used to help me track project progress as I completed each element involved.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17E0D8-C171-4F08-9700-032E15CD9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5" b="-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1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489-FEB0-4DAC-98F4-ADE16BE8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Risk Assessment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CA6BD8-A6C4-45E3-9FB4-86DA5C7000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9" y="1712613"/>
            <a:ext cx="5304759" cy="161795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B749-099C-473C-A32E-91216392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GB" dirty="0"/>
              <a:t>This Risk Assessment allowed me to keep track of any threats to project completion, as well as any risks that may arise during project work.</a:t>
            </a:r>
          </a:p>
        </p:txBody>
      </p:sp>
    </p:spTree>
    <p:extLst>
      <p:ext uri="{BB962C8B-B14F-4D97-AF65-F5344CB8AC3E}">
        <p14:creationId xmlns:p14="http://schemas.microsoft.com/office/powerpoint/2010/main" val="39174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Entity Relationship Diagram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20154-1274-440C-9345-888D65E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/>
              <a:t>This ERD allows the user to see a basic overview of the tables and attributes in my database.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3FD2363-89BF-4DD1-B120-6E1369176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8" r="-2" b="4989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UML Diagram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20154-1274-440C-9345-888D65E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This UML Diagram allows the user to see how all my classes interact with each other.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FACB2-3A65-4023-938F-5CB11180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05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9B284-83E8-4E32-9163-664686E5F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9353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Week 5 Project (IMS)</vt:lpstr>
      <vt:lpstr>About me</vt:lpstr>
      <vt:lpstr>Project Specification</vt:lpstr>
      <vt:lpstr>Analysis and design</vt:lpstr>
      <vt:lpstr>Trello Board</vt:lpstr>
      <vt:lpstr>Risk Assessment</vt:lpstr>
      <vt:lpstr>Entity Relationship Diagram</vt:lpstr>
      <vt:lpstr>UML Diagram</vt:lpstr>
      <vt:lpstr>Coding</vt:lpstr>
      <vt:lpstr>Testing</vt:lpstr>
      <vt:lpstr>Automation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Project (IMS)</dc:title>
  <dc:creator>James Williams</dc:creator>
  <cp:lastModifiedBy>James Williams</cp:lastModifiedBy>
  <cp:revision>1</cp:revision>
  <dcterms:created xsi:type="dcterms:W3CDTF">2020-02-14T00:57:50Z</dcterms:created>
  <dcterms:modified xsi:type="dcterms:W3CDTF">2020-02-14T00:59:25Z</dcterms:modified>
</cp:coreProperties>
</file>