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558588" cy="450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0" userDrawn="1">
          <p15:clr>
            <a:srgbClr val="A4A3A4"/>
          </p15:clr>
        </p15:guide>
        <p15:guide id="2" pos="36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48" y="824"/>
      </p:cViewPr>
      <p:guideLst>
        <p:guide orient="horz" pos="1420"/>
        <p:guide pos="36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Wilkie" userId="4170e9d6-8912-48df-b0d8-fc6f2ddfdad2" providerId="ADAL" clId="{EFD5F51C-25C1-49E4-A1C6-3CEA39918B45}"/>
    <pc:docChg chg="modSld">
      <pc:chgData name="Jamie Wilkie" userId="4170e9d6-8912-48df-b0d8-fc6f2ddfdad2" providerId="ADAL" clId="{EFD5F51C-25C1-49E4-A1C6-3CEA39918B45}" dt="2023-04-15T04:35:54.047" v="2" actId="14100"/>
      <pc:docMkLst>
        <pc:docMk/>
      </pc:docMkLst>
      <pc:sldChg chg="modSp mod">
        <pc:chgData name="Jamie Wilkie" userId="4170e9d6-8912-48df-b0d8-fc6f2ddfdad2" providerId="ADAL" clId="{EFD5F51C-25C1-49E4-A1C6-3CEA39918B45}" dt="2023-04-15T04:35:54.047" v="2" actId="14100"/>
        <pc:sldMkLst>
          <pc:docMk/>
          <pc:sldMk cId="1569633221" sldId="256"/>
        </pc:sldMkLst>
        <pc:spChg chg="mod">
          <ac:chgData name="Jamie Wilkie" userId="4170e9d6-8912-48df-b0d8-fc6f2ddfdad2" providerId="ADAL" clId="{EFD5F51C-25C1-49E4-A1C6-3CEA39918B45}" dt="2023-04-15T04:35:54.047" v="2" actId="14100"/>
          <ac:spMkLst>
            <pc:docMk/>
            <pc:sldMk cId="1569633221" sldId="256"/>
            <ac:spMk id="36" creationId="{D44AE9DD-6EC8-1144-1DA3-2F025BFAA235}"/>
          </ac:spMkLst>
        </pc:spChg>
        <pc:spChg chg="mod">
          <ac:chgData name="Jamie Wilkie" userId="4170e9d6-8912-48df-b0d8-fc6f2ddfdad2" providerId="ADAL" clId="{EFD5F51C-25C1-49E4-A1C6-3CEA39918B45}" dt="2023-04-15T04:35:54.047" v="2" actId="14100"/>
          <ac:spMkLst>
            <pc:docMk/>
            <pc:sldMk cId="1569633221" sldId="256"/>
            <ac:spMk id="37" creationId="{B1D9808F-0B99-1261-773B-B88B9B15EC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824" y="737850"/>
            <a:ext cx="8668941" cy="1569626"/>
          </a:xfrm>
        </p:spPr>
        <p:txBody>
          <a:bodyPr anchor="b"/>
          <a:lstStyle>
            <a:lvl1pPr algn="ctr">
              <a:defRPr sz="3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824" y="2368007"/>
            <a:ext cx="8668941" cy="1088510"/>
          </a:xfrm>
        </p:spPr>
        <p:txBody>
          <a:bodyPr/>
          <a:lstStyle>
            <a:lvl1pPr marL="0" indent="0" algn="ctr">
              <a:buNone/>
              <a:defRPr sz="1578"/>
            </a:lvl1pPr>
            <a:lvl2pPr marL="300563" indent="0" algn="ctr">
              <a:buNone/>
              <a:defRPr sz="1315"/>
            </a:lvl2pPr>
            <a:lvl3pPr marL="601127" indent="0" algn="ctr">
              <a:buNone/>
              <a:defRPr sz="1183"/>
            </a:lvl3pPr>
            <a:lvl4pPr marL="901690" indent="0" algn="ctr">
              <a:buNone/>
              <a:defRPr sz="1052"/>
            </a:lvl4pPr>
            <a:lvl5pPr marL="1202253" indent="0" algn="ctr">
              <a:buNone/>
              <a:defRPr sz="1052"/>
            </a:lvl5pPr>
            <a:lvl6pPr marL="1502816" indent="0" algn="ctr">
              <a:buNone/>
              <a:defRPr sz="1052"/>
            </a:lvl6pPr>
            <a:lvl7pPr marL="1803380" indent="0" algn="ctr">
              <a:buNone/>
              <a:defRPr sz="1052"/>
            </a:lvl7pPr>
            <a:lvl8pPr marL="2103943" indent="0" algn="ctr">
              <a:buNone/>
              <a:defRPr sz="1052"/>
            </a:lvl8pPr>
            <a:lvl9pPr marL="2404506" indent="0" algn="ctr">
              <a:buNone/>
              <a:defRPr sz="10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1614" y="240036"/>
            <a:ext cx="2492321" cy="38207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4653" y="240036"/>
            <a:ext cx="7332479" cy="3820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33" y="1123995"/>
            <a:ext cx="9969282" cy="1875410"/>
          </a:xfrm>
        </p:spPr>
        <p:txBody>
          <a:bodyPr anchor="b"/>
          <a:lstStyle>
            <a:lvl1pPr>
              <a:defRPr sz="3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33" y="3017147"/>
            <a:ext cx="9969282" cy="986234"/>
          </a:xfrm>
        </p:spPr>
        <p:txBody>
          <a:bodyPr/>
          <a:lstStyle>
            <a:lvl1pPr marL="0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1pPr>
            <a:lvl2pPr marL="300563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2pPr>
            <a:lvl3pPr marL="601127" indent="0">
              <a:buNone/>
              <a:defRPr sz="1183">
                <a:solidFill>
                  <a:schemeClr val="tx1">
                    <a:tint val="75000"/>
                  </a:schemeClr>
                </a:solidFill>
              </a:defRPr>
            </a:lvl3pPr>
            <a:lvl4pPr marL="90169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4pPr>
            <a:lvl5pPr marL="1202253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5pPr>
            <a:lvl6pPr marL="1502816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6pPr>
            <a:lvl7pPr marL="180338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7pPr>
            <a:lvl8pPr marL="2103943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8pPr>
            <a:lvl9pPr marL="2404506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4653" y="1200179"/>
            <a:ext cx="4912400" cy="2860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1535" y="1200179"/>
            <a:ext cx="4912400" cy="2860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58" y="240036"/>
            <a:ext cx="9969282" cy="871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159" y="1105209"/>
            <a:ext cx="4889824" cy="541646"/>
          </a:xfrm>
        </p:spPr>
        <p:txBody>
          <a:bodyPr anchor="b"/>
          <a:lstStyle>
            <a:lvl1pPr marL="0" indent="0">
              <a:buNone/>
              <a:defRPr sz="1578" b="1"/>
            </a:lvl1pPr>
            <a:lvl2pPr marL="300563" indent="0">
              <a:buNone/>
              <a:defRPr sz="1315" b="1"/>
            </a:lvl2pPr>
            <a:lvl3pPr marL="601127" indent="0">
              <a:buNone/>
              <a:defRPr sz="1183" b="1"/>
            </a:lvl3pPr>
            <a:lvl4pPr marL="901690" indent="0">
              <a:buNone/>
              <a:defRPr sz="1052" b="1"/>
            </a:lvl4pPr>
            <a:lvl5pPr marL="1202253" indent="0">
              <a:buNone/>
              <a:defRPr sz="1052" b="1"/>
            </a:lvl5pPr>
            <a:lvl6pPr marL="1502816" indent="0">
              <a:buNone/>
              <a:defRPr sz="1052" b="1"/>
            </a:lvl6pPr>
            <a:lvl7pPr marL="1803380" indent="0">
              <a:buNone/>
              <a:defRPr sz="1052" b="1"/>
            </a:lvl7pPr>
            <a:lvl8pPr marL="2103943" indent="0">
              <a:buNone/>
              <a:defRPr sz="1052" b="1"/>
            </a:lvl8pPr>
            <a:lvl9pPr marL="2404506" indent="0">
              <a:buNone/>
              <a:defRPr sz="10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6159" y="1646855"/>
            <a:ext cx="4889824" cy="2422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1535" y="1105209"/>
            <a:ext cx="4913905" cy="541646"/>
          </a:xfrm>
        </p:spPr>
        <p:txBody>
          <a:bodyPr anchor="b"/>
          <a:lstStyle>
            <a:lvl1pPr marL="0" indent="0">
              <a:buNone/>
              <a:defRPr sz="1578" b="1"/>
            </a:lvl1pPr>
            <a:lvl2pPr marL="300563" indent="0">
              <a:buNone/>
              <a:defRPr sz="1315" b="1"/>
            </a:lvl2pPr>
            <a:lvl3pPr marL="601127" indent="0">
              <a:buNone/>
              <a:defRPr sz="1183" b="1"/>
            </a:lvl3pPr>
            <a:lvl4pPr marL="901690" indent="0">
              <a:buNone/>
              <a:defRPr sz="1052" b="1"/>
            </a:lvl4pPr>
            <a:lvl5pPr marL="1202253" indent="0">
              <a:buNone/>
              <a:defRPr sz="1052" b="1"/>
            </a:lvl5pPr>
            <a:lvl6pPr marL="1502816" indent="0">
              <a:buNone/>
              <a:defRPr sz="1052" b="1"/>
            </a:lvl6pPr>
            <a:lvl7pPr marL="1803380" indent="0">
              <a:buNone/>
              <a:defRPr sz="1052" b="1"/>
            </a:lvl7pPr>
            <a:lvl8pPr marL="2103943" indent="0">
              <a:buNone/>
              <a:defRPr sz="1052" b="1"/>
            </a:lvl8pPr>
            <a:lvl9pPr marL="2404506" indent="0">
              <a:buNone/>
              <a:defRPr sz="10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1535" y="1646855"/>
            <a:ext cx="4913905" cy="2422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59" y="300567"/>
            <a:ext cx="3727945" cy="1051983"/>
          </a:xfrm>
        </p:spPr>
        <p:txBody>
          <a:bodyPr anchor="b"/>
          <a:lstStyle>
            <a:lvl1pPr>
              <a:defRPr sz="2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905" y="649141"/>
            <a:ext cx="5851535" cy="3203957"/>
          </a:xfrm>
        </p:spPr>
        <p:txBody>
          <a:bodyPr/>
          <a:lstStyle>
            <a:lvl1pPr>
              <a:defRPr sz="2104"/>
            </a:lvl1pPr>
            <a:lvl2pPr>
              <a:defRPr sz="1841"/>
            </a:lvl2pPr>
            <a:lvl3pPr>
              <a:defRPr sz="1578"/>
            </a:lvl3pPr>
            <a:lvl4pPr>
              <a:defRPr sz="1315"/>
            </a:lvl4pPr>
            <a:lvl5pPr>
              <a:defRPr sz="1315"/>
            </a:lvl5pPr>
            <a:lvl6pPr>
              <a:defRPr sz="1315"/>
            </a:lvl6pPr>
            <a:lvl7pPr>
              <a:defRPr sz="1315"/>
            </a:lvl7pPr>
            <a:lvl8pPr>
              <a:defRPr sz="1315"/>
            </a:lvl8pPr>
            <a:lvl9pPr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159" y="1352550"/>
            <a:ext cx="3727945" cy="2505766"/>
          </a:xfrm>
        </p:spPr>
        <p:txBody>
          <a:bodyPr/>
          <a:lstStyle>
            <a:lvl1pPr marL="0" indent="0">
              <a:buNone/>
              <a:defRPr sz="1052"/>
            </a:lvl1pPr>
            <a:lvl2pPr marL="300563" indent="0">
              <a:buNone/>
              <a:defRPr sz="920"/>
            </a:lvl2pPr>
            <a:lvl3pPr marL="601127" indent="0">
              <a:buNone/>
              <a:defRPr sz="789"/>
            </a:lvl3pPr>
            <a:lvl4pPr marL="901690" indent="0">
              <a:buNone/>
              <a:defRPr sz="657"/>
            </a:lvl4pPr>
            <a:lvl5pPr marL="1202253" indent="0">
              <a:buNone/>
              <a:defRPr sz="657"/>
            </a:lvl5pPr>
            <a:lvl6pPr marL="1502816" indent="0">
              <a:buNone/>
              <a:defRPr sz="657"/>
            </a:lvl6pPr>
            <a:lvl7pPr marL="1803380" indent="0">
              <a:buNone/>
              <a:defRPr sz="657"/>
            </a:lvl7pPr>
            <a:lvl8pPr marL="2103943" indent="0">
              <a:buNone/>
              <a:defRPr sz="657"/>
            </a:lvl8pPr>
            <a:lvl9pPr marL="2404506" indent="0">
              <a:buNone/>
              <a:defRPr sz="6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8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59" y="300567"/>
            <a:ext cx="3727945" cy="1051983"/>
          </a:xfrm>
        </p:spPr>
        <p:txBody>
          <a:bodyPr anchor="b"/>
          <a:lstStyle>
            <a:lvl1pPr>
              <a:defRPr sz="2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3905" y="649141"/>
            <a:ext cx="5851535" cy="3203957"/>
          </a:xfrm>
        </p:spPr>
        <p:txBody>
          <a:bodyPr anchor="t"/>
          <a:lstStyle>
            <a:lvl1pPr marL="0" indent="0">
              <a:buNone/>
              <a:defRPr sz="2104"/>
            </a:lvl1pPr>
            <a:lvl2pPr marL="300563" indent="0">
              <a:buNone/>
              <a:defRPr sz="1841"/>
            </a:lvl2pPr>
            <a:lvl3pPr marL="601127" indent="0">
              <a:buNone/>
              <a:defRPr sz="1578"/>
            </a:lvl3pPr>
            <a:lvl4pPr marL="901690" indent="0">
              <a:buNone/>
              <a:defRPr sz="1315"/>
            </a:lvl4pPr>
            <a:lvl5pPr marL="1202253" indent="0">
              <a:buNone/>
              <a:defRPr sz="1315"/>
            </a:lvl5pPr>
            <a:lvl6pPr marL="1502816" indent="0">
              <a:buNone/>
              <a:defRPr sz="1315"/>
            </a:lvl6pPr>
            <a:lvl7pPr marL="1803380" indent="0">
              <a:buNone/>
              <a:defRPr sz="1315"/>
            </a:lvl7pPr>
            <a:lvl8pPr marL="2103943" indent="0">
              <a:buNone/>
              <a:defRPr sz="1315"/>
            </a:lvl8pPr>
            <a:lvl9pPr marL="2404506" indent="0">
              <a:buNone/>
              <a:defRPr sz="1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159" y="1352550"/>
            <a:ext cx="3727945" cy="2505766"/>
          </a:xfrm>
        </p:spPr>
        <p:txBody>
          <a:bodyPr/>
          <a:lstStyle>
            <a:lvl1pPr marL="0" indent="0">
              <a:buNone/>
              <a:defRPr sz="1052"/>
            </a:lvl1pPr>
            <a:lvl2pPr marL="300563" indent="0">
              <a:buNone/>
              <a:defRPr sz="920"/>
            </a:lvl2pPr>
            <a:lvl3pPr marL="601127" indent="0">
              <a:buNone/>
              <a:defRPr sz="789"/>
            </a:lvl3pPr>
            <a:lvl4pPr marL="901690" indent="0">
              <a:buNone/>
              <a:defRPr sz="657"/>
            </a:lvl4pPr>
            <a:lvl5pPr marL="1202253" indent="0">
              <a:buNone/>
              <a:defRPr sz="657"/>
            </a:lvl5pPr>
            <a:lvl6pPr marL="1502816" indent="0">
              <a:buNone/>
              <a:defRPr sz="657"/>
            </a:lvl6pPr>
            <a:lvl7pPr marL="1803380" indent="0">
              <a:buNone/>
              <a:defRPr sz="657"/>
            </a:lvl7pPr>
            <a:lvl8pPr marL="2103943" indent="0">
              <a:buNone/>
              <a:defRPr sz="657"/>
            </a:lvl8pPr>
            <a:lvl9pPr marL="2404506" indent="0">
              <a:buNone/>
              <a:defRPr sz="6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4653" y="240036"/>
            <a:ext cx="9969282" cy="871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653" y="1200179"/>
            <a:ext cx="9969282" cy="286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4653" y="4178712"/>
            <a:ext cx="2600682" cy="240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F2CF-1DDD-4035-9A93-7162BECD5AF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8783" y="4178712"/>
            <a:ext cx="3901023" cy="240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3253" y="4178712"/>
            <a:ext cx="2600682" cy="240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A474-F292-43C8-BF87-68CC372E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1127" rtl="0" eaLnBrk="1" latinLnBrk="0" hangingPunct="1">
        <a:lnSpc>
          <a:spcPct val="90000"/>
        </a:lnSpc>
        <a:spcBef>
          <a:spcPct val="0"/>
        </a:spcBef>
        <a:buNone/>
        <a:defRPr sz="28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282" indent="-150282" algn="l" defTabSz="601127" rtl="0" eaLnBrk="1" latinLnBrk="0" hangingPunct="1">
        <a:lnSpc>
          <a:spcPct val="90000"/>
        </a:lnSpc>
        <a:spcBef>
          <a:spcPts val="657"/>
        </a:spcBef>
        <a:buFont typeface="Arial" panose="020B0604020202020204" pitchFamily="34" charset="0"/>
        <a:buChar char="•"/>
        <a:defRPr sz="1841" kern="1200">
          <a:solidFill>
            <a:schemeClr val="tx1"/>
          </a:solidFill>
          <a:latin typeface="+mn-lt"/>
          <a:ea typeface="+mn-ea"/>
          <a:cs typeface="+mn-cs"/>
        </a:defRPr>
      </a:lvl1pPr>
      <a:lvl2pPr marL="450845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751408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3pPr>
      <a:lvl4pPr marL="1051971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4pPr>
      <a:lvl5pPr marL="1352535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5pPr>
      <a:lvl6pPr marL="1653098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6pPr>
      <a:lvl7pPr marL="1953661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7pPr>
      <a:lvl8pPr marL="2254225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8pPr>
      <a:lvl9pPr marL="2554788" indent="-150282" algn="l" defTabSz="601127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1pPr>
      <a:lvl2pPr marL="300563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2pPr>
      <a:lvl3pPr marL="601127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3pPr>
      <a:lvl4pPr marL="901690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4pPr>
      <a:lvl5pPr marL="1202253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5pPr>
      <a:lvl6pPr marL="1502816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6pPr>
      <a:lvl7pPr marL="1803380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7pPr>
      <a:lvl8pPr marL="2103943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8pPr>
      <a:lvl9pPr marL="2404506" algn="l" defTabSz="601127" rtl="0" eaLnBrk="1" latinLnBrk="0" hangingPunct="1">
        <a:defRPr sz="1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A8F39-4A49-ECB5-BCE0-A46D5352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" y="-116"/>
            <a:ext cx="11557594" cy="4508732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E01BE6E8-E499-D141-00A5-2634271940E4}"/>
              </a:ext>
            </a:extLst>
          </p:cNvPr>
          <p:cNvSpPr/>
          <p:nvPr/>
        </p:nvSpPr>
        <p:spPr>
          <a:xfrm>
            <a:off x="1429197" y="1406379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E2A9A14-15DE-89F1-BE1B-CEEE92AD4F50}"/>
              </a:ext>
            </a:extLst>
          </p:cNvPr>
          <p:cNvSpPr/>
          <p:nvPr/>
        </p:nvSpPr>
        <p:spPr>
          <a:xfrm>
            <a:off x="4503489" y="804404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3DA8FF1-7C66-0089-987A-608E2671A4EA}"/>
              </a:ext>
            </a:extLst>
          </p:cNvPr>
          <p:cNvSpPr/>
          <p:nvPr/>
        </p:nvSpPr>
        <p:spPr>
          <a:xfrm>
            <a:off x="2357491" y="1360642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D08F0F3-CA46-27EC-EB39-19CE6EC2D3BF}"/>
              </a:ext>
            </a:extLst>
          </p:cNvPr>
          <p:cNvSpPr/>
          <p:nvPr/>
        </p:nvSpPr>
        <p:spPr>
          <a:xfrm>
            <a:off x="8999173" y="230224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89DF387-0E74-D498-9829-1AAA2B8FDFE8}"/>
              </a:ext>
            </a:extLst>
          </p:cNvPr>
          <p:cNvSpPr/>
          <p:nvPr/>
        </p:nvSpPr>
        <p:spPr>
          <a:xfrm>
            <a:off x="1914849" y="1214790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E476EC9-68CE-3018-50CB-5650BF106DD7}"/>
              </a:ext>
            </a:extLst>
          </p:cNvPr>
          <p:cNvSpPr/>
          <p:nvPr/>
        </p:nvSpPr>
        <p:spPr>
          <a:xfrm>
            <a:off x="9930623" y="230224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CBC12F1B-3C9E-2FC6-5274-E493CCA1EB5B}"/>
              </a:ext>
            </a:extLst>
          </p:cNvPr>
          <p:cNvSpPr/>
          <p:nvPr/>
        </p:nvSpPr>
        <p:spPr>
          <a:xfrm>
            <a:off x="4507445" y="2880487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781CEA0-F64E-87F6-8DD1-242EB163A7E7}"/>
              </a:ext>
            </a:extLst>
          </p:cNvPr>
          <p:cNvSpPr/>
          <p:nvPr/>
        </p:nvSpPr>
        <p:spPr>
          <a:xfrm>
            <a:off x="2648397" y="2703956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DB1442A-758C-B09C-304C-BC48E182F6ED}"/>
              </a:ext>
            </a:extLst>
          </p:cNvPr>
          <p:cNvSpPr/>
          <p:nvPr/>
        </p:nvSpPr>
        <p:spPr>
          <a:xfrm>
            <a:off x="601703" y="2246756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FCB5F1D-62F0-DD8F-521C-7D67261D0AA5}"/>
              </a:ext>
            </a:extLst>
          </p:cNvPr>
          <p:cNvSpPr/>
          <p:nvPr/>
        </p:nvSpPr>
        <p:spPr>
          <a:xfrm>
            <a:off x="10282521" y="753735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7A6EFFF-469A-7A53-65C9-14036F168B35}"/>
              </a:ext>
            </a:extLst>
          </p:cNvPr>
          <p:cNvSpPr/>
          <p:nvPr/>
        </p:nvSpPr>
        <p:spPr>
          <a:xfrm>
            <a:off x="8690882" y="1340932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CCBE1AF-8AD7-A17C-2FCE-B920E15AC89F}"/>
              </a:ext>
            </a:extLst>
          </p:cNvPr>
          <p:cNvSpPr/>
          <p:nvPr/>
        </p:nvSpPr>
        <p:spPr>
          <a:xfrm>
            <a:off x="2617917" y="3899457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B09EA97A-09ED-E505-E366-AA95B53093F4}"/>
              </a:ext>
            </a:extLst>
          </p:cNvPr>
          <p:cNvSpPr/>
          <p:nvPr/>
        </p:nvSpPr>
        <p:spPr>
          <a:xfrm>
            <a:off x="9521288" y="488676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8C6F0B8F-619B-7138-C014-E5AC92450E31}"/>
              </a:ext>
            </a:extLst>
          </p:cNvPr>
          <p:cNvSpPr/>
          <p:nvPr/>
        </p:nvSpPr>
        <p:spPr>
          <a:xfrm>
            <a:off x="9399368" y="1360643"/>
            <a:ext cx="243840" cy="38317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350C1C8-8EC6-5A4D-F8EA-A248F9AEDE06}"/>
              </a:ext>
            </a:extLst>
          </p:cNvPr>
          <p:cNvSpPr/>
          <p:nvPr/>
        </p:nvSpPr>
        <p:spPr>
          <a:xfrm rot="10800000">
            <a:off x="1337757" y="2062662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0E032E7-DA9F-BCBA-1F58-3B6690A2BCE2}"/>
              </a:ext>
            </a:extLst>
          </p:cNvPr>
          <p:cNvSpPr/>
          <p:nvPr/>
        </p:nvSpPr>
        <p:spPr>
          <a:xfrm rot="10800000">
            <a:off x="8616196" y="612816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EF70D5A-BDEA-A487-8880-0F4CC7B917CF}"/>
              </a:ext>
            </a:extLst>
          </p:cNvPr>
          <p:cNvSpPr/>
          <p:nvPr/>
        </p:nvSpPr>
        <p:spPr>
          <a:xfrm rot="10800000">
            <a:off x="3497649" y="3008756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B87C2EF7-E6DE-E205-63F6-4F5F68A12243}"/>
              </a:ext>
            </a:extLst>
          </p:cNvPr>
          <p:cNvSpPr/>
          <p:nvPr/>
        </p:nvSpPr>
        <p:spPr>
          <a:xfrm rot="10800000">
            <a:off x="9765128" y="1679485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28DF278-3D33-73A3-6B38-80EEC40A2645}"/>
              </a:ext>
            </a:extLst>
          </p:cNvPr>
          <p:cNvSpPr/>
          <p:nvPr/>
        </p:nvSpPr>
        <p:spPr>
          <a:xfrm rot="10800000">
            <a:off x="4669551" y="976002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7CBE197-D5C8-C7D0-C8AD-D714BFF98D4C}"/>
              </a:ext>
            </a:extLst>
          </p:cNvPr>
          <p:cNvSpPr/>
          <p:nvPr/>
        </p:nvSpPr>
        <p:spPr>
          <a:xfrm rot="10800000">
            <a:off x="5657374" y="2320779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75A880E2-BEFE-AC7C-BB57-6F4DA8FBFF3E}"/>
              </a:ext>
            </a:extLst>
          </p:cNvPr>
          <p:cNvSpPr/>
          <p:nvPr/>
        </p:nvSpPr>
        <p:spPr>
          <a:xfrm rot="10800000">
            <a:off x="9930623" y="753734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FCEEFA3-F345-9055-672C-EB15AE19E474}"/>
              </a:ext>
            </a:extLst>
          </p:cNvPr>
          <p:cNvSpPr/>
          <p:nvPr/>
        </p:nvSpPr>
        <p:spPr>
          <a:xfrm rot="10800000">
            <a:off x="10920306" y="814595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C836A1FA-6C4F-8396-8144-DAFF4720641F}"/>
              </a:ext>
            </a:extLst>
          </p:cNvPr>
          <p:cNvSpPr/>
          <p:nvPr/>
        </p:nvSpPr>
        <p:spPr>
          <a:xfrm rot="10800000">
            <a:off x="2113651" y="4091045"/>
            <a:ext cx="243840" cy="38317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CF83B6-866A-C16C-6BEE-F0515DB95C9E}"/>
              </a:ext>
            </a:extLst>
          </p:cNvPr>
          <p:cNvSpPr/>
          <p:nvPr/>
        </p:nvSpPr>
        <p:spPr>
          <a:xfrm>
            <a:off x="5177839" y="1597967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C56BA9-FA9B-B57A-93D4-71C41C9F3922}"/>
              </a:ext>
            </a:extLst>
          </p:cNvPr>
          <p:cNvSpPr/>
          <p:nvPr/>
        </p:nvSpPr>
        <p:spPr>
          <a:xfrm>
            <a:off x="10483775" y="-80712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C37BF-9680-637D-AAD3-8DA1AF4CED7A}"/>
              </a:ext>
            </a:extLst>
          </p:cNvPr>
          <p:cNvSpPr/>
          <p:nvPr/>
        </p:nvSpPr>
        <p:spPr>
          <a:xfrm>
            <a:off x="1857050" y="2275119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48C712-CC20-5CB8-6846-8D8F7A27D1ED}"/>
              </a:ext>
            </a:extLst>
          </p:cNvPr>
          <p:cNvSpPr/>
          <p:nvPr/>
        </p:nvSpPr>
        <p:spPr>
          <a:xfrm>
            <a:off x="2614879" y="695206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2F2F05-1502-5179-72C0-584589823B6A}"/>
              </a:ext>
            </a:extLst>
          </p:cNvPr>
          <p:cNvSpPr/>
          <p:nvPr/>
        </p:nvSpPr>
        <p:spPr>
          <a:xfrm>
            <a:off x="8981414" y="645403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CE0B72-5C14-6847-B5BE-6F29D6BC7D35}"/>
              </a:ext>
            </a:extLst>
          </p:cNvPr>
          <p:cNvSpPr/>
          <p:nvPr/>
        </p:nvSpPr>
        <p:spPr>
          <a:xfrm>
            <a:off x="3535844" y="1842671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2B7255-A3CE-A1F8-6FC0-734D16F7C6D1}"/>
              </a:ext>
            </a:extLst>
          </p:cNvPr>
          <p:cNvSpPr/>
          <p:nvPr/>
        </p:nvSpPr>
        <p:spPr>
          <a:xfrm>
            <a:off x="8032205" y="628385"/>
            <a:ext cx="5886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AE9DD-6EC8-1144-1DA3-2F025BFAA235}"/>
              </a:ext>
            </a:extLst>
          </p:cNvPr>
          <p:cNvSpPr txBox="1"/>
          <p:nvPr/>
        </p:nvSpPr>
        <p:spPr>
          <a:xfrm>
            <a:off x="5134263" y="3252379"/>
            <a:ext cx="642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Taxes can be confusing…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9808F-0B99-1261-773B-B88B9B15EC0C}"/>
              </a:ext>
            </a:extLst>
          </p:cNvPr>
          <p:cNvSpPr txBox="1"/>
          <p:nvPr/>
        </p:nvSpPr>
        <p:spPr>
          <a:xfrm>
            <a:off x="5134263" y="3736467"/>
            <a:ext cx="642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but they don’t have to be</a:t>
            </a:r>
          </a:p>
        </p:txBody>
      </p:sp>
    </p:spTree>
    <p:extLst>
      <p:ext uri="{BB962C8B-B14F-4D97-AF65-F5344CB8AC3E}">
        <p14:creationId xmlns:p14="http://schemas.microsoft.com/office/powerpoint/2010/main" val="15696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Wilkie</dc:creator>
  <cp:lastModifiedBy>Jamie Wilkie</cp:lastModifiedBy>
  <cp:revision>1</cp:revision>
  <dcterms:created xsi:type="dcterms:W3CDTF">2023-04-07T06:05:22Z</dcterms:created>
  <dcterms:modified xsi:type="dcterms:W3CDTF">2023-04-15T04:35:58Z</dcterms:modified>
</cp:coreProperties>
</file>