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208"/>
  </p:normalViewPr>
  <p:slideViewPr>
    <p:cSldViewPr snapToGrid="0">
      <p:cViewPr varScale="1">
        <p:scale>
          <a:sx n="79" d="100"/>
          <a:sy n="79" d="100"/>
        </p:scale>
        <p:origin x="20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AA763-6B79-0548-BD5B-F35EB1FB914C}" type="datetimeFigureOut">
              <a:rPr kumimoji="1" lang="ja-JP" altLang="en-US" smtClean="0"/>
              <a:t>2023/7/30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EF59F-063B-2F4E-BD29-C01F8F8C80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08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A244-0CDE-1846-9ADE-A95D09C5D661}" type="datetimeFigureOut">
              <a:rPr kumimoji="1" lang="ja-JP" altLang="en-US" smtClean="0"/>
              <a:t>2023/7/30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0CD0-DAB6-1845-A5E1-7683ADEFF6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9647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A244-0CDE-1846-9ADE-A95D09C5D661}" type="datetimeFigureOut">
              <a:rPr kumimoji="1" lang="ja-JP" altLang="en-US" smtClean="0"/>
              <a:t>2023/7/30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0CD0-DAB6-1845-A5E1-7683ADEFF6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82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A244-0CDE-1846-9ADE-A95D09C5D661}" type="datetimeFigureOut">
              <a:rPr kumimoji="1" lang="ja-JP" altLang="en-US" smtClean="0"/>
              <a:t>2023/7/30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0CD0-DAB6-1845-A5E1-7683ADEFF6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23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A244-0CDE-1846-9ADE-A95D09C5D661}" type="datetimeFigureOut">
              <a:rPr kumimoji="1" lang="ja-JP" altLang="en-US" smtClean="0"/>
              <a:t>2023/7/30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0CD0-DAB6-1845-A5E1-7683ADEFF6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372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A244-0CDE-1846-9ADE-A95D09C5D661}" type="datetimeFigureOut">
              <a:rPr kumimoji="1" lang="ja-JP" altLang="en-US" smtClean="0"/>
              <a:t>2023/7/30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0CD0-DAB6-1845-A5E1-7683ADEFF6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15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A244-0CDE-1846-9ADE-A95D09C5D661}" type="datetimeFigureOut">
              <a:rPr kumimoji="1" lang="ja-JP" altLang="en-US" smtClean="0"/>
              <a:t>2023/7/30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0CD0-DAB6-1845-A5E1-7683ADEFF6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53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A244-0CDE-1846-9ADE-A95D09C5D661}" type="datetimeFigureOut">
              <a:rPr kumimoji="1" lang="ja-JP" altLang="en-US" smtClean="0"/>
              <a:t>2023/7/30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0CD0-DAB6-1845-A5E1-7683ADEFF6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66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A244-0CDE-1846-9ADE-A95D09C5D661}" type="datetimeFigureOut">
              <a:rPr kumimoji="1" lang="ja-JP" altLang="en-US" smtClean="0"/>
              <a:t>2023/7/30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0CD0-DAB6-1845-A5E1-7683ADEFF6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24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A244-0CDE-1846-9ADE-A95D09C5D661}" type="datetimeFigureOut">
              <a:rPr kumimoji="1" lang="ja-JP" altLang="en-US" smtClean="0"/>
              <a:t>2023/7/30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0CD0-DAB6-1845-A5E1-7683ADEFF6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018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A244-0CDE-1846-9ADE-A95D09C5D661}" type="datetimeFigureOut">
              <a:rPr kumimoji="1" lang="ja-JP" altLang="en-US" smtClean="0"/>
              <a:t>2023/7/30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0CD0-DAB6-1845-A5E1-7683ADEFF6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87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A244-0CDE-1846-9ADE-A95D09C5D661}" type="datetimeFigureOut">
              <a:rPr kumimoji="1" lang="ja-JP" altLang="en-US" smtClean="0"/>
              <a:t>2023/7/30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0CD0-DAB6-1845-A5E1-7683ADEFF6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8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9A244-0CDE-1846-9ADE-A95D09C5D661}" type="datetimeFigureOut">
              <a:rPr kumimoji="1" lang="ja-JP" altLang="en-US" smtClean="0"/>
              <a:t>2023/7/30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20CD0-DAB6-1845-A5E1-7683ADEFF6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14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kumimoji="1"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kumimoji="1"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jawsug-kanazawa.doorkeeper.jp/events/159890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C519D83-30CC-06E0-396C-2375C9A15987}"/>
              </a:ext>
            </a:extLst>
          </p:cNvPr>
          <p:cNvSpPr txBox="1"/>
          <p:nvPr/>
        </p:nvSpPr>
        <p:spPr>
          <a:xfrm>
            <a:off x="348330" y="341550"/>
            <a:ext cx="6983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JAWS-UG </a:t>
            </a:r>
            <a:r>
              <a:rPr kumimoji="1" lang="ja-JP" altLang="en-US" sz="2000" b="1"/>
              <a:t>金沢支部</a:t>
            </a:r>
            <a:r>
              <a:rPr kumimoji="1" lang="en-US" altLang="ja-JP" sz="2000" b="1" dirty="0"/>
              <a:t> x AWS Startup Community </a:t>
            </a:r>
            <a:r>
              <a:rPr kumimoji="1" lang="ja-JP" altLang="en-US" sz="2000" b="1"/>
              <a:t>コラボイベント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965274C-92B7-9F65-756D-BBA76F5BBC2B}"/>
              </a:ext>
            </a:extLst>
          </p:cNvPr>
          <p:cNvSpPr txBox="1"/>
          <p:nvPr/>
        </p:nvSpPr>
        <p:spPr>
          <a:xfrm>
            <a:off x="890593" y="887148"/>
            <a:ext cx="6324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学生や地域の企業の皆様、自治体の皆様に</a:t>
            </a:r>
            <a:r>
              <a:rPr kumimoji="1" lang="en-US" altLang="ja-JP" sz="1600" dirty="0"/>
              <a:t>AWS</a:t>
            </a:r>
            <a:r>
              <a:rPr kumimoji="1" lang="ja-JP" altLang="en-US" sz="1600"/>
              <a:t>、スタートアップ企業、そのコミュニティを知っていただくイベントです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5381342-1945-5B37-BC71-5CACF0B1A154}"/>
              </a:ext>
            </a:extLst>
          </p:cNvPr>
          <p:cNvSpPr txBox="1"/>
          <p:nvPr/>
        </p:nvSpPr>
        <p:spPr>
          <a:xfrm>
            <a:off x="3520123" y="2084566"/>
            <a:ext cx="289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12</a:t>
            </a:r>
            <a:r>
              <a:rPr kumimoji="1" lang="ja-JP" altLang="en-US"/>
              <a:t>月</a:t>
            </a:r>
            <a:r>
              <a:rPr kumimoji="1" lang="en-US" altLang="ja-JP" dirty="0"/>
              <a:t>9</a:t>
            </a:r>
            <a:r>
              <a:rPr kumimoji="1" lang="ja-JP" altLang="en-US"/>
              <a:t>日</a:t>
            </a:r>
            <a:r>
              <a:rPr kumimoji="1" lang="en-US" altLang="ja-JP" dirty="0"/>
              <a:t>(</a:t>
            </a:r>
            <a:r>
              <a:rPr kumimoji="1" lang="ja-JP" altLang="en-US"/>
              <a:t>土</a:t>
            </a:r>
            <a:r>
              <a:rPr kumimoji="1" lang="en-US" altLang="ja-JP" dirty="0"/>
              <a:t>)</a:t>
            </a:r>
            <a:r>
              <a:rPr kumimoji="1" lang="ja-JP" altLang="en-US"/>
              <a:t>　</a:t>
            </a:r>
            <a:r>
              <a:rPr kumimoji="1" lang="en-US" altLang="ja-JP" dirty="0"/>
              <a:t>14:00〜22:00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4F0CE5-3F29-21B3-8B04-EA5A3B0B9582}"/>
              </a:ext>
            </a:extLst>
          </p:cNvPr>
          <p:cNvSpPr txBox="1"/>
          <p:nvPr/>
        </p:nvSpPr>
        <p:spPr>
          <a:xfrm>
            <a:off x="3520123" y="2453898"/>
            <a:ext cx="369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金沢</a:t>
            </a:r>
            <a:r>
              <a:rPr kumimoji="1" lang="en-US" altLang="ja-JP" dirty="0"/>
              <a:t>IT</a:t>
            </a:r>
            <a:r>
              <a:rPr kumimoji="1" lang="ja-JP" altLang="en-US"/>
              <a:t>プラザ武蔵</a:t>
            </a:r>
            <a:r>
              <a:rPr kumimoji="1" lang="en-US" altLang="ja-JP" dirty="0"/>
              <a:t>6F</a:t>
            </a:r>
            <a:r>
              <a:rPr kumimoji="1" lang="ja-JP" altLang="en-US"/>
              <a:t>　交流室１</a:t>
            </a:r>
            <a:r>
              <a:rPr kumimoji="1" lang="en-US" altLang="ja-JP" dirty="0"/>
              <a:t>,</a:t>
            </a:r>
            <a:r>
              <a:rPr kumimoji="1" lang="ja-JP" altLang="en-US"/>
              <a:t>２</a:t>
            </a:r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96A8459C-CDBC-344A-0581-93415FD99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621904"/>
              </p:ext>
            </p:extLst>
          </p:nvPr>
        </p:nvGraphicFramePr>
        <p:xfrm>
          <a:off x="408214" y="3244527"/>
          <a:ext cx="6789600" cy="417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257">
                  <a:extLst>
                    <a:ext uri="{9D8B030D-6E8A-4147-A177-3AD203B41FA5}">
                      <a16:colId xmlns:a16="http://schemas.microsoft.com/office/drawing/2014/main" val="3721736630"/>
                    </a:ext>
                  </a:extLst>
                </a:gridCol>
                <a:gridCol w="2481943">
                  <a:extLst>
                    <a:ext uri="{9D8B030D-6E8A-4147-A177-3AD203B41FA5}">
                      <a16:colId xmlns:a16="http://schemas.microsoft.com/office/drawing/2014/main" val="2011699765"/>
                    </a:ext>
                  </a:extLst>
                </a:gridCol>
                <a:gridCol w="2903400">
                  <a:extLst>
                    <a:ext uri="{9D8B030D-6E8A-4147-A177-3AD203B41FA5}">
                      <a16:colId xmlns:a16="http://schemas.microsoft.com/office/drawing/2014/main" val="17680984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スケジュール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トラック１</a:t>
                      </a:r>
                      <a:endParaRPr kumimoji="1" lang="en-US" altLang="ja-JP" dirty="0"/>
                    </a:p>
                    <a:p>
                      <a:r>
                        <a:rPr kumimoji="1" lang="ja-JP" altLang="en-US"/>
                        <a:t>（交流室１）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トラック２</a:t>
                      </a:r>
                      <a:endParaRPr kumimoji="1" lang="en-US" altLang="ja-JP" dirty="0"/>
                    </a:p>
                    <a:p>
                      <a:r>
                        <a:rPr kumimoji="1" lang="ja-JP" altLang="en-US"/>
                        <a:t>（交流室２）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025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14:30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基調講演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53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15:15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登壇</a:t>
                      </a:r>
                      <a:r>
                        <a:rPr kumimoji="1" lang="en-US" altLang="ja-JP" dirty="0"/>
                        <a:t>1-1</a:t>
                      </a:r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88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パネルディスカッション</a:t>
                      </a:r>
                      <a:r>
                        <a:rPr kumimoji="1" lang="en-US" altLang="ja-JP" sz="148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2-1</a:t>
                      </a:r>
                      <a:r>
                        <a:rPr kumimoji="1" lang="ja-JP" altLang="en-US" sz="1488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（仮称：スタートアップとスタートアップコミュニティの今とこれから）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97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16:00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88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登壇</a:t>
                      </a:r>
                      <a:r>
                        <a:rPr kumimoji="1" lang="en-US" altLang="ja-JP" sz="148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1-2</a:t>
                      </a:r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13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16:45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88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登壇</a:t>
                      </a:r>
                      <a:r>
                        <a:rPr kumimoji="1" lang="en-US" altLang="ja-JP" sz="148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88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登壇</a:t>
                      </a:r>
                      <a:r>
                        <a:rPr kumimoji="1" lang="en-US" altLang="ja-JP" sz="148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2-2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73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17:30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88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登壇</a:t>
                      </a:r>
                      <a:r>
                        <a:rPr kumimoji="1" lang="en-US" altLang="ja-JP" sz="148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1-4</a:t>
                      </a:r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88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パネルディスカッション</a:t>
                      </a:r>
                      <a:r>
                        <a:rPr kumimoji="1" lang="en-US" altLang="ja-JP" sz="148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2-3</a:t>
                      </a:r>
                      <a:r>
                        <a:rPr kumimoji="1" lang="ja-JP" altLang="en-US" sz="1488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（仮称：地方</a:t>
                      </a:r>
                      <a:r>
                        <a:rPr kumimoji="1" lang="en" altLang="ja-JP" sz="148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r>
                        <a:rPr kumimoji="1" lang="ja-JP" altLang="en-US" sz="1488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エンジニアの活躍の仕方）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80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18:15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88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登壇</a:t>
                      </a:r>
                      <a:r>
                        <a:rPr kumimoji="1" lang="en-US" altLang="ja-JP" sz="148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1-5</a:t>
                      </a:r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05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19:00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>
                          <a:effectLst/>
                        </a:rPr>
                        <a:t>登壇</a:t>
                      </a:r>
                      <a:r>
                        <a:rPr lang="en-US" altLang="ja-JP" dirty="0">
                          <a:effectLst/>
                        </a:rPr>
                        <a:t>1-6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88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懇親会準備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30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19:30〜21:00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88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懇親会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06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21:00</a:t>
                      </a:r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片付け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378393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6395EEA-47E9-37AC-FFDA-7A0EC3E463FA}"/>
              </a:ext>
            </a:extLst>
          </p:cNvPr>
          <p:cNvSpPr txBox="1"/>
          <p:nvPr/>
        </p:nvSpPr>
        <p:spPr>
          <a:xfrm>
            <a:off x="223732" y="9830039"/>
            <a:ext cx="7124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お申し込みはこちらから　</a:t>
            </a:r>
            <a:r>
              <a:rPr kumimoji="1" lang="en" altLang="ja-JP" sz="1200" dirty="0">
                <a:hlinkClick r:id="rId2"/>
              </a:rPr>
              <a:t>https://jawsug-kanazawa.doorkeeper.jp/events/159890</a:t>
            </a:r>
            <a:endParaRPr kumimoji="1" lang="en-US" altLang="ja-JP" dirty="0"/>
          </a:p>
          <a:p>
            <a:r>
              <a:rPr kumimoji="1" lang="ja-JP" altLang="en-US" sz="1400"/>
              <a:t>参加にあたり行動規範をご確認ください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0F031B2-0885-4EC1-C97A-5C158A78CC8B}"/>
              </a:ext>
            </a:extLst>
          </p:cNvPr>
          <p:cNvSpPr txBox="1"/>
          <p:nvPr/>
        </p:nvSpPr>
        <p:spPr>
          <a:xfrm>
            <a:off x="443578" y="7535446"/>
            <a:ext cx="6986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以下の参加者をお待ちしています</a:t>
            </a:r>
            <a:endParaRPr kumimoji="1" lang="en-US" altLang="ja-JP" sz="1400" dirty="0"/>
          </a:p>
          <a:p>
            <a:r>
              <a:rPr kumimoji="1" lang="ja-JP" altLang="en-US" sz="1400"/>
              <a:t>・</a:t>
            </a:r>
            <a:r>
              <a:rPr kumimoji="1" lang="en-US" altLang="ja-JP" sz="1400" dirty="0"/>
              <a:t>IT</a:t>
            </a:r>
            <a:r>
              <a:rPr kumimoji="1" lang="ja-JP" altLang="en-US" sz="1400"/>
              <a:t>を利活用する場合にどのようにすれば良いか迷っている経営者、自治体担当者</a:t>
            </a:r>
            <a:endParaRPr kumimoji="1" lang="en-US" altLang="ja-JP" sz="1400" dirty="0"/>
          </a:p>
          <a:p>
            <a:r>
              <a:rPr kumimoji="1" lang="ja-JP" altLang="en-US" sz="1400"/>
              <a:t>・ベンチャー、スタートアップ、</a:t>
            </a:r>
            <a:r>
              <a:rPr kumimoji="1" lang="en-US" altLang="ja-JP" sz="1400" dirty="0"/>
              <a:t>AWS</a:t>
            </a:r>
            <a:r>
              <a:rPr kumimoji="1" lang="ja-JP" altLang="en-US" sz="1400"/>
              <a:t>利用をしている人と知り合いになりたい方</a:t>
            </a:r>
            <a:endParaRPr kumimoji="1" lang="en-US" altLang="ja-JP" sz="1400" dirty="0"/>
          </a:p>
          <a:p>
            <a:r>
              <a:rPr kumimoji="1" lang="ja-JP" altLang="en-US" sz="1400"/>
              <a:t>・地域課題の解決に取組されているスタートアップ企業の皆様</a:t>
            </a:r>
            <a:endParaRPr kumimoji="1" lang="en-US" altLang="ja-JP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290C638-DF35-2F07-3C71-40051E29FFBA}"/>
              </a:ext>
            </a:extLst>
          </p:cNvPr>
          <p:cNvSpPr txBox="1"/>
          <p:nvPr/>
        </p:nvSpPr>
        <p:spPr>
          <a:xfrm>
            <a:off x="121852" y="8677289"/>
            <a:ext cx="7348627" cy="861774"/>
          </a:xfrm>
          <a:prstGeom prst="rect">
            <a:avLst/>
          </a:prstGeom>
          <a:noFill/>
          <a:ln w="19050" cap="flat">
            <a:solidFill>
              <a:schemeClr val="tx1"/>
            </a:solidFill>
            <a:round/>
          </a:ln>
        </p:spPr>
        <p:txBody>
          <a:bodyPr wrap="square" rtlCol="0">
            <a:spAutoFit/>
          </a:bodyPr>
          <a:lstStyle/>
          <a:p>
            <a:r>
              <a:rPr kumimoji="1" lang="ja-JP" altLang="en-US"/>
              <a:t>本イベントにご協力いただける方を絶賛募集中</a:t>
            </a:r>
            <a:endParaRPr kumimoji="1" lang="en-US" altLang="ja-JP" dirty="0"/>
          </a:p>
          <a:p>
            <a:r>
              <a:rPr kumimoji="1" lang="ja-JP" altLang="en-US" sz="1600"/>
              <a:t>・会場費スポンサー　・チラシスポンサー</a:t>
            </a:r>
            <a:r>
              <a:rPr kumimoji="1" lang="en-US" altLang="ja-JP" sz="1600" dirty="0"/>
              <a:t>		</a:t>
            </a:r>
            <a:r>
              <a:rPr kumimoji="1" lang="ja-JP" altLang="en-US" sz="1600"/>
              <a:t>・ノベルティスポンサー</a:t>
            </a:r>
            <a:endParaRPr kumimoji="1" lang="en-US" altLang="ja-JP" sz="1600" dirty="0"/>
          </a:p>
          <a:p>
            <a:r>
              <a:rPr kumimoji="1" lang="ja-JP" altLang="en-US" sz="1600"/>
              <a:t>・フードスポンサー　・ドリンクスポンサー</a:t>
            </a:r>
            <a:r>
              <a:rPr kumimoji="1" lang="en-US" altLang="ja-JP" sz="1600" dirty="0"/>
              <a:t>		</a:t>
            </a:r>
            <a:r>
              <a:rPr kumimoji="1" lang="ja-JP" altLang="en-US" sz="1600"/>
              <a:t>・登壇者</a:t>
            </a:r>
            <a:endParaRPr kumimoji="1" lang="en-US" altLang="ja-JP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C3B3AF0-148D-6136-64B7-65055AD4D94B}"/>
              </a:ext>
            </a:extLst>
          </p:cNvPr>
          <p:cNvSpPr txBox="1"/>
          <p:nvPr/>
        </p:nvSpPr>
        <p:spPr>
          <a:xfrm>
            <a:off x="3155905" y="2787034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参加費：無料（懇親会参加者は</a:t>
            </a:r>
            <a:r>
              <a:rPr kumimoji="1" lang="en-US" altLang="ja-JP" dirty="0"/>
              <a:t>1,000</a:t>
            </a:r>
            <a:r>
              <a:rPr kumimoji="1" lang="ja-JP" altLang="en-US"/>
              <a:t>円）</a:t>
            </a:r>
          </a:p>
        </p:txBody>
      </p:sp>
      <p:pic>
        <p:nvPicPr>
          <p:cNvPr id="16" name="図 15" descr="ロゴ&#10;&#10;自動的に生成された説明">
            <a:extLst>
              <a:ext uri="{FF2B5EF4-FFF2-40B4-BE49-F238E27FC236}">
                <a16:creationId xmlns:a16="http://schemas.microsoft.com/office/drawing/2014/main" id="{76BAA58A-4F0D-FADE-20D0-184AEAF01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32" y="1576550"/>
            <a:ext cx="2750064" cy="90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69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2906</TotalTime>
  <Words>231</Words>
  <Application>Microsoft Macintosh PowerPoint</Application>
  <PresentationFormat>ユーザー設定</PresentationFormat>
  <Paragraphs>43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EAST/松田康宏</dc:creator>
  <cp:lastModifiedBy>EAST/松田康宏</cp:lastModifiedBy>
  <cp:revision>22</cp:revision>
  <dcterms:created xsi:type="dcterms:W3CDTF">2023-07-30T00:43:09Z</dcterms:created>
  <dcterms:modified xsi:type="dcterms:W3CDTF">2023-08-01T01:09:21Z</dcterms:modified>
</cp:coreProperties>
</file>