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08"/>
  </p:normalViewPr>
  <p:slideViewPr>
    <p:cSldViewPr snapToGrid="0">
      <p:cViewPr varScale="1">
        <p:scale>
          <a:sx n="39" d="100"/>
          <a:sy n="39" d="100"/>
        </p:scale>
        <p:origin x="14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AA763-6B79-0548-BD5B-F35EB1FB914C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F59F-063B-2F4E-BD29-C01F8F8C80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8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6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5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3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66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2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1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87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A244-0CDE-1846-9ADE-A95D09C5D661}" type="datetimeFigureOut">
              <a:rPr kumimoji="1" lang="ja-JP" altLang="en-US" smtClean="0"/>
              <a:t>2023/8/7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0CD0-DAB6-1845-A5E1-7683ADEFF6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4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jaws-ug_kanazawa2023120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59C9BC4-D65E-8720-1CA2-2DBB99408D50}"/>
              </a:ext>
            </a:extLst>
          </p:cNvPr>
          <p:cNvSpPr/>
          <p:nvPr/>
        </p:nvSpPr>
        <p:spPr>
          <a:xfrm>
            <a:off x="0" y="9862457"/>
            <a:ext cx="7559675" cy="829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19D83-30CC-06E0-396C-2375C9A15987}"/>
              </a:ext>
            </a:extLst>
          </p:cNvPr>
          <p:cNvSpPr txBox="1"/>
          <p:nvPr/>
        </p:nvSpPr>
        <p:spPr>
          <a:xfrm>
            <a:off x="143754" y="114626"/>
            <a:ext cx="7116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JAWS-UG </a:t>
            </a:r>
            <a:r>
              <a:rPr kumimoji="1" lang="ja-JP" altLang="en-US" sz="2800" b="1" dirty="0"/>
              <a:t>金沢支部</a:t>
            </a:r>
            <a:r>
              <a:rPr kumimoji="1" lang="en-US" altLang="ja-JP" sz="2800" b="1" dirty="0"/>
              <a:t> x AWS Startup Community</a:t>
            </a:r>
          </a:p>
          <a:p>
            <a:pPr algn="r"/>
            <a:r>
              <a:rPr kumimoji="1" lang="ja-JP" altLang="en-US" sz="2800" b="1" dirty="0"/>
              <a:t>コラボイベント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65274C-92B7-9F65-756D-BBA76F5BBC2B}"/>
              </a:ext>
            </a:extLst>
          </p:cNvPr>
          <p:cNvSpPr txBox="1"/>
          <p:nvPr/>
        </p:nvSpPr>
        <p:spPr>
          <a:xfrm>
            <a:off x="1843906" y="1010424"/>
            <a:ext cx="5353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学生や地域の企業の皆様、自治体の皆様に</a:t>
            </a:r>
            <a:r>
              <a:rPr kumimoji="1" lang="en-US" altLang="ja-JP" dirty="0"/>
              <a:t>AWS</a:t>
            </a:r>
            <a:r>
              <a:rPr kumimoji="1" lang="ja-JP" altLang="en-US" dirty="0"/>
              <a:t>、スタートアップ企業、そのコミュニティを知っていただくイベントです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6A8459C-CDBC-344A-0581-93415FD9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21904"/>
              </p:ext>
            </p:extLst>
          </p:nvPr>
        </p:nvGraphicFramePr>
        <p:xfrm>
          <a:off x="408214" y="3244527"/>
          <a:ext cx="6789600" cy="417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>
                  <a:extLst>
                    <a:ext uri="{9D8B030D-6E8A-4147-A177-3AD203B41FA5}">
                      <a16:colId xmlns:a16="http://schemas.microsoft.com/office/drawing/2014/main" val="372173663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011699765"/>
                    </a:ext>
                  </a:extLst>
                </a:gridCol>
                <a:gridCol w="2903400">
                  <a:extLst>
                    <a:ext uri="{9D8B030D-6E8A-4147-A177-3AD203B41FA5}">
                      <a16:colId xmlns:a16="http://schemas.microsoft.com/office/drawing/2014/main" val="1768098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600"/>
                        <a:t>スケジュール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トラック１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（交流室１）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トラック２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（交流室２）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2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基調講演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3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15:15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登壇</a:t>
                      </a:r>
                      <a:r>
                        <a:rPr kumimoji="1" lang="en-US" altLang="ja-JP" dirty="0"/>
                        <a:t>1-1</a:t>
                      </a:r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パネルディスカッション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2-1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（仮称：スタートアップとスタートアップコミュニティの今とこれから）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16:45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3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17:30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1-4</a:t>
                      </a:r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パネルディスカッション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（仮称：地方</a:t>
                      </a:r>
                      <a:r>
                        <a:rPr kumimoji="1" lang="en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エンジニアの活躍の仕方）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18:15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登壇</a:t>
                      </a:r>
                      <a:r>
                        <a:rPr kumimoji="1" lang="en-US" altLang="ja-JP" sz="148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>
                          <a:effectLst/>
                        </a:rPr>
                        <a:t>登壇</a:t>
                      </a:r>
                      <a:r>
                        <a:rPr lang="en-US" altLang="ja-JP" dirty="0">
                          <a:effectLst/>
                        </a:rPr>
                        <a:t>1-6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懇親会準備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0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19:30〜21:00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88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懇親会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21:00</a:t>
                      </a:r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片付け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839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395EEA-47E9-37AC-FFDA-7A0EC3E463FA}"/>
              </a:ext>
            </a:extLst>
          </p:cNvPr>
          <p:cNvSpPr txBox="1"/>
          <p:nvPr/>
        </p:nvSpPr>
        <p:spPr>
          <a:xfrm>
            <a:off x="170713" y="9968538"/>
            <a:ext cx="712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お申し込みはこちらから　</a:t>
            </a:r>
            <a:r>
              <a:rPr kumimoji="1" lang="en-US" altLang="ja-JP" sz="1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https://bit.ly/jaws-ug_kanazawa20231209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行動規範をご確認いただきお申し込みください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F031B2-0885-4EC1-C97A-5C158A78CC8B}"/>
              </a:ext>
            </a:extLst>
          </p:cNvPr>
          <p:cNvSpPr txBox="1"/>
          <p:nvPr/>
        </p:nvSpPr>
        <p:spPr>
          <a:xfrm>
            <a:off x="443578" y="7535446"/>
            <a:ext cx="698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以下の参加者をお待ちしています</a:t>
            </a:r>
            <a:endParaRPr kumimoji="1" lang="en-US" altLang="ja-JP" sz="1400" dirty="0"/>
          </a:p>
          <a:p>
            <a:r>
              <a:rPr kumimoji="1" lang="ja-JP" altLang="en-US" sz="1400" dirty="0"/>
              <a:t>・</a:t>
            </a:r>
            <a:r>
              <a:rPr kumimoji="1" lang="en-US" altLang="ja-JP" sz="1400" dirty="0"/>
              <a:t>IT</a:t>
            </a:r>
            <a:r>
              <a:rPr kumimoji="1" lang="ja-JP" altLang="en-US" sz="1400" dirty="0"/>
              <a:t>を利活用する場合にどのようにすれば良いか迷っている経営者、自治体担当者</a:t>
            </a:r>
            <a:endParaRPr kumimoji="1" lang="en-US" altLang="ja-JP" sz="1400" dirty="0"/>
          </a:p>
          <a:p>
            <a:r>
              <a:rPr kumimoji="1" lang="ja-JP" altLang="en-US" sz="1400" dirty="0"/>
              <a:t>・ベンチャー、スタートアップ、</a:t>
            </a:r>
            <a:r>
              <a:rPr kumimoji="1" lang="en-US" altLang="ja-JP" sz="1400" dirty="0"/>
              <a:t>AWS</a:t>
            </a:r>
            <a:r>
              <a:rPr kumimoji="1" lang="ja-JP" altLang="en-US" sz="1400" dirty="0"/>
              <a:t>利用をしている人と知り合いになりたい方</a:t>
            </a:r>
            <a:endParaRPr kumimoji="1" lang="en-US" altLang="ja-JP" sz="1400" dirty="0"/>
          </a:p>
          <a:p>
            <a:r>
              <a:rPr kumimoji="1" lang="ja-JP" altLang="en-US" sz="1400" dirty="0"/>
              <a:t>・地域課題の解決に取組されているスタートアップ企業の皆様</a:t>
            </a:r>
            <a:endParaRPr kumimoji="1"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90C638-DF35-2F07-3C71-40051E29FFBA}"/>
              </a:ext>
            </a:extLst>
          </p:cNvPr>
          <p:cNvSpPr txBox="1"/>
          <p:nvPr/>
        </p:nvSpPr>
        <p:spPr>
          <a:xfrm>
            <a:off x="121852" y="8495884"/>
            <a:ext cx="7348627" cy="1107996"/>
          </a:xfrm>
          <a:prstGeom prst="rect">
            <a:avLst/>
          </a:prstGeom>
          <a:noFill/>
          <a:ln w="19050" cap="flat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本イベントにご協力いただける方を絶賛募集中</a:t>
            </a:r>
            <a:endParaRPr kumimoji="1" lang="en-US" altLang="ja-JP" dirty="0"/>
          </a:p>
          <a:p>
            <a:r>
              <a:rPr kumimoji="1" lang="ja-JP" altLang="en-US" sz="1600" dirty="0"/>
              <a:t>・会場費スポンサー　・チラシスポンサー</a:t>
            </a:r>
            <a:r>
              <a:rPr kumimoji="1" lang="en-US" altLang="ja-JP" sz="1600" dirty="0"/>
              <a:t>		</a:t>
            </a:r>
            <a:r>
              <a:rPr kumimoji="1" lang="ja-JP" altLang="en-US" sz="1600" dirty="0"/>
              <a:t>・ノベルティスポンサー</a:t>
            </a:r>
            <a:endParaRPr kumimoji="1" lang="en-US" altLang="ja-JP" sz="1600" dirty="0"/>
          </a:p>
          <a:p>
            <a:r>
              <a:rPr kumimoji="1" lang="ja-JP" altLang="en-US" sz="1600" dirty="0"/>
              <a:t>・フードスポンサー　・ドリンクスポンサー</a:t>
            </a:r>
            <a:r>
              <a:rPr kumimoji="1" lang="en-US" altLang="ja-JP" sz="1600" dirty="0"/>
              <a:t>		</a:t>
            </a:r>
            <a:r>
              <a:rPr kumimoji="1" lang="ja-JP" altLang="en-US" sz="1600" dirty="0"/>
              <a:t>・登壇者</a:t>
            </a:r>
            <a:endParaRPr kumimoji="1" lang="en-US" altLang="ja-JP" sz="1600" dirty="0"/>
          </a:p>
          <a:p>
            <a:r>
              <a:rPr kumimoji="1" lang="ja-JP" altLang="en-US" sz="1600" dirty="0"/>
              <a:t>お申し込みページページの「お問い合わせ」よりご連絡ください</a:t>
            </a:r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381342-1945-5B37-BC71-5CACF0B1A154}"/>
              </a:ext>
            </a:extLst>
          </p:cNvPr>
          <p:cNvSpPr txBox="1"/>
          <p:nvPr/>
        </p:nvSpPr>
        <p:spPr>
          <a:xfrm>
            <a:off x="3144108" y="1945269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12</a:t>
            </a:r>
            <a:r>
              <a:rPr kumimoji="1" lang="ja-JP" altLang="en-US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月</a:t>
            </a:r>
            <a:r>
              <a:rPr kumimoji="1" lang="en-US" altLang="ja-JP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9</a:t>
            </a:r>
            <a:r>
              <a:rPr kumimoji="1" lang="ja-JP" altLang="en-US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日</a:t>
            </a:r>
            <a:r>
              <a:rPr kumimoji="1" lang="en-US" altLang="ja-JP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</a:t>
            </a:r>
            <a:r>
              <a:rPr kumimoji="1" lang="ja-JP" altLang="en-US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土</a:t>
            </a:r>
            <a:r>
              <a:rPr kumimoji="1" lang="en-US" altLang="ja-JP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  <a:r>
              <a:rPr kumimoji="1" lang="ja-JP" altLang="en-US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24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14:00〜22:00</a:t>
            </a:r>
            <a:endParaRPr kumimoji="1" lang="ja-JP" altLang="en-US" sz="2400" b="1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4F0CE5-3F29-21B3-8B04-EA5A3B0B9582}"/>
              </a:ext>
            </a:extLst>
          </p:cNvPr>
          <p:cNvSpPr txBox="1"/>
          <p:nvPr/>
        </p:nvSpPr>
        <p:spPr>
          <a:xfrm>
            <a:off x="3520123" y="2454461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金沢</a:t>
            </a:r>
            <a:r>
              <a:rPr kumimoji="1" lang="en-US" altLang="ja-JP" dirty="0"/>
              <a:t>IT</a:t>
            </a:r>
            <a:r>
              <a:rPr kumimoji="1" lang="ja-JP" altLang="en-US" dirty="0"/>
              <a:t>プラザ武蔵</a:t>
            </a:r>
            <a:r>
              <a:rPr kumimoji="1" lang="en-US" altLang="ja-JP" dirty="0"/>
              <a:t>6F</a:t>
            </a:r>
            <a:r>
              <a:rPr kumimoji="1" lang="ja-JP" altLang="en-US" dirty="0"/>
              <a:t>　交流室１</a:t>
            </a:r>
            <a:r>
              <a:rPr kumimoji="1" lang="en-US" altLang="ja-JP" dirty="0"/>
              <a:t>,</a:t>
            </a:r>
            <a:r>
              <a:rPr kumimoji="1" lang="ja-JP" altLang="en-US" dirty="0"/>
              <a:t>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3B3AF0-148D-6136-64B7-65055AD4D94B}"/>
              </a:ext>
            </a:extLst>
          </p:cNvPr>
          <p:cNvSpPr txBox="1"/>
          <p:nvPr/>
        </p:nvSpPr>
        <p:spPr>
          <a:xfrm>
            <a:off x="3155905" y="2787597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参加費：無料（懇親会参加者は</a:t>
            </a:r>
            <a:r>
              <a:rPr kumimoji="1" lang="en-US" altLang="ja-JP" dirty="0"/>
              <a:t>1,000</a:t>
            </a:r>
            <a:r>
              <a:rPr kumimoji="1" lang="ja-JP" altLang="en-US" dirty="0"/>
              <a:t>円）</a:t>
            </a:r>
          </a:p>
        </p:txBody>
      </p:sp>
      <p:pic>
        <p:nvPicPr>
          <p:cNvPr id="16" name="図 15" descr="ロゴ&#10;&#10;自動的に生成された説明">
            <a:extLst>
              <a:ext uri="{FF2B5EF4-FFF2-40B4-BE49-F238E27FC236}">
                <a16:creationId xmlns:a16="http://schemas.microsoft.com/office/drawing/2014/main" id="{76BAA58A-4F0D-FADE-20D0-184AEAF01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3" y="2092517"/>
            <a:ext cx="2750064" cy="906724"/>
          </a:xfrm>
          <a:prstGeom prst="rect">
            <a:avLst/>
          </a:prstGeom>
        </p:spPr>
      </p:pic>
      <p:pic>
        <p:nvPicPr>
          <p:cNvPr id="14" name="図 13" descr="マップ&#10;&#10;自動的に生成された説明">
            <a:extLst>
              <a:ext uri="{FF2B5EF4-FFF2-40B4-BE49-F238E27FC236}">
                <a16:creationId xmlns:a16="http://schemas.microsoft.com/office/drawing/2014/main" id="{E5E69B88-2941-69AD-FB0A-90D5DB6EE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1" y="566398"/>
            <a:ext cx="1321203" cy="1321203"/>
          </a:xfrm>
          <a:prstGeom prst="rect">
            <a:avLst/>
          </a:prstGeom>
        </p:spPr>
      </p:pic>
      <p:pic>
        <p:nvPicPr>
          <p:cNvPr id="19" name="図 18" descr="QR コード&#10;&#10;自動的に生成された説明">
            <a:extLst>
              <a:ext uri="{FF2B5EF4-FFF2-40B4-BE49-F238E27FC236}">
                <a16:creationId xmlns:a16="http://schemas.microsoft.com/office/drawing/2014/main" id="{188323FB-BB6C-DF61-E197-E3756F77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443" y="9614581"/>
            <a:ext cx="1077232" cy="10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2926</TotalTime>
  <Words>239</Words>
  <Application>Microsoft Office PowerPoint</Application>
  <PresentationFormat>ユーザー設定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松田康宏</dc:creator>
  <cp:lastModifiedBy>松田 康宏</cp:lastModifiedBy>
  <cp:revision>28</cp:revision>
  <dcterms:created xsi:type="dcterms:W3CDTF">2023-07-30T00:43:09Z</dcterms:created>
  <dcterms:modified xsi:type="dcterms:W3CDTF">2023-08-07T07:01:05Z</dcterms:modified>
</cp:coreProperties>
</file>