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85" r:id="rId6"/>
    <p:sldId id="276" r:id="rId7"/>
    <p:sldId id="278" r:id="rId8"/>
    <p:sldId id="287" r:id="rId9"/>
    <p:sldId id="288" r:id="rId10"/>
    <p:sldId id="289" r:id="rId11"/>
    <p:sldId id="260" r:id="rId12"/>
    <p:sldId id="291" r:id="rId13"/>
    <p:sldId id="281" r:id="rId14"/>
    <p:sldId id="261" r:id="rId15"/>
    <p:sldId id="262" r:id="rId16"/>
    <p:sldId id="275" r:id="rId17"/>
    <p:sldId id="264" r:id="rId18"/>
    <p:sldId id="274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86418" autoAdjust="0"/>
  </p:normalViewPr>
  <p:slideViewPr>
    <p:cSldViewPr snapToGrid="0" showGuides="1">
      <p:cViewPr varScale="1">
        <p:scale>
          <a:sx n="56" d="100"/>
          <a:sy n="56" d="100"/>
        </p:scale>
        <p:origin x="1038" y="7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6" y="2396066"/>
            <a:ext cx="5175504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52286"/>
            <a:ext cx="9144000" cy="4091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3976" y="1052286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083191"/>
            <a:ext cx="9144000" cy="4060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083191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7898" y="2802468"/>
            <a:ext cx="200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KANAZAWA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688166" y="2987134"/>
            <a:ext cx="880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465229" y="2987134"/>
            <a:ext cx="8805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38206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4320" y="1981199"/>
            <a:ext cx="8607213" cy="27388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47962" y="1989666"/>
            <a:ext cx="5175504" cy="744537"/>
          </a:xfrm>
        </p:spPr>
        <p:txBody>
          <a:bodyPr/>
          <a:lstStyle/>
          <a:p>
            <a:r>
              <a:rPr lang="ja-JP" altLang="en-US" dirty="0"/>
              <a:t>登壇者テンプレート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45254" y="2734203"/>
            <a:ext cx="6041582" cy="487849"/>
          </a:xfrm>
        </p:spPr>
        <p:txBody>
          <a:bodyPr/>
          <a:lstStyle/>
          <a:p>
            <a:r>
              <a:rPr lang="en-US" dirty="0"/>
              <a:t>JAWS –UG </a:t>
            </a:r>
            <a:r>
              <a:rPr lang="ja-JP" altLang="en-US" dirty="0"/>
              <a:t>金沢</a:t>
            </a:r>
            <a:r>
              <a:rPr lang="en-US" dirty="0"/>
              <a:t>  </a:t>
            </a:r>
            <a:r>
              <a:rPr lang="en-US" b="0" dirty="0">
                <a:latin typeface="Amazon Ember Light" charset="0"/>
                <a:ea typeface="Amazon Ember Light" charset="0"/>
                <a:cs typeface="Amazon Ember Light" charset="0"/>
              </a:rPr>
              <a:t>| 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5187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456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897837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897834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タイトルパターン１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登壇者名</a:t>
            </a:r>
            <a:r>
              <a:rPr lang="en-US" dirty="0"/>
              <a:t>  |  2019/11/20</a:t>
            </a:r>
          </a:p>
        </p:txBody>
      </p:sp>
    </p:spTree>
    <p:extLst>
      <p:ext uri="{BB962C8B-B14F-4D97-AF65-F5344CB8AC3E}">
        <p14:creationId xmlns:p14="http://schemas.microsoft.com/office/powerpoint/2010/main" val="149904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タイトルパターン２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登壇者名</a:t>
            </a:r>
            <a:r>
              <a:rPr lang="en-US" altLang="ja-JP" dirty="0"/>
              <a:t>  |  2019/11/20</a:t>
            </a:r>
          </a:p>
        </p:txBody>
      </p:sp>
    </p:spTree>
    <p:extLst>
      <p:ext uri="{BB962C8B-B14F-4D97-AF65-F5344CB8AC3E}">
        <p14:creationId xmlns:p14="http://schemas.microsoft.com/office/powerpoint/2010/main" val="2066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156</Words>
  <Application>Microsoft Office PowerPoint</Application>
  <PresentationFormat>画面に合わせる (16:9)</PresentationFormat>
  <Paragraphs>33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Amazon Ember</vt:lpstr>
      <vt:lpstr>Amazon Ember Light</vt:lpstr>
      <vt:lpstr>Arial</vt:lpstr>
      <vt:lpstr>Calibri</vt:lpstr>
      <vt:lpstr>Lucida Console</vt:lpstr>
      <vt:lpstr>DeckTemplate-AWS</vt:lpstr>
      <vt:lpstr>PowerPoint プレゼンテーション</vt:lpstr>
      <vt:lpstr>PowerPoint プレゼンテーション</vt:lpstr>
      <vt:lpstr>PowerPoint プレゼンテーション</vt:lpstr>
      <vt:lpstr>Copy &amp; Paste Content</vt:lpstr>
      <vt:lpstr>Re-sizing Assets</vt:lpstr>
      <vt:lpstr>PowerPoint プレゼンテーション</vt:lpstr>
      <vt:lpstr>タイトルパターン２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松田 康宏</cp:lastModifiedBy>
  <cp:revision>73</cp:revision>
  <dcterms:created xsi:type="dcterms:W3CDTF">2015-11-23T23:45:57Z</dcterms:created>
  <dcterms:modified xsi:type="dcterms:W3CDTF">2019-08-22T13:23:29Z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