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1"/>
  </p:notesMasterIdLst>
  <p:handoutMasterIdLst>
    <p:handoutMasterId r:id="rId22"/>
  </p:handoutMasterIdLst>
  <p:sldIdLst>
    <p:sldId id="292" r:id="rId5"/>
    <p:sldId id="285" r:id="rId6"/>
    <p:sldId id="276" r:id="rId7"/>
    <p:sldId id="278" r:id="rId8"/>
    <p:sldId id="287" r:id="rId9"/>
    <p:sldId id="288" r:id="rId10"/>
    <p:sldId id="289" r:id="rId11"/>
    <p:sldId id="260" r:id="rId12"/>
    <p:sldId id="291" r:id="rId13"/>
    <p:sldId id="281" r:id="rId14"/>
    <p:sldId id="261" r:id="rId15"/>
    <p:sldId id="262" r:id="rId16"/>
    <p:sldId id="275" r:id="rId17"/>
    <p:sldId id="264" r:id="rId18"/>
    <p:sldId id="274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00"/>
    <a:srgbClr val="232F3E"/>
    <a:srgbClr val="595A5D"/>
    <a:srgbClr val="006D8F"/>
    <a:srgbClr val="FAAF00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86418" autoAdjust="0"/>
  </p:normalViewPr>
  <p:slideViewPr>
    <p:cSldViewPr snapToGrid="0" showGuides="1">
      <p:cViewPr varScale="1">
        <p:scale>
          <a:sx n="89" d="100"/>
          <a:sy n="89" d="100"/>
        </p:scale>
        <p:origin x="984" y="7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11/1/2019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0896" y="2396066"/>
            <a:ext cx="5175504" cy="74453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000" b="0" i="0" baseline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8188" y="3140603"/>
            <a:ext cx="6041582" cy="487849"/>
          </a:xfrm>
        </p:spPr>
        <p:txBody>
          <a:bodyPr/>
          <a:lstStyle>
            <a:lvl1pPr marL="0" indent="0" algn="l">
              <a:buNone/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78" y="939800"/>
            <a:ext cx="418780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78" y="1419621"/>
            <a:ext cx="4187803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939800"/>
            <a:ext cx="4199466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419621"/>
            <a:ext cx="4199466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156071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037822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98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36973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82639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97598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36973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82639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7604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36973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82639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604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36973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582639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0896" y="3039533"/>
            <a:ext cx="5372100" cy="500063"/>
          </a:xfrm>
        </p:spPr>
        <p:txBody>
          <a:bodyPr/>
          <a:lstStyle>
            <a:lvl1pPr>
              <a:defRPr sz="1000" b="1" i="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47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71600"/>
            <a:ext cx="7371081" cy="364066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52286"/>
            <a:ext cx="9144000" cy="4091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3976" y="1052286"/>
            <a:ext cx="8624147" cy="404300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30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965201"/>
            <a:ext cx="8624147" cy="404706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320800"/>
            <a:ext cx="8607213" cy="3331534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83191"/>
            <a:ext cx="9144000" cy="4060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083191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tx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4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l">
              <a:defRPr sz="4000" b="0" i="0" cap="none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76" r:id="rId3"/>
    <p:sldLayoutId id="2147483694" r:id="rId4"/>
    <p:sldLayoutId id="2147483695" r:id="rId5"/>
    <p:sldLayoutId id="2147483692" r:id="rId6"/>
    <p:sldLayoutId id="2147483696" r:id="rId7"/>
    <p:sldLayoutId id="2147483697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 spc="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7898" y="2802468"/>
            <a:ext cx="200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688166" y="2987134"/>
            <a:ext cx="8805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465229" y="2987134"/>
            <a:ext cx="8805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4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382060"/>
            <a:ext cx="8607214" cy="7769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74320" y="1981199"/>
            <a:ext cx="8607213" cy="27388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F2EF8-7BC6-4349-9825-D167BE662F0D}"/>
              </a:ext>
            </a:extLst>
          </p:cNvPr>
          <p:cNvSpPr txBox="1"/>
          <p:nvPr/>
        </p:nvSpPr>
        <p:spPr>
          <a:xfrm>
            <a:off x="805447" y="100558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200" dirty="0"/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C8441487-E535-4AD9-9F1F-6A206213DE57}"/>
              </a:ext>
            </a:extLst>
          </p:cNvPr>
          <p:cNvCxnSpPr>
            <a:cxnSpLocks/>
          </p:cNvCxnSpPr>
          <p:nvPr/>
        </p:nvCxnSpPr>
        <p:spPr>
          <a:xfrm flipH="1">
            <a:off x="672399" y="1133323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C3E73D-326F-4444-B088-A7EB6B97EFDA}"/>
              </a:ext>
            </a:extLst>
          </p:cNvPr>
          <p:cNvCxnSpPr>
            <a:cxnSpLocks/>
          </p:cNvCxnSpPr>
          <p:nvPr/>
        </p:nvCxnSpPr>
        <p:spPr>
          <a:xfrm flipH="1">
            <a:off x="2459886" y="1138887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7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618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Two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2FAD8-AE46-4751-A710-F4C1F56BE4A9}"/>
              </a:ext>
            </a:extLst>
          </p:cNvPr>
          <p:cNvSpPr txBox="1"/>
          <p:nvPr/>
        </p:nvSpPr>
        <p:spPr>
          <a:xfrm>
            <a:off x="568778" y="811943"/>
            <a:ext cx="200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050" dirty="0"/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FD6221D9-A924-47AC-B7C8-B2CC9A681C5E}"/>
              </a:ext>
            </a:extLst>
          </p:cNvPr>
          <p:cNvCxnSpPr>
            <a:cxnSpLocks/>
          </p:cNvCxnSpPr>
          <p:nvPr/>
        </p:nvCxnSpPr>
        <p:spPr>
          <a:xfrm flipH="1">
            <a:off x="661640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4A60A5-0491-4899-8DF3-FC051CB5A3FC}"/>
              </a:ext>
            </a:extLst>
          </p:cNvPr>
          <p:cNvCxnSpPr>
            <a:cxnSpLocks/>
          </p:cNvCxnSpPr>
          <p:nvPr/>
        </p:nvCxnSpPr>
        <p:spPr>
          <a:xfrm flipH="1">
            <a:off x="2029579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526777"/>
            <a:ext cx="4082082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006599"/>
            <a:ext cx="4082082" cy="2376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81000" y="980304"/>
            <a:ext cx="8580854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1526777"/>
            <a:ext cx="4199466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2006599"/>
            <a:ext cx="4199466" cy="23764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9871A8D-2900-4560-B6DB-D732841EE3D6}"/>
              </a:ext>
            </a:extLst>
          </p:cNvPr>
          <p:cNvSpPr txBox="1"/>
          <p:nvPr/>
        </p:nvSpPr>
        <p:spPr>
          <a:xfrm>
            <a:off x="568778" y="811943"/>
            <a:ext cx="200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050" dirty="0"/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52FE92DF-4F6C-4538-A2AF-00E9D401C6CB}"/>
              </a:ext>
            </a:extLst>
          </p:cNvPr>
          <p:cNvCxnSpPr>
            <a:cxnSpLocks/>
          </p:cNvCxnSpPr>
          <p:nvPr/>
        </p:nvCxnSpPr>
        <p:spPr>
          <a:xfrm flipH="1">
            <a:off x="661640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8B597542-4D12-4D14-BB33-E7EAB217628E}"/>
              </a:ext>
            </a:extLst>
          </p:cNvPr>
          <p:cNvCxnSpPr>
            <a:cxnSpLocks/>
          </p:cNvCxnSpPr>
          <p:nvPr/>
        </p:nvCxnSpPr>
        <p:spPr>
          <a:xfrm flipH="1">
            <a:off x="2029579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119" y="1144016"/>
            <a:ext cx="8476488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Three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3440551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6322302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0F2AF05-AF2E-40D5-8251-3A8D0B2C9E77}"/>
              </a:ext>
            </a:extLst>
          </p:cNvPr>
          <p:cNvSpPr txBox="1"/>
          <p:nvPr/>
        </p:nvSpPr>
        <p:spPr>
          <a:xfrm>
            <a:off x="568778" y="811943"/>
            <a:ext cx="200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05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1788E4-F5C3-49ED-BCCB-599851FB148B}"/>
              </a:ext>
            </a:extLst>
          </p:cNvPr>
          <p:cNvCxnSpPr>
            <a:cxnSpLocks/>
          </p:cNvCxnSpPr>
          <p:nvPr/>
        </p:nvCxnSpPr>
        <p:spPr>
          <a:xfrm flipH="1">
            <a:off x="661640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E72D9EB2-8056-48A5-B42B-6B07438EE7A7}"/>
              </a:ext>
            </a:extLst>
          </p:cNvPr>
          <p:cNvCxnSpPr>
            <a:cxnSpLocks/>
          </p:cNvCxnSpPr>
          <p:nvPr/>
        </p:nvCxnSpPr>
        <p:spPr>
          <a:xfrm flipH="1">
            <a:off x="2029579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" y="1524111"/>
            <a:ext cx="8202168" cy="57131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Four column with graphics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37742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1"/>
          </p:nvPr>
        </p:nvSpPr>
        <p:spPr>
          <a:xfrm>
            <a:off x="2496747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3"/>
          </p:nvPr>
        </p:nvSpPr>
        <p:spPr>
          <a:xfrm>
            <a:off x="463458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5"/>
          </p:nvPr>
        </p:nvSpPr>
        <p:spPr>
          <a:xfrm>
            <a:off x="699034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37742" y="2095421"/>
            <a:ext cx="1797050" cy="1344612"/>
          </a:xfrm>
        </p:spPr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496747" y="2095421"/>
            <a:ext cx="1797050" cy="1344612"/>
          </a:xfrm>
        </p:spPr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634585" y="2095421"/>
            <a:ext cx="1797050" cy="1344612"/>
          </a:xfrm>
        </p:spPr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990345" y="2095421"/>
            <a:ext cx="1797050" cy="1344612"/>
          </a:xfrm>
        </p:spPr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B0FFCDA0-B47A-488E-BCAF-7F90F54A3B08}"/>
              </a:ext>
            </a:extLst>
          </p:cNvPr>
          <p:cNvSpPr txBox="1"/>
          <p:nvPr/>
        </p:nvSpPr>
        <p:spPr>
          <a:xfrm>
            <a:off x="805447" y="100558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200" dirty="0"/>
          </a:p>
        </p:txBody>
      </p:sp>
      <p:cxnSp>
        <p:nvCxnSpPr>
          <p:cNvPr id="20" name="Straight Connector 6">
            <a:extLst>
              <a:ext uri="{FF2B5EF4-FFF2-40B4-BE49-F238E27FC236}">
                <a16:creationId xmlns:a16="http://schemas.microsoft.com/office/drawing/2014/main" id="{56E4E3B2-F250-415A-88D3-83CF9F1F4FBF}"/>
              </a:ext>
            </a:extLst>
          </p:cNvPr>
          <p:cNvCxnSpPr>
            <a:cxnSpLocks/>
          </p:cNvCxnSpPr>
          <p:nvPr/>
        </p:nvCxnSpPr>
        <p:spPr>
          <a:xfrm flipH="1">
            <a:off x="672399" y="1133323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16A90CB7-0C5C-44C1-9A32-27FEEC0CBEAD}"/>
              </a:ext>
            </a:extLst>
          </p:cNvPr>
          <p:cNvCxnSpPr>
            <a:cxnSpLocks/>
          </p:cNvCxnSpPr>
          <p:nvPr/>
        </p:nvCxnSpPr>
        <p:spPr>
          <a:xfrm flipH="1">
            <a:off x="2459886" y="1138887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271" y="1179159"/>
            <a:ext cx="8202168" cy="56800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Six section with graphics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6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509271" y="1969278"/>
            <a:ext cx="1924050" cy="1100667"/>
          </a:xfrm>
        </p:spPr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3436973" y="1969278"/>
            <a:ext cx="1924050" cy="1100667"/>
          </a:xfrm>
        </p:spPr>
      </p:sp>
      <p:sp>
        <p:nvSpPr>
          <p:cNvPr id="17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6582639" y="1969278"/>
            <a:ext cx="1924050" cy="1100667"/>
          </a:xfrm>
        </p:spPr>
      </p:sp>
      <p:sp>
        <p:nvSpPr>
          <p:cNvPr id="1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09271" y="3273019"/>
            <a:ext cx="1924050" cy="1100667"/>
          </a:xfrm>
        </p:spPr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3436973" y="3273019"/>
            <a:ext cx="1924050" cy="1100667"/>
          </a:xfrm>
        </p:spPr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>
          <a:xfrm>
            <a:off x="6582639" y="3273019"/>
            <a:ext cx="1924050" cy="1100667"/>
          </a:xfrm>
        </p:spPr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9FE8F55D-2E77-45BE-88FF-1C5437313812}"/>
              </a:ext>
            </a:extLst>
          </p:cNvPr>
          <p:cNvSpPr txBox="1"/>
          <p:nvPr/>
        </p:nvSpPr>
        <p:spPr>
          <a:xfrm>
            <a:off x="568778" y="811943"/>
            <a:ext cx="200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050" dirty="0"/>
          </a:p>
        </p:txBody>
      </p:sp>
      <p:cxnSp>
        <p:nvCxnSpPr>
          <p:cNvPr id="22" name="Straight Connector 6">
            <a:extLst>
              <a:ext uri="{FF2B5EF4-FFF2-40B4-BE49-F238E27FC236}">
                <a16:creationId xmlns:a16="http://schemas.microsoft.com/office/drawing/2014/main" id="{893EE13A-1BB4-4C17-9941-D4005BC2B522}"/>
              </a:ext>
            </a:extLst>
          </p:cNvPr>
          <p:cNvCxnSpPr>
            <a:cxnSpLocks/>
          </p:cNvCxnSpPr>
          <p:nvPr/>
        </p:nvCxnSpPr>
        <p:spPr>
          <a:xfrm flipH="1">
            <a:off x="661640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">
            <a:extLst>
              <a:ext uri="{FF2B5EF4-FFF2-40B4-BE49-F238E27FC236}">
                <a16:creationId xmlns:a16="http://schemas.microsoft.com/office/drawing/2014/main" id="{DD8FA9D3-FA84-49B1-B5C7-C359C8760152}"/>
              </a:ext>
            </a:extLst>
          </p:cNvPr>
          <p:cNvCxnSpPr>
            <a:cxnSpLocks/>
          </p:cNvCxnSpPr>
          <p:nvPr/>
        </p:nvCxnSpPr>
        <p:spPr>
          <a:xfrm flipH="1">
            <a:off x="2029579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47962" y="1989666"/>
            <a:ext cx="5175504" cy="744537"/>
          </a:xfrm>
        </p:spPr>
        <p:txBody>
          <a:bodyPr/>
          <a:lstStyle/>
          <a:p>
            <a:r>
              <a:rPr lang="ja-JP" altLang="en-US" dirty="0"/>
              <a:t>登壇者テンプレート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45254" y="2734203"/>
            <a:ext cx="6041582" cy="487849"/>
          </a:xfrm>
        </p:spPr>
        <p:txBody>
          <a:bodyPr/>
          <a:lstStyle/>
          <a:p>
            <a:r>
              <a:rPr lang="en-US" dirty="0"/>
              <a:t>JAWS –UG </a:t>
            </a:r>
            <a:r>
              <a:rPr lang="ja-JP" altLang="en-US" dirty="0"/>
              <a:t>金沢</a:t>
            </a:r>
            <a:r>
              <a:rPr lang="en-US" dirty="0"/>
              <a:t>  </a:t>
            </a:r>
            <a:r>
              <a:rPr lang="en-US" b="0" dirty="0">
                <a:latin typeface="Amazon Ember Light" charset="0"/>
                <a:ea typeface="Amazon Ember Light" charset="0"/>
                <a:cs typeface="Amazon Ember Light" charset="0"/>
              </a:rPr>
              <a:t>|  </a:t>
            </a:r>
            <a:r>
              <a:rPr lang="en-US" dirty="0"/>
              <a:t>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7E9F2-E341-4B47-8E42-58D74C593A96}"/>
              </a:ext>
            </a:extLst>
          </p:cNvPr>
          <p:cNvSpPr txBox="1"/>
          <p:nvPr/>
        </p:nvSpPr>
        <p:spPr>
          <a:xfrm>
            <a:off x="805447" y="100558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1EA6A8-8C22-4365-A8F1-91A5BC88416D}"/>
              </a:ext>
            </a:extLst>
          </p:cNvPr>
          <p:cNvCxnSpPr>
            <a:cxnSpLocks/>
          </p:cNvCxnSpPr>
          <p:nvPr/>
        </p:nvCxnSpPr>
        <p:spPr>
          <a:xfrm flipH="1">
            <a:off x="672399" y="1133323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F695B6B6-CB63-4ABC-AFAA-5E322D2B9E4A}"/>
              </a:ext>
            </a:extLst>
          </p:cNvPr>
          <p:cNvCxnSpPr>
            <a:cxnSpLocks/>
          </p:cNvCxnSpPr>
          <p:nvPr/>
        </p:nvCxnSpPr>
        <p:spPr>
          <a:xfrm flipH="1">
            <a:off x="2459886" y="1138887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26" y="1534266"/>
            <a:ext cx="5577608" cy="3108142"/>
          </a:xfrm>
        </p:spPr>
        <p:txBody>
          <a:bodyPr/>
          <a:lstStyle/>
          <a:p>
            <a:r>
              <a:rPr lang="ja-JP" altLang="en-US" dirty="0"/>
              <a:t>フォント、</a:t>
            </a:r>
            <a:r>
              <a:rPr lang="en-US" dirty="0"/>
              <a:t>Fonts, sizes, colors, and layouts are all pre-built in this template.</a:t>
            </a:r>
          </a:p>
          <a:p>
            <a:r>
              <a:rPr lang="en-US" sz="1400" i="1" dirty="0"/>
              <a:t>Please do not use shadows or outlines on shape elements. Limit color use for chart graphics to grayscale plus one accent color.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8AE9A9-AB69-4472-914C-EFD08C2D7CD5}"/>
              </a:ext>
            </a:extLst>
          </p:cNvPr>
          <p:cNvSpPr txBox="1"/>
          <p:nvPr/>
        </p:nvSpPr>
        <p:spPr>
          <a:xfrm>
            <a:off x="805447" y="100558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200" dirty="0"/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717B84F9-BE96-47DE-A416-D0BB3DD08530}"/>
              </a:ext>
            </a:extLst>
          </p:cNvPr>
          <p:cNvCxnSpPr>
            <a:cxnSpLocks/>
          </p:cNvCxnSpPr>
          <p:nvPr/>
        </p:nvCxnSpPr>
        <p:spPr>
          <a:xfrm flipH="1">
            <a:off x="672399" y="1133323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BD6FD3BE-EF06-4A36-A10E-35379F855F46}"/>
              </a:ext>
            </a:extLst>
          </p:cNvPr>
          <p:cNvCxnSpPr>
            <a:cxnSpLocks/>
          </p:cNvCxnSpPr>
          <p:nvPr/>
        </p:nvCxnSpPr>
        <p:spPr>
          <a:xfrm flipH="1">
            <a:off x="2459886" y="1138887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51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5187" y="1368380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Copy &amp; Paste Content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592" y="1676295"/>
            <a:ext cx="8205304" cy="2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Note: This works when copying entire slides from other presentations as long as the source presentation is also 16:9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7456" y="1965546"/>
            <a:ext cx="7371081" cy="3640666"/>
          </a:xfrm>
        </p:spPr>
        <p:txBody>
          <a:bodyPr/>
          <a:lstStyle/>
          <a:p>
            <a:r>
              <a:rPr lang="en-US" dirty="0"/>
              <a:t>When pasting content from another presentation please paste using “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Destination Theme</a:t>
            </a:r>
            <a:r>
              <a:rPr lang="en-US" dirty="0"/>
              <a:t>.”</a:t>
            </a:r>
          </a:p>
          <a:p>
            <a:endParaRPr lang="en-US" dirty="0">
              <a:solidFill>
                <a:srgbClr val="737472"/>
              </a:solidFill>
            </a:endParaRP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36266" y="2897837"/>
            <a:ext cx="2397875" cy="1745269"/>
            <a:chOff x="4466831" y="2774306"/>
            <a:chExt cx="2397875" cy="1745269"/>
          </a:xfrm>
        </p:grpSpPr>
        <p:sp>
          <p:nvSpPr>
            <p:cNvPr id="22" name="TextBox 21"/>
            <p:cNvSpPr txBox="1"/>
            <p:nvPr/>
          </p:nvSpPr>
          <p:spPr>
            <a:xfrm>
              <a:off x="4616805" y="2774306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MAC</a:t>
              </a:r>
              <a:endParaRPr lang="en-US" sz="1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7" y="3003221"/>
              <a:ext cx="2023328" cy="9144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831" y="3657044"/>
              <a:ext cx="735992" cy="86253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04119" y="2897834"/>
            <a:ext cx="2471651" cy="1687679"/>
            <a:chOff x="634684" y="2774303"/>
            <a:chExt cx="2471651" cy="1687679"/>
          </a:xfrm>
        </p:grpSpPr>
        <p:sp>
          <p:nvSpPr>
            <p:cNvPr id="26" name="TextBox 25"/>
            <p:cNvSpPr txBox="1"/>
            <p:nvPr/>
          </p:nvSpPr>
          <p:spPr>
            <a:xfrm>
              <a:off x="858434" y="2774303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WINDOWS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4" y="3209081"/>
              <a:ext cx="1338752" cy="50273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84" y="3599451"/>
              <a:ext cx="735992" cy="862531"/>
            </a:xfrm>
            <a:prstGeom prst="rect">
              <a:avLst/>
            </a:prstGeom>
          </p:spPr>
        </p:pic>
      </p:grpSp>
      <p:sp>
        <p:nvSpPr>
          <p:cNvPr id="13" name="TextBox 4">
            <a:extLst>
              <a:ext uri="{FF2B5EF4-FFF2-40B4-BE49-F238E27FC236}">
                <a16:creationId xmlns:a16="http://schemas.microsoft.com/office/drawing/2014/main" id="{B4A9AF32-B7BF-44B9-A986-6950F3DB4D98}"/>
              </a:ext>
            </a:extLst>
          </p:cNvPr>
          <p:cNvSpPr txBox="1"/>
          <p:nvPr/>
        </p:nvSpPr>
        <p:spPr>
          <a:xfrm>
            <a:off x="805447" y="100558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200" dirty="0"/>
          </a:p>
        </p:txBody>
      </p:sp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AF4B4ACA-2A74-4D30-9E98-AFBCC91918F0}"/>
              </a:ext>
            </a:extLst>
          </p:cNvPr>
          <p:cNvCxnSpPr>
            <a:cxnSpLocks/>
          </p:cNvCxnSpPr>
          <p:nvPr/>
        </p:nvCxnSpPr>
        <p:spPr>
          <a:xfrm flipH="1">
            <a:off x="672399" y="1133323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>
            <a:extLst>
              <a:ext uri="{FF2B5EF4-FFF2-40B4-BE49-F238E27FC236}">
                <a16:creationId xmlns:a16="http://schemas.microsoft.com/office/drawing/2014/main" id="{5131EF36-CFD7-4470-931D-090742C5AD12}"/>
              </a:ext>
            </a:extLst>
          </p:cNvPr>
          <p:cNvCxnSpPr>
            <a:cxnSpLocks/>
          </p:cNvCxnSpPr>
          <p:nvPr/>
        </p:nvCxnSpPr>
        <p:spPr>
          <a:xfrm flipH="1">
            <a:off x="2459886" y="1138887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5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854" y="1300481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Re-sizing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54" y="1811866"/>
            <a:ext cx="7125546" cy="3640666"/>
          </a:xfrm>
        </p:spPr>
        <p:txBody>
          <a:bodyPr/>
          <a:lstStyle/>
          <a:p>
            <a:r>
              <a:rPr lang="en-US" sz="1400" dirty="0"/>
              <a:t>Always hold down shift key and drag from corner when scaling assets</a:t>
            </a:r>
          </a:p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43CEEF2-BD4E-426B-A573-EB2DF917085D}"/>
              </a:ext>
            </a:extLst>
          </p:cNvPr>
          <p:cNvSpPr txBox="1"/>
          <p:nvPr/>
        </p:nvSpPr>
        <p:spPr>
          <a:xfrm>
            <a:off x="805447" y="100558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200" dirty="0"/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4F2B112B-09C0-4E59-A78C-45CF9E681507}"/>
              </a:ext>
            </a:extLst>
          </p:cNvPr>
          <p:cNvCxnSpPr>
            <a:cxnSpLocks/>
          </p:cNvCxnSpPr>
          <p:nvPr/>
        </p:nvCxnSpPr>
        <p:spPr>
          <a:xfrm flipH="1">
            <a:off x="672399" y="1133323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D8180ED9-1202-4501-9DAA-A650EA3D88D6}"/>
              </a:ext>
            </a:extLst>
          </p:cNvPr>
          <p:cNvCxnSpPr>
            <a:cxnSpLocks/>
          </p:cNvCxnSpPr>
          <p:nvPr/>
        </p:nvCxnSpPr>
        <p:spPr>
          <a:xfrm flipH="1">
            <a:off x="2459886" y="1138887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タイトルパターン１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登壇者名</a:t>
            </a:r>
            <a:r>
              <a:rPr lang="en-US" dirty="0"/>
              <a:t>  |  2019/11/20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584C4CD-3123-4D0A-A1F8-90CDB0FFB22A}"/>
              </a:ext>
            </a:extLst>
          </p:cNvPr>
          <p:cNvSpPr txBox="1"/>
          <p:nvPr/>
        </p:nvSpPr>
        <p:spPr>
          <a:xfrm>
            <a:off x="805447" y="100558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712581-A74D-4E59-A0A4-E5F83722F41B}"/>
              </a:ext>
            </a:extLst>
          </p:cNvPr>
          <p:cNvCxnSpPr>
            <a:cxnSpLocks/>
          </p:cNvCxnSpPr>
          <p:nvPr/>
        </p:nvCxnSpPr>
        <p:spPr>
          <a:xfrm flipH="1">
            <a:off x="672399" y="1133323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90DB3E37-44F6-45EF-9B76-A49268D97F1E}"/>
              </a:ext>
            </a:extLst>
          </p:cNvPr>
          <p:cNvCxnSpPr>
            <a:cxnSpLocks/>
          </p:cNvCxnSpPr>
          <p:nvPr/>
        </p:nvCxnSpPr>
        <p:spPr>
          <a:xfrm flipH="1">
            <a:off x="2459886" y="1138887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4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タイトルパターン２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登壇者名</a:t>
            </a:r>
            <a:r>
              <a:rPr lang="en-US" altLang="ja-JP" dirty="0"/>
              <a:t>  |  2019/11/20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C4D857A-ACB1-48CD-A0F8-D305AC1EB145}"/>
              </a:ext>
            </a:extLst>
          </p:cNvPr>
          <p:cNvSpPr txBox="1"/>
          <p:nvPr/>
        </p:nvSpPr>
        <p:spPr>
          <a:xfrm>
            <a:off x="568778" y="811943"/>
            <a:ext cx="200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050" dirty="0"/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85EECFE1-5C34-43E8-A369-8A07420CCFFC}"/>
              </a:ext>
            </a:extLst>
          </p:cNvPr>
          <p:cNvCxnSpPr>
            <a:cxnSpLocks/>
          </p:cNvCxnSpPr>
          <p:nvPr/>
        </p:nvCxnSpPr>
        <p:spPr>
          <a:xfrm flipH="1">
            <a:off x="661640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9B0831E9-1FF5-4C6B-9148-EE076BE48B04}"/>
              </a:ext>
            </a:extLst>
          </p:cNvPr>
          <p:cNvCxnSpPr>
            <a:cxnSpLocks/>
          </p:cNvCxnSpPr>
          <p:nvPr/>
        </p:nvCxnSpPr>
        <p:spPr>
          <a:xfrm flipH="1">
            <a:off x="2029579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652" y="1300479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Title +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2" y="1972732"/>
            <a:ext cx="7371081" cy="3039533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BAEB786-6A80-4E17-8624-F6D774EFC9E0}"/>
              </a:ext>
            </a:extLst>
          </p:cNvPr>
          <p:cNvSpPr txBox="1"/>
          <p:nvPr/>
        </p:nvSpPr>
        <p:spPr>
          <a:xfrm>
            <a:off x="805447" y="100558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200" dirty="0"/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8E4EFA87-4461-4C5E-9E8D-1AF14E500688}"/>
              </a:ext>
            </a:extLst>
          </p:cNvPr>
          <p:cNvCxnSpPr>
            <a:cxnSpLocks/>
          </p:cNvCxnSpPr>
          <p:nvPr/>
        </p:nvCxnSpPr>
        <p:spPr>
          <a:xfrm flipH="1">
            <a:off x="672399" y="1133323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754591B9-60B1-4738-A056-CE227B313394}"/>
              </a:ext>
            </a:extLst>
          </p:cNvPr>
          <p:cNvCxnSpPr>
            <a:cxnSpLocks/>
          </p:cNvCxnSpPr>
          <p:nvPr/>
        </p:nvCxnSpPr>
        <p:spPr>
          <a:xfrm flipH="1">
            <a:off x="2459886" y="1138887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Alt title + content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B852139-BC8F-446C-8B36-3E9BD7BF328A}"/>
              </a:ext>
            </a:extLst>
          </p:cNvPr>
          <p:cNvSpPr txBox="1"/>
          <p:nvPr/>
        </p:nvSpPr>
        <p:spPr>
          <a:xfrm>
            <a:off x="568778" y="811943"/>
            <a:ext cx="200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050" dirty="0"/>
          </a:p>
        </p:txBody>
      </p: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F1B9C187-672F-4D27-9E38-E9DD1E9C62B4}"/>
              </a:ext>
            </a:extLst>
          </p:cNvPr>
          <p:cNvCxnSpPr>
            <a:cxnSpLocks/>
          </p:cNvCxnSpPr>
          <p:nvPr/>
        </p:nvCxnSpPr>
        <p:spPr>
          <a:xfrm flipH="1">
            <a:off x="661640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C18914A6-5652-4BAD-88A2-C8A69AC26BBE}"/>
              </a:ext>
            </a:extLst>
          </p:cNvPr>
          <p:cNvCxnSpPr>
            <a:cxnSpLocks/>
          </p:cNvCxnSpPr>
          <p:nvPr/>
        </p:nvCxnSpPr>
        <p:spPr>
          <a:xfrm flipH="1">
            <a:off x="2029579" y="938261"/>
            <a:ext cx="4382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85195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172</Words>
  <Application>Microsoft Office PowerPoint</Application>
  <PresentationFormat>画面に合わせる (16:9)</PresentationFormat>
  <Paragraphs>47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Amazon Ember</vt:lpstr>
      <vt:lpstr>Amazon Ember Light</vt:lpstr>
      <vt:lpstr>Arial</vt:lpstr>
      <vt:lpstr>Calibri</vt:lpstr>
      <vt:lpstr>Lucida Console</vt:lpstr>
      <vt:lpstr>DeckTemplate-AWS</vt:lpstr>
      <vt:lpstr>PowerPoint プレゼンテーション</vt:lpstr>
      <vt:lpstr>PowerPoint プレゼンテーション</vt:lpstr>
      <vt:lpstr>PowerPoint プレゼンテーション</vt:lpstr>
      <vt:lpstr>Copy &amp; Paste Content</vt:lpstr>
      <vt:lpstr>Re-sizing Assets</vt:lpstr>
      <vt:lpstr>PowerPoint プレゼンテーション</vt:lpstr>
      <vt:lpstr>タイトルパターン２</vt:lpstr>
      <vt:lpstr>Title + Content</vt:lpstr>
      <vt:lpstr>Alt title + content 1</vt:lpstr>
      <vt:lpstr>Code Snippet</vt:lpstr>
      <vt:lpstr>Section Title</vt:lpstr>
      <vt:lpstr>Two columns</vt:lpstr>
      <vt:lpstr>Comparison</vt:lpstr>
      <vt:lpstr>Three column</vt:lpstr>
      <vt:lpstr>Four column with graphics</vt:lpstr>
      <vt:lpstr>Six section with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松田 康宏</cp:lastModifiedBy>
  <cp:revision>74</cp:revision>
  <dcterms:created xsi:type="dcterms:W3CDTF">2015-11-23T23:45:57Z</dcterms:created>
  <dcterms:modified xsi:type="dcterms:W3CDTF">2019-10-31T15:36:44Z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