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  <p:sldId id="273" r:id="rId7"/>
    <p:sldId id="258" r:id="rId8"/>
    <p:sldId id="274" r:id="rId9"/>
    <p:sldId id="259" r:id="rId10"/>
    <p:sldId id="275" r:id="rId11"/>
    <p:sldId id="264" r:id="rId12"/>
    <p:sldId id="260" r:id="rId13"/>
    <p:sldId id="276" r:id="rId14"/>
    <p:sldId id="265" r:id="rId15"/>
    <p:sldId id="266" r:id="rId16"/>
    <p:sldId id="261" r:id="rId17"/>
    <p:sldId id="267" r:id="rId18"/>
    <p:sldId id="262" r:id="rId19"/>
    <p:sldId id="277" r:id="rId20"/>
    <p:sldId id="278" r:id="rId21"/>
    <p:sldId id="268" r:id="rId22"/>
    <p:sldId id="263" r:id="rId23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2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7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6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3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73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9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7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40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693277"/>
            <a:ext cx="8229600" cy="390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モバイルアプリ編ハンズオン</a:t>
            </a:r>
            <a:r>
              <a:rPr kumimoji="1" lang="en-US" altLang="ja-JP"/>
              <a:t> Lambda</a:t>
            </a:r>
            <a:r>
              <a:rPr kumimoji="1" lang="ja-JP" altLang="en-US"/>
              <a:t>編</a:t>
            </a:r>
          </a:p>
        </p:txBody>
      </p:sp>
    </p:spTree>
    <p:extLst>
      <p:ext uri="{BB962C8B-B14F-4D97-AF65-F5344CB8AC3E}">
        <p14:creationId xmlns:p14="http://schemas.microsoft.com/office/powerpoint/2010/main" val="13304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  <a:endParaRPr kumimoji="1" lang="ja-JP" altLang="en-US"/>
          </a:p>
        </p:txBody>
      </p:sp>
      <p:pic>
        <p:nvPicPr>
          <p:cNvPr id="4" name="図 3" descr="スクリーンショット 2016-10-27 17.0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474"/>
            <a:ext cx="9144000" cy="409073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7235" y="3302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5661" y="3338285"/>
            <a:ext cx="2830244" cy="14756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29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6-10-27 6.0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" y="0"/>
            <a:ext cx="7558289" cy="51435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217353" y="653142"/>
            <a:ext cx="1112741" cy="6652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1233" y="6773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S3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9273" y="1463525"/>
            <a:ext cx="2270155" cy="267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9697" y="1439335"/>
            <a:ext cx="27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一意につけたバケット名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9273" y="1962704"/>
            <a:ext cx="2270155" cy="267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1524" y="1950609"/>
            <a:ext cx="322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Object Created(All)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29620" y="2443240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空欄のまま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41715" y="2887567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空欄のまま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442324" y="3938209"/>
            <a:ext cx="319296" cy="3676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89829" y="394383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チェックを入れる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049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Configure function</a:t>
            </a:r>
          </a:p>
          <a:p>
            <a:pPr lvl="1"/>
            <a:r>
              <a:rPr lang="en-US" altLang="ja-JP"/>
              <a:t>Name : lambda-s3-function</a:t>
            </a:r>
          </a:p>
          <a:p>
            <a:pPr lvl="1"/>
            <a:r>
              <a:rPr kumimoji="1" lang="en-US" altLang="ja-JP"/>
              <a:t>Description</a:t>
            </a:r>
            <a:r>
              <a:rPr lang="en-US" altLang="ja-JP"/>
              <a:t> , Runtime </a:t>
            </a:r>
            <a:r>
              <a:rPr lang="ja-JP" altLang="en-US"/>
              <a:t>はそのまま</a:t>
            </a:r>
            <a:endParaRPr lang="en-US" altLang="ja-JP"/>
          </a:p>
          <a:p>
            <a:r>
              <a:rPr lang="en-US" altLang="ja-JP"/>
              <a:t>Code entry type</a:t>
            </a:r>
          </a:p>
          <a:p>
            <a:pPr lvl="1"/>
            <a:r>
              <a:rPr lang="ja-JP" altLang="en-US"/>
              <a:t>コードをコピー＆ペースト</a:t>
            </a:r>
            <a:endParaRPr lang="en-US" altLang="ja-JP"/>
          </a:p>
          <a:p>
            <a:r>
              <a:rPr lang="en-US" altLang="ja-JP"/>
              <a:t>Lambda function handler and role</a:t>
            </a:r>
          </a:p>
          <a:p>
            <a:pPr lvl="1"/>
            <a:r>
              <a:rPr lang="en-US" altLang="ja-JP"/>
              <a:t>Handler </a:t>
            </a:r>
            <a:r>
              <a:rPr lang="ja-JP" altLang="en-US"/>
              <a:t>はそのまま</a:t>
            </a:r>
            <a:endParaRPr lang="en-US" altLang="ja-JP"/>
          </a:p>
          <a:p>
            <a:pPr lvl="1"/>
            <a:r>
              <a:rPr lang="en-US" altLang="ja-JP"/>
              <a:t>Role : Create new role from template(s) </a:t>
            </a:r>
            <a:r>
              <a:rPr lang="ja-JP" altLang="en-US"/>
              <a:t>を選択</a:t>
            </a:r>
            <a:endParaRPr lang="en-US" altLang="ja-JP"/>
          </a:p>
          <a:p>
            <a:pPr lvl="1"/>
            <a:r>
              <a:rPr lang="en-US" altLang="ja-JP"/>
              <a:t>Role name</a:t>
            </a:r>
            <a:r>
              <a:rPr lang="ja-JP" altLang="en-US"/>
              <a:t>：</a:t>
            </a:r>
            <a:r>
              <a:rPr lang="en-US" altLang="ja-JP"/>
              <a:t>lambda-s3-role</a:t>
            </a:r>
          </a:p>
          <a:p>
            <a:pPr lvl="1"/>
            <a:r>
              <a:rPr lang="en-US" altLang="ja-JP"/>
              <a:t>Pollecy templates S3 object read-only permissions </a:t>
            </a:r>
            <a:r>
              <a:rPr lang="ja-JP" altLang="en-US"/>
              <a:t>を選択</a:t>
            </a:r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59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  <a:endParaRPr kumimoji="1" lang="ja-JP" altLang="en-US"/>
          </a:p>
        </p:txBody>
      </p:sp>
      <p:pic>
        <p:nvPicPr>
          <p:cNvPr id="4" name="図 3" descr="スクリーンショット 2016-10-27 17.14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56"/>
            <a:ext cx="9144000" cy="289827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94476" y="1971604"/>
            <a:ext cx="307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lambda-s3-function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と入力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4476" y="2535243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5926" y="3081165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0118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" y="0"/>
            <a:ext cx="7530084" cy="51435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829904" y="67814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4476" y="1398290"/>
            <a:ext cx="252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lambda-function.js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</a:t>
            </a:r>
            <a:endParaRPr kumimoji="1" lang="en-US" altLang="ja-JP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コピー＆ペースト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43243" y="1149046"/>
            <a:ext cx="7530084" cy="3994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681"/>
            <a:ext cx="9144000" cy="32481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48666" y="1237814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8666" y="177734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Create new role from template(s)</a:t>
            </a:r>
            <a:r>
              <a:rPr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51047" y="2922290"/>
            <a:ext cx="259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lambda-s3-role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と入力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1047" y="346657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S3 object read-only... 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を選択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7303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Advanced settings</a:t>
            </a:r>
          </a:p>
          <a:p>
            <a:pPr lvl="1"/>
            <a:r>
              <a:rPr lang="en-US" altLang="ja-JP"/>
              <a:t>Memory (MB) , Timeout , VPC </a:t>
            </a:r>
            <a:r>
              <a:rPr lang="ja-JP" altLang="en-US"/>
              <a:t>はそのまま</a:t>
            </a:r>
            <a:endParaRPr lang="en-US" altLang="ja-JP"/>
          </a:p>
          <a:p>
            <a:r>
              <a:rPr lang="en-US" altLang="ja-JP"/>
              <a:t>Next</a:t>
            </a:r>
            <a:r>
              <a:rPr lang="ja-JP" altLang="en-US"/>
              <a:t>をクリック</a:t>
            </a:r>
            <a:endParaRPr lang="en-US" altLang="ja-JP"/>
          </a:p>
          <a:p>
            <a:r>
              <a:rPr lang="en-US" altLang="ja-JP"/>
              <a:t>Create function</a:t>
            </a:r>
            <a:r>
              <a:rPr lang="ja-JP" altLang="en-US"/>
              <a:t>をクリック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420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083"/>
            <a:ext cx="9144000" cy="405533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379224" y="1543434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9224" y="2148195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9224" y="3502862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そのまま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98190" y="3687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2000" y="4148667"/>
            <a:ext cx="762000" cy="4507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アップロードをクリック</a:t>
            </a:r>
            <a:endParaRPr kumimoji="1" lang="en-US" altLang="ja-JP"/>
          </a:p>
          <a:p>
            <a:r>
              <a:rPr lang="en-US" altLang="ja-JP"/>
              <a:t>demo.txt</a:t>
            </a:r>
            <a:r>
              <a:rPr lang="ja-JP" altLang="en-US"/>
              <a:t>をドラッグアンドドロップ</a:t>
            </a:r>
            <a:endParaRPr lang="en-US" altLang="ja-JP"/>
          </a:p>
          <a:p>
            <a:r>
              <a:rPr kumimoji="1" lang="ja-JP" altLang="en-US"/>
              <a:t>アップロードの開始をクリック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  <a:endParaRPr kumimoji="1" lang="ja-JP" altLang="en-US"/>
          </a:p>
        </p:txBody>
      </p:sp>
      <p:pic>
        <p:nvPicPr>
          <p:cNvPr id="4" name="図 3" descr="スクリーンショット 2016-10-27 17.2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758367"/>
            <a:ext cx="6591300" cy="37084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140857" y="3471333"/>
            <a:ext cx="2104572" cy="3870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0857" y="3967240"/>
            <a:ext cx="43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一意につけたバケット名をクリック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182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213" y="1095658"/>
            <a:ext cx="44037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澤田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洋二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(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さわだ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ようじ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</a:p>
          <a:p>
            <a:endParaRPr lang="en-US" altLang="ja-JP" sz="20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青森大学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ソフトウェア情報学部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latin typeface="メイリオ"/>
                <a:ea typeface="メイリオ"/>
                <a:cs typeface="メイリオ"/>
              </a:rPr>
              <a:t>4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年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平成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7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3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月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31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日生まれ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満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21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歳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)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青森県 弘前市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出身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株式会社ヘプタゴン　インターン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		      </a:t>
            </a:r>
          </a:p>
          <a:p>
            <a:r>
              <a:rPr kumimoji="1"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                </a:t>
            </a:r>
            <a:r>
              <a:rPr lang="hr-HR" altLang="ja-JP" sz="2000" dirty="0" smtClean="0">
                <a:latin typeface="メイリオ"/>
                <a:ea typeface="メイリオ"/>
                <a:cs typeface="メイリオ"/>
              </a:rPr>
              <a:t>yoji.s033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　</a:t>
            </a:r>
            <a:endParaRPr lang="hr-HR" altLang="ja-JP" sz="2000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6" name="図 5" descr="thumb_IMG_0176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89" y="-832147"/>
            <a:ext cx="4316953" cy="6483638"/>
          </a:xfrm>
          <a:prstGeom prst="rect">
            <a:avLst/>
          </a:prstGeom>
        </p:spPr>
      </p:pic>
      <p:pic>
        <p:nvPicPr>
          <p:cNvPr id="7" name="図 6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0" y="4080887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  <a:endParaRPr kumimoji="1" lang="ja-JP" altLang="en-US"/>
          </a:p>
        </p:txBody>
      </p:sp>
      <p:pic>
        <p:nvPicPr>
          <p:cNvPr id="3" name="図 2" descr="スクリーンショット 2016-10-27 17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836688"/>
            <a:ext cx="7150100" cy="32131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088570" y="1826380"/>
            <a:ext cx="2189239" cy="67733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0857" y="3967240"/>
            <a:ext cx="43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アップロードをクリック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980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3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1" y="0"/>
            <a:ext cx="8221118" cy="51435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72857" y="2128764"/>
            <a:ext cx="43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demo.txt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をドラッグ＆ドロップ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80570" y="1245809"/>
            <a:ext cx="7934478" cy="8829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652381" y="4632475"/>
            <a:ext cx="1197430" cy="3870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52382" y="4234117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69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CloudWatch</a:t>
            </a:r>
            <a:r>
              <a:rPr kumimoji="1" lang="en-US" altLang="ja-JP"/>
              <a:t>Logs</a:t>
            </a:r>
            <a:r>
              <a:rPr kumimoji="1" lang="ja-JP" altLang="en-US"/>
              <a:t>から確認する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lambda-s3-function</a:t>
            </a:r>
            <a:r>
              <a:rPr kumimoji="1" lang="ja-JP" altLang="en-US"/>
              <a:t>の</a:t>
            </a:r>
            <a:r>
              <a:rPr kumimoji="1" lang="en-US" altLang="ja-JP"/>
              <a:t>Monitoring</a:t>
            </a:r>
            <a:r>
              <a:rPr kumimoji="1" lang="ja-JP" altLang="en-US"/>
              <a:t>タブをクリック</a:t>
            </a:r>
            <a:endParaRPr kumimoji="1" lang="en-US" altLang="ja-JP"/>
          </a:p>
          <a:p>
            <a:r>
              <a:rPr kumimoji="1" lang="en-US" altLang="ja-JP"/>
              <a:t>View logs in CloudWacth</a:t>
            </a:r>
            <a:r>
              <a:rPr lang="ja-JP" altLang="en-US"/>
              <a:t>をクリック</a:t>
            </a:r>
            <a:endParaRPr lang="en-US" altLang="ja-JP"/>
          </a:p>
          <a:p>
            <a:r>
              <a:rPr kumimoji="1" lang="en-US" altLang="ja-JP"/>
              <a:t>2016/10/28</a:t>
            </a:r>
            <a:r>
              <a:rPr kumimoji="1" lang="ja-JP" altLang="en-US"/>
              <a:t>・・・をクリック</a:t>
            </a:r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4" name="図 3" descr="スクリーンショット 2016-10-27 6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3085255"/>
            <a:ext cx="9144000" cy="6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AWS Lambda</a:t>
            </a:r>
            <a:r>
              <a:rPr kumimoji="1" lang="ja-JP" altLang="en-US"/>
              <a:t>の説明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クラウド上で、イベントをトリガーにコードを実行させる</a:t>
            </a:r>
            <a:r>
              <a:rPr lang="en-US" altLang="ja-JP"/>
              <a:t>Compute</a:t>
            </a:r>
            <a:r>
              <a:rPr lang="ja-JP" altLang="en-US"/>
              <a:t>サービス</a:t>
            </a:r>
            <a:endParaRPr lang="en-US" altLang="ja-JP"/>
          </a:p>
          <a:p>
            <a:pPr lvl="1"/>
            <a:r>
              <a:rPr kumimoji="1" lang="en-US" altLang="ja-JP"/>
              <a:t>EC2</a:t>
            </a:r>
            <a:r>
              <a:rPr kumimoji="1" lang="ja-JP" altLang="en-US"/>
              <a:t>インスタンスや</a:t>
            </a:r>
            <a:r>
              <a:rPr kumimoji="1" lang="en-US" altLang="ja-JP"/>
              <a:t>OS</a:t>
            </a:r>
            <a:r>
              <a:rPr kumimoji="1" lang="ja-JP" altLang="en-US"/>
              <a:t>等のインフラ管理が不要</a:t>
            </a:r>
            <a:endParaRPr lang="en-US" altLang="ja-JP"/>
          </a:p>
          <a:p>
            <a:pPr lvl="1"/>
            <a:r>
              <a:rPr lang="ja-JP" altLang="en-US"/>
              <a:t>数件</a:t>
            </a:r>
            <a:r>
              <a:rPr lang="en-US" altLang="ja-JP"/>
              <a:t>/</a:t>
            </a:r>
            <a:r>
              <a:rPr lang="ja-JP" altLang="en-US"/>
              <a:t>日</a:t>
            </a:r>
            <a:r>
              <a:rPr lang="en-US" altLang="ja-JP"/>
              <a:t> </a:t>
            </a:r>
            <a:r>
              <a:rPr lang="ja-JP" altLang="en-US"/>
              <a:t>から数千件</a:t>
            </a:r>
            <a:r>
              <a:rPr lang="en-US" altLang="ja-JP"/>
              <a:t>/</a:t>
            </a:r>
            <a:r>
              <a:rPr lang="ja-JP" altLang="en-US"/>
              <a:t>秒のリクエストまで自動的にスケール</a:t>
            </a:r>
            <a:endParaRPr lang="en-US" altLang="ja-JP"/>
          </a:p>
          <a:p>
            <a:pPr lvl="1"/>
            <a:r>
              <a:rPr lang="ja-JP" altLang="en-US"/>
              <a:t>従量課金、実際にコードが稼働した時間に対しての請求</a:t>
            </a:r>
            <a:endParaRPr lang="en-US" altLang="ja-JP"/>
          </a:p>
          <a:p>
            <a:pPr lvl="1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257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今日作る</a:t>
            </a:r>
            <a:r>
              <a:rPr kumimoji="1" lang="en-US" altLang="ja-JP"/>
              <a:t>Lambda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S3</a:t>
            </a:r>
            <a:r>
              <a:rPr lang="ja-JP" altLang="en-US"/>
              <a:t>にファイルをアップロードする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Lambda</a:t>
            </a:r>
            <a:r>
              <a:rPr lang="ja-JP" altLang="en-US"/>
              <a:t>でイベントをトリガーする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CloudWatch</a:t>
            </a:r>
            <a:r>
              <a:rPr lang="ja-JP" altLang="en-US"/>
              <a:t>にログを記録する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1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AWS</a:t>
            </a:r>
            <a:r>
              <a:rPr lang="ja-JP" altLang="en-US"/>
              <a:t>マネージメントコンソールへのログイン</a:t>
            </a:r>
            <a:endParaRPr kumimoji="1" lang="ja-JP" altLang="en-US"/>
          </a:p>
        </p:txBody>
      </p:sp>
      <p:pic>
        <p:nvPicPr>
          <p:cNvPr id="8" name="図 7" descr="スクリーンショット 2016-10-27 16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12"/>
            <a:ext cx="9144000" cy="398481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874782" y="2358571"/>
            <a:ext cx="3750847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74783" y="2334381"/>
            <a:ext cx="3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メイリオ"/>
                <a:ea typeface="メイリオ"/>
                <a:cs typeface="メイリオ"/>
              </a:rPr>
              <a:t>登録したメールアドレス</a:t>
            </a:r>
            <a:r>
              <a:rPr lang="en-US" altLang="ja-JP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>
                <a:latin typeface="メイリオ"/>
                <a:ea typeface="メイリオ"/>
                <a:cs typeface="メイリオ"/>
              </a:rPr>
              <a:t>電話番号</a:t>
            </a:r>
            <a:endParaRPr kumimoji="1"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74782" y="37325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/>
                <a:ea typeface="メイリオ"/>
                <a:cs typeface="メイリオ"/>
              </a:rPr>
              <a:t>パスワード</a:t>
            </a:r>
            <a:endParaRPr kumimoji="1"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74783" y="3732590"/>
            <a:ext cx="1338828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5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へのアクセス</a:t>
            </a:r>
            <a:endParaRPr kumimoji="1" lang="ja-JP" altLang="en-US"/>
          </a:p>
        </p:txBody>
      </p:sp>
      <p:pic>
        <p:nvPicPr>
          <p:cNvPr id="4" name="図 3" descr="スクリーンショット 2016-10-27 16.5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749891"/>
            <a:ext cx="8293100" cy="4572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41069" y="3108476"/>
            <a:ext cx="435408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7430" y="3084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0004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バケットの作成</a:t>
            </a:r>
            <a:endParaRPr kumimoji="1" lang="en-US" altLang="ja-JP"/>
          </a:p>
          <a:p>
            <a:pPr lvl="1"/>
            <a:r>
              <a:rPr kumimoji="1" lang="ja-JP" altLang="en-US"/>
              <a:t>バケット名：</a:t>
            </a:r>
            <a:r>
              <a:rPr lang="ja-JP" altLang="en-US">
                <a:solidFill>
                  <a:srgbClr val="FF0000"/>
                </a:solidFill>
              </a:rPr>
              <a:t>一意である名前をつける必要がある！</a:t>
            </a:r>
            <a:endParaRPr lang="en-US" altLang="ja-JP">
              <a:solidFill>
                <a:srgbClr val="FF0000"/>
              </a:solidFill>
            </a:endParaRPr>
          </a:p>
          <a:p>
            <a:pPr marL="2286000" lvl="5" indent="0">
              <a:buNone/>
            </a:pPr>
            <a:r>
              <a:rPr lang="en-US" altLang="ja-JP"/>
              <a:t>(</a:t>
            </a:r>
            <a:r>
              <a:rPr lang="ja-JP" altLang="en-US"/>
              <a:t>例：</a:t>
            </a:r>
            <a:r>
              <a:rPr lang="en-US" altLang="ja-JP"/>
              <a:t> lambda-s3-sawada-bucket </a:t>
            </a:r>
            <a:r>
              <a:rPr lang="ja-JP" altLang="en-US"/>
              <a:t>など</a:t>
            </a:r>
            <a:r>
              <a:rPr lang="en-US" altLang="ja-JP"/>
              <a:t>..)</a:t>
            </a:r>
            <a:endParaRPr kumimoji="1" lang="en-US" altLang="ja-JP"/>
          </a:p>
          <a:p>
            <a:pPr lvl="1"/>
            <a:r>
              <a:rPr lang="ja-JP" altLang="en-US"/>
              <a:t>リージョン：</a:t>
            </a:r>
            <a:r>
              <a:rPr lang="en-US" altLang="ja-JP"/>
              <a:t>Tokyo</a:t>
            </a:r>
            <a:endParaRPr kumimoji="1" lang="ja-JP" altLang="en-US"/>
          </a:p>
        </p:txBody>
      </p:sp>
      <p:pic>
        <p:nvPicPr>
          <p:cNvPr id="4" name="図 3" descr="スクリーンショット 2016-10-27 5.5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" y="2398740"/>
            <a:ext cx="7190128" cy="51435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870476" y="3991429"/>
            <a:ext cx="568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このサンプルでは</a:t>
            </a:r>
            <a:r>
              <a:rPr kumimoji="1" lang="en-US" altLang="ja-JP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lambda-s3-bucket</a:t>
            </a:r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としています！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5880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Lambda</a:t>
            </a:r>
            <a:r>
              <a:rPr kumimoji="1" lang="ja-JP" altLang="en-US"/>
              <a:t>へのアクセス</a:t>
            </a:r>
            <a:endParaRPr kumimoji="1" lang="ja-JP" altLang="en-US"/>
          </a:p>
        </p:txBody>
      </p:sp>
      <p:pic>
        <p:nvPicPr>
          <p:cNvPr id="4" name="図 3" descr="スクリーンショット 2016-10-27 16.5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749891"/>
            <a:ext cx="8293100" cy="4572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41069" y="1898976"/>
            <a:ext cx="774074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72381" y="1868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  <a:endParaRPr kumimoji="1" lang="ja-JP" altLang="en-US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968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Lambda</a:t>
            </a:r>
            <a:r>
              <a:rPr lang="ja-JP" altLang="en-US"/>
              <a:t>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Blank Function</a:t>
            </a:r>
            <a:r>
              <a:rPr lang="ja-JP" altLang="en-US"/>
              <a:t>を選択</a:t>
            </a:r>
            <a:endParaRPr lang="en-US" altLang="ja-JP"/>
          </a:p>
          <a:p>
            <a:r>
              <a:rPr lang="en-US" altLang="ja-JP"/>
              <a:t>Configure triggers</a:t>
            </a:r>
            <a:r>
              <a:rPr lang="ja-JP" altLang="en-US"/>
              <a:t>：</a:t>
            </a:r>
            <a:r>
              <a:rPr lang="en-US" altLang="ja-JP"/>
              <a:t>S3</a:t>
            </a:r>
            <a:r>
              <a:rPr lang="ja-JP" altLang="en-US"/>
              <a:t>を選択</a:t>
            </a:r>
            <a:endParaRPr lang="en-US" altLang="ja-JP"/>
          </a:p>
          <a:p>
            <a:pPr lvl="1"/>
            <a:r>
              <a:rPr lang="en-US" altLang="ja-JP"/>
              <a:t>Bucket</a:t>
            </a:r>
            <a:r>
              <a:rPr lang="ja-JP" altLang="en-US"/>
              <a:t>：</a:t>
            </a:r>
            <a:r>
              <a:rPr lang="en-US" altLang="ja-JP"/>
              <a:t>lambda-s3-bucket</a:t>
            </a:r>
          </a:p>
          <a:p>
            <a:pPr lvl="1"/>
            <a:r>
              <a:rPr lang="en-US" altLang="ja-JP"/>
              <a:t>Event Type</a:t>
            </a:r>
            <a:r>
              <a:rPr lang="ja-JP" altLang="en-US"/>
              <a:t>：</a:t>
            </a:r>
            <a:r>
              <a:rPr lang="en-US" altLang="ja-JP"/>
              <a:t>Object Created(All)</a:t>
            </a:r>
          </a:p>
          <a:p>
            <a:pPr lvl="1"/>
            <a:r>
              <a:rPr lang="en-US" altLang="ja-JP"/>
              <a:t>Prefix , Suffix</a:t>
            </a:r>
            <a:r>
              <a:rPr lang="ja-JP" altLang="en-US"/>
              <a:t>は空のまま</a:t>
            </a:r>
            <a:endParaRPr lang="en-US" altLang="ja-JP"/>
          </a:p>
          <a:p>
            <a:pPr lvl="1"/>
            <a:r>
              <a:rPr lang="en-US" altLang="ja-JP"/>
              <a:t>Enable Trigger</a:t>
            </a:r>
            <a:r>
              <a:rPr lang="ja-JP" altLang="en-US"/>
              <a:t>にチェックを入れる</a:t>
            </a:r>
            <a:endParaRPr lang="en-US" altLang="ja-JP"/>
          </a:p>
          <a:p>
            <a:r>
              <a:rPr lang="en-US" altLang="ja-JP"/>
              <a:t>Next</a:t>
            </a:r>
            <a:r>
              <a:rPr lang="ja-JP" altLang="en-US"/>
              <a:t>をクリック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5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460</Words>
  <Application>Microsoft Macintosh PowerPoint</Application>
  <PresentationFormat>画面に合わせる (16:9)</PresentationFormat>
  <Paragraphs>96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モバイルアプリ編ハンズオン Lambda編</vt:lpstr>
      <vt:lpstr>自己紹介</vt:lpstr>
      <vt:lpstr>AWS Lambdaの説明</vt:lpstr>
      <vt:lpstr>今日作るLambda</vt:lpstr>
      <vt:lpstr>AWSマネージメントコンソールへのログイン</vt:lpstr>
      <vt:lpstr>S3へのアクセス</vt:lpstr>
      <vt:lpstr>S3の作成</vt:lpstr>
      <vt:lpstr>Lambdaへのアクセス</vt:lpstr>
      <vt:lpstr>Lambdaの作成</vt:lpstr>
      <vt:lpstr>Lambdaの作成</vt:lpstr>
      <vt:lpstr>PowerPoint プレゼンテーション</vt:lpstr>
      <vt:lpstr>Lambdaの作成</vt:lpstr>
      <vt:lpstr>Lambdaの作成</vt:lpstr>
      <vt:lpstr>PowerPoint プレゼンテーション</vt:lpstr>
      <vt:lpstr>PowerPoint プレゼンテーション</vt:lpstr>
      <vt:lpstr>Lambdaの作成</vt:lpstr>
      <vt:lpstr>PowerPoint プレゼンテーション</vt:lpstr>
      <vt:lpstr>S3にアップロード</vt:lpstr>
      <vt:lpstr>S3にアップロード</vt:lpstr>
      <vt:lpstr>S3にアップロード</vt:lpstr>
      <vt:lpstr>PowerPoint プレゼンテーション</vt:lpstr>
      <vt:lpstr>CloudWatchLogsから確認する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モバイルアプリ編ハンズオン Lambda編</dc:title>
  <dc:creator>澤田 洋二</dc:creator>
  <cp:lastModifiedBy>澤田 洋二</cp:lastModifiedBy>
  <cp:revision>23</cp:revision>
  <dcterms:created xsi:type="dcterms:W3CDTF">2016-10-26T20:46:16Z</dcterms:created>
  <dcterms:modified xsi:type="dcterms:W3CDTF">2016-10-27T08:36:16Z</dcterms:modified>
</cp:coreProperties>
</file>