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4" r:id="rId8"/>
    <p:sldId id="260" r:id="rId9"/>
    <p:sldId id="265" r:id="rId10"/>
    <p:sldId id="266" r:id="rId11"/>
    <p:sldId id="261" r:id="rId12"/>
    <p:sldId id="267" r:id="rId13"/>
    <p:sldId id="262" r:id="rId14"/>
    <p:sldId id="268" r:id="rId15"/>
    <p:sldId id="263" r:id="rId16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2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7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6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7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9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7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9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4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693277"/>
            <a:ext cx="8229600" cy="39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A3AA-02E6-7343-8B9B-2674C8DA81AC}" type="datetimeFigureOut">
              <a:t>16/10/27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4F4E-BDA0-724B-8B9E-A231AE7DE41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モバイルアプリ編ハンズオン</a:t>
            </a:r>
            <a:r>
              <a:rPr kumimoji="1" lang="en-US" altLang="ja-JP"/>
              <a:t> Lambda</a:t>
            </a:r>
            <a:r>
              <a:rPr kumimoji="1" lang="ja-JP" altLang="en-US"/>
              <a:t>編</a:t>
            </a:r>
          </a:p>
        </p:txBody>
      </p:sp>
    </p:spTree>
    <p:extLst>
      <p:ext uri="{BB962C8B-B14F-4D97-AF65-F5344CB8AC3E}">
        <p14:creationId xmlns:p14="http://schemas.microsoft.com/office/powerpoint/2010/main" val="13304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681"/>
            <a:ext cx="9144000" cy="32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Advanced settings</a:t>
            </a:r>
          </a:p>
          <a:p>
            <a:pPr lvl="1"/>
            <a:r>
              <a:rPr lang="en-US" altLang="ja-JP"/>
              <a:t>Memory (MB) , Timeout , VPC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lang="en-US" altLang="ja-JP"/>
              <a:t>Create function</a:t>
            </a:r>
            <a:r>
              <a:rPr lang="ja-JP" altLang="en-US"/>
              <a:t>をクリック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20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083"/>
            <a:ext cx="9144000" cy="40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にアップロード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アップロードをクリック</a:t>
            </a:r>
            <a:endParaRPr kumimoji="1" lang="en-US" altLang="ja-JP"/>
          </a:p>
          <a:p>
            <a:r>
              <a:rPr lang="en-US" altLang="ja-JP"/>
              <a:t>demo.txt</a:t>
            </a:r>
            <a:r>
              <a:rPr lang="ja-JP" altLang="en-US"/>
              <a:t>をドラッグアンドドロップ</a:t>
            </a:r>
            <a:endParaRPr lang="en-US" altLang="ja-JP"/>
          </a:p>
          <a:p>
            <a:r>
              <a:rPr kumimoji="1" lang="ja-JP" altLang="en-US"/>
              <a:t>アップロードの開始をクリック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3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1" y="0"/>
            <a:ext cx="8221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CloudWatch</a:t>
            </a:r>
            <a:r>
              <a:rPr kumimoji="1" lang="ja-JP" altLang="en-US"/>
              <a:t>から確認する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lambda-s3-function</a:t>
            </a:r>
            <a:r>
              <a:rPr kumimoji="1" lang="ja-JP" altLang="en-US"/>
              <a:t>の</a:t>
            </a:r>
            <a:r>
              <a:rPr kumimoji="1" lang="en-US" altLang="ja-JP"/>
              <a:t>Monitoring</a:t>
            </a:r>
            <a:r>
              <a:rPr kumimoji="1" lang="ja-JP" altLang="en-US"/>
              <a:t>タブをクリック</a:t>
            </a:r>
            <a:endParaRPr kumimoji="1" lang="en-US" altLang="ja-JP"/>
          </a:p>
          <a:p>
            <a:r>
              <a:rPr kumimoji="1" lang="en-US" altLang="ja-JP"/>
              <a:t>View logs in CloudWacth</a:t>
            </a:r>
            <a:r>
              <a:rPr lang="ja-JP" altLang="en-US"/>
              <a:t>をクリック</a:t>
            </a:r>
            <a:endParaRPr lang="en-US" altLang="ja-JP"/>
          </a:p>
          <a:p>
            <a:r>
              <a:rPr kumimoji="1" lang="en-US" altLang="ja-JP"/>
              <a:t>2016/10/28</a:t>
            </a:r>
            <a:r>
              <a:rPr kumimoji="1" lang="ja-JP" altLang="en-US"/>
              <a:t>・・・をクリック</a:t>
            </a:r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4" name="図 3" descr="スクリーンショット 2016-10-27 6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3085255"/>
            <a:ext cx="9144000" cy="6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213" y="1095658"/>
            <a:ext cx="44037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澤田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洋二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さわだ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ようじ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</a:p>
          <a:p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青森大学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ソフトウェア情報学部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latin typeface="メイリオ"/>
                <a:ea typeface="メイリオ"/>
                <a:cs typeface="メイリオ"/>
              </a:rPr>
              <a:t>4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平成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7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31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日生まれ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満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21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歳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)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青森県 弘前市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出身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株式会社ヘプタゴン　インターン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		      </a:t>
            </a:r>
          </a:p>
          <a:p>
            <a:r>
              <a:rPr kumimoji="1" lang="en-US" altLang="ja-JP" sz="2000" dirty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                </a:t>
            </a:r>
            <a:r>
              <a:rPr lang="hr-HR" altLang="ja-JP" sz="2000" dirty="0" smtClean="0">
                <a:latin typeface="メイリオ"/>
                <a:ea typeface="メイリオ"/>
                <a:cs typeface="メイリオ"/>
              </a:rPr>
              <a:t>yoji.s033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　</a:t>
            </a:r>
            <a:endParaRPr lang="hr-HR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6" name="図 5" descr="thumb_IMG_0176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89" y="-832147"/>
            <a:ext cx="4316953" cy="6483638"/>
          </a:xfrm>
          <a:prstGeom prst="rect">
            <a:avLst/>
          </a:prstGeom>
        </p:spPr>
      </p:pic>
      <p:pic>
        <p:nvPicPr>
          <p:cNvPr id="7" name="図 6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0" y="408088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AWS Lambda</a:t>
            </a:r>
            <a:r>
              <a:rPr kumimoji="1" lang="ja-JP" altLang="en-US"/>
              <a:t>の説明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クラウド上で、イベントをトリガーにコードを実行させる</a:t>
            </a:r>
            <a:r>
              <a:rPr lang="en-US" altLang="ja-JP"/>
              <a:t>Compute</a:t>
            </a:r>
            <a:r>
              <a:rPr lang="ja-JP" altLang="en-US"/>
              <a:t>サービス</a:t>
            </a:r>
            <a:endParaRPr lang="en-US" altLang="ja-JP"/>
          </a:p>
          <a:p>
            <a:pPr lvl="1"/>
            <a:r>
              <a:rPr kumimoji="1" lang="en-US" altLang="ja-JP"/>
              <a:t>EC2</a:t>
            </a:r>
            <a:r>
              <a:rPr kumimoji="1" lang="ja-JP" altLang="en-US"/>
              <a:t>インスタンスや</a:t>
            </a:r>
            <a:r>
              <a:rPr kumimoji="1" lang="en-US" altLang="ja-JP"/>
              <a:t>OS</a:t>
            </a:r>
            <a:r>
              <a:rPr kumimoji="1" lang="ja-JP" altLang="en-US"/>
              <a:t>等のインフラ管理が不要</a:t>
            </a:r>
            <a:endParaRPr lang="en-US" altLang="ja-JP"/>
          </a:p>
          <a:p>
            <a:pPr lvl="1"/>
            <a:r>
              <a:rPr lang="ja-JP" altLang="en-US"/>
              <a:t>数件</a:t>
            </a:r>
            <a:r>
              <a:rPr lang="en-US" altLang="ja-JP"/>
              <a:t>/</a:t>
            </a:r>
            <a:r>
              <a:rPr lang="ja-JP" altLang="en-US"/>
              <a:t>日</a:t>
            </a:r>
            <a:r>
              <a:rPr lang="en-US" altLang="ja-JP"/>
              <a:t> </a:t>
            </a:r>
            <a:r>
              <a:rPr lang="ja-JP" altLang="en-US"/>
              <a:t>から数千件</a:t>
            </a:r>
            <a:r>
              <a:rPr lang="en-US" altLang="ja-JP"/>
              <a:t>/</a:t>
            </a:r>
            <a:r>
              <a:rPr lang="ja-JP" altLang="en-US"/>
              <a:t>秒のリクエストまで自動的にスケール</a:t>
            </a:r>
            <a:endParaRPr lang="en-US" altLang="ja-JP"/>
          </a:p>
          <a:p>
            <a:pPr lvl="1"/>
            <a:r>
              <a:rPr lang="ja-JP" altLang="en-US"/>
              <a:t>従量課金、実際にコードが稼働した時間に対しての請求</a:t>
            </a:r>
            <a:endParaRPr lang="en-US" altLang="ja-JP"/>
          </a:p>
          <a:p>
            <a:pPr lvl="1"/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257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今日作る</a:t>
            </a:r>
            <a:r>
              <a:rPr kumimoji="1" lang="en-US" altLang="ja-JP"/>
              <a:t>Lambda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S3</a:t>
            </a:r>
            <a:r>
              <a:rPr lang="ja-JP" altLang="en-US"/>
              <a:t>にファイルをアップロードする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Lambda</a:t>
            </a:r>
            <a:r>
              <a:rPr lang="ja-JP" altLang="en-US"/>
              <a:t>でイベントをトリガーする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CloudWatch</a:t>
            </a:r>
            <a:r>
              <a:rPr lang="ja-JP" altLang="en-US"/>
              <a:t>にログを記録する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1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S3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バケットの作成</a:t>
            </a:r>
            <a:endParaRPr kumimoji="1" lang="en-US" altLang="ja-JP"/>
          </a:p>
          <a:p>
            <a:pPr lvl="1"/>
            <a:r>
              <a:rPr kumimoji="1" lang="ja-JP" altLang="en-US"/>
              <a:t>バケット名：</a:t>
            </a:r>
            <a:r>
              <a:rPr kumimoji="1" lang="en-US" altLang="ja-JP"/>
              <a:t>lambda-s3-bucket</a:t>
            </a:r>
          </a:p>
          <a:p>
            <a:pPr lvl="1"/>
            <a:r>
              <a:rPr lang="ja-JP" altLang="en-US"/>
              <a:t>リージョン：</a:t>
            </a:r>
            <a:r>
              <a:rPr lang="en-US" altLang="ja-JP"/>
              <a:t>Tokyo</a:t>
            </a:r>
            <a:endParaRPr kumimoji="1" lang="ja-JP" altLang="en-US"/>
          </a:p>
        </p:txBody>
      </p:sp>
      <p:pic>
        <p:nvPicPr>
          <p:cNvPr id="4" name="図 3" descr="スクリーンショット 2016-10-27 5.5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" y="1963312"/>
            <a:ext cx="71901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Lambda</a:t>
            </a:r>
            <a:r>
              <a:rPr lang="ja-JP" altLang="en-US"/>
              <a:t>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Blank Function</a:t>
            </a:r>
            <a:r>
              <a:rPr lang="ja-JP" altLang="en-US"/>
              <a:t>を選択</a:t>
            </a:r>
            <a:endParaRPr lang="en-US" altLang="ja-JP"/>
          </a:p>
          <a:p>
            <a:r>
              <a:rPr lang="en-US" altLang="ja-JP"/>
              <a:t>Configure triggers</a:t>
            </a:r>
            <a:r>
              <a:rPr lang="ja-JP" altLang="en-US"/>
              <a:t>：</a:t>
            </a:r>
            <a:r>
              <a:rPr lang="en-US" altLang="ja-JP"/>
              <a:t>S3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Bucket</a:t>
            </a:r>
            <a:r>
              <a:rPr lang="ja-JP" altLang="en-US"/>
              <a:t>：</a:t>
            </a:r>
            <a:r>
              <a:rPr lang="en-US" altLang="ja-JP"/>
              <a:t>lambda-s3-bucket</a:t>
            </a:r>
          </a:p>
          <a:p>
            <a:pPr lvl="1"/>
            <a:r>
              <a:rPr lang="en-US" altLang="ja-JP"/>
              <a:t>Event Type</a:t>
            </a:r>
            <a:r>
              <a:rPr lang="ja-JP" altLang="en-US"/>
              <a:t>：</a:t>
            </a:r>
            <a:r>
              <a:rPr lang="en-US" altLang="ja-JP"/>
              <a:t>Object Created(All)</a:t>
            </a:r>
          </a:p>
          <a:p>
            <a:pPr lvl="1"/>
            <a:r>
              <a:rPr lang="en-US" altLang="ja-JP"/>
              <a:t>Prefix , Suffix</a:t>
            </a:r>
            <a:r>
              <a:rPr lang="ja-JP" altLang="en-US"/>
              <a:t>は空のまま</a:t>
            </a:r>
            <a:endParaRPr lang="en-US" altLang="ja-JP"/>
          </a:p>
          <a:p>
            <a:pPr lvl="1"/>
            <a:r>
              <a:rPr lang="en-US" altLang="ja-JP"/>
              <a:t>Enable Trigger</a:t>
            </a:r>
            <a:r>
              <a:rPr lang="ja-JP" altLang="en-US"/>
              <a:t>にチェックを入れる</a:t>
            </a:r>
            <a:endParaRPr lang="en-US" altLang="ja-JP"/>
          </a:p>
          <a:p>
            <a:r>
              <a:rPr lang="en-US" altLang="ja-JP"/>
              <a:t>Next</a:t>
            </a:r>
            <a:r>
              <a:rPr lang="ja-JP" altLang="en-US"/>
              <a:t>をクリック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5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6-10-27 6.0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" y="0"/>
            <a:ext cx="75582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Lambda</a:t>
            </a:r>
            <a:r>
              <a:rPr kumimoji="1" lang="ja-JP" altLang="en-US"/>
              <a:t>の作成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Configure function</a:t>
            </a:r>
          </a:p>
          <a:p>
            <a:pPr lvl="1"/>
            <a:r>
              <a:rPr lang="en-US" altLang="ja-JP"/>
              <a:t>Name : lambda-s3-function</a:t>
            </a:r>
          </a:p>
          <a:p>
            <a:pPr lvl="1"/>
            <a:r>
              <a:rPr kumimoji="1" lang="en-US" altLang="ja-JP"/>
              <a:t>Description</a:t>
            </a:r>
            <a:r>
              <a:rPr lang="en-US" altLang="ja-JP"/>
              <a:t> , Runtime </a:t>
            </a:r>
            <a:r>
              <a:rPr lang="ja-JP" altLang="en-US"/>
              <a:t>はそのまま</a:t>
            </a:r>
            <a:endParaRPr lang="en-US" altLang="ja-JP"/>
          </a:p>
          <a:p>
            <a:r>
              <a:rPr lang="en-US" altLang="ja-JP"/>
              <a:t>Code entry type</a:t>
            </a:r>
          </a:p>
          <a:p>
            <a:pPr lvl="1"/>
            <a:r>
              <a:rPr lang="ja-JP" altLang="en-US"/>
              <a:t>コードをコピー＆ペースト</a:t>
            </a:r>
            <a:endParaRPr lang="en-US" altLang="ja-JP"/>
          </a:p>
          <a:p>
            <a:r>
              <a:rPr lang="en-US" altLang="ja-JP"/>
              <a:t>Lambda function handler and role</a:t>
            </a:r>
          </a:p>
          <a:p>
            <a:pPr lvl="1"/>
            <a:r>
              <a:rPr lang="en-US" altLang="ja-JP"/>
              <a:t>Handler </a:t>
            </a:r>
            <a:r>
              <a:rPr lang="ja-JP" altLang="en-US"/>
              <a:t>はそのまま</a:t>
            </a:r>
            <a:endParaRPr lang="en-US" altLang="ja-JP"/>
          </a:p>
          <a:p>
            <a:pPr lvl="1"/>
            <a:r>
              <a:rPr lang="en-US" altLang="ja-JP"/>
              <a:t>Role : Create new role from template(s) </a:t>
            </a:r>
            <a:r>
              <a:rPr lang="ja-JP" altLang="en-US"/>
              <a:t>を選択</a:t>
            </a:r>
            <a:endParaRPr lang="en-US" altLang="ja-JP"/>
          </a:p>
          <a:p>
            <a:pPr lvl="1"/>
            <a:r>
              <a:rPr lang="en-US" altLang="ja-JP"/>
              <a:t>Role name</a:t>
            </a:r>
            <a:r>
              <a:rPr lang="ja-JP" altLang="en-US"/>
              <a:t>：</a:t>
            </a:r>
            <a:r>
              <a:rPr lang="en-US" altLang="ja-JP"/>
              <a:t>lambda-s3-role</a:t>
            </a:r>
          </a:p>
          <a:p>
            <a:pPr lvl="1"/>
            <a:r>
              <a:rPr lang="en-US" altLang="ja-JP"/>
              <a:t>Pollecy templates S3 object read-only permissions </a:t>
            </a:r>
            <a:r>
              <a:rPr lang="ja-JP" altLang="en-US"/>
              <a:t>を選択</a:t>
            </a:r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598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6-10-27 6.2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" y="0"/>
            <a:ext cx="7530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300</Words>
  <Application>Microsoft Macintosh PowerPoint</Application>
  <PresentationFormat>画面に合わせる (16:9)</PresentationFormat>
  <Paragraphs>58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モバイルアプリ編ハンズオン Lambda編</vt:lpstr>
      <vt:lpstr>自己紹介</vt:lpstr>
      <vt:lpstr>AWS Lambdaの説明</vt:lpstr>
      <vt:lpstr>今日作るLambda</vt:lpstr>
      <vt:lpstr>S3の作成</vt:lpstr>
      <vt:lpstr>Lambdaの作成</vt:lpstr>
      <vt:lpstr>PowerPoint プレゼンテーション</vt:lpstr>
      <vt:lpstr>Lambdaの作成</vt:lpstr>
      <vt:lpstr>PowerPoint プレゼンテーション</vt:lpstr>
      <vt:lpstr>PowerPoint プレゼンテーション</vt:lpstr>
      <vt:lpstr>Lambdaの作成</vt:lpstr>
      <vt:lpstr>PowerPoint プレゼンテーション</vt:lpstr>
      <vt:lpstr>S3にアップロード</vt:lpstr>
      <vt:lpstr>PowerPoint プレゼンテーション</vt:lpstr>
      <vt:lpstr>CloudWatchから確認する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モバイルアプリ編ハンズオン Lambda編</dc:title>
  <dc:creator>澤田 洋二</dc:creator>
  <cp:lastModifiedBy>澤田 洋二</cp:lastModifiedBy>
  <cp:revision>12</cp:revision>
  <dcterms:created xsi:type="dcterms:W3CDTF">2016-10-26T20:46:16Z</dcterms:created>
  <dcterms:modified xsi:type="dcterms:W3CDTF">2016-10-26T22:20:19Z</dcterms:modified>
</cp:coreProperties>
</file>