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60" r:id="rId2"/>
  </p:sldMasterIdLst>
  <p:sldIdLst>
    <p:sldId id="256" r:id="rId3"/>
    <p:sldId id="261" r:id="rId4"/>
    <p:sldId id="260" r:id="rId5"/>
    <p:sldId id="262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B6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90"/>
    <p:restoredTop sz="94830"/>
  </p:normalViewPr>
  <p:slideViewPr>
    <p:cSldViewPr snapToGrid="0">
      <p:cViewPr varScale="1">
        <p:scale>
          <a:sx n="107" d="100"/>
          <a:sy n="107" d="100"/>
        </p:scale>
        <p:origin x="17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B26C60-89FC-6C3E-08D8-F8B6723A1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AEB5CCF-194B-9895-0E19-57636EFCB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4AA538-9532-55C3-566F-583F8F4D1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CFB-1EF2-0545-960B-65D7746E405D}" type="datetimeFigureOut">
              <a:rPr kumimoji="1" lang="ja-JP" altLang="en-US" smtClean="0"/>
              <a:t>2022/8/31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20B339-E5FF-4BE1-32D4-68A6D8882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B9E54A-055B-F71F-F480-9695E693B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495D-F025-DD48-8B4D-0B581AE299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046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BAE821-B720-D1A9-B32F-11F562006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F528EDA-6486-ED19-FF62-0414B90FC3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3A489E-FE0C-A3CF-888B-F086C79CB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CFB-1EF2-0545-960B-65D7746E405D}" type="datetimeFigureOut">
              <a:rPr kumimoji="1" lang="ja-JP" altLang="en-US" smtClean="0"/>
              <a:t>2022/8/31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682518-8D8A-1C20-9092-ECA348CD9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625813-C448-6E9D-BF18-D13617C64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495D-F025-DD48-8B4D-0B581AE299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3968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40C7A34-847A-AC19-799C-DB0A6DFC14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F81BC17-E72D-E44E-7F1E-7EA0CC9C8A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18FFF3-37CA-A815-4D29-F1AA799E0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CFB-1EF2-0545-960B-65D7746E405D}" type="datetimeFigureOut">
              <a:rPr kumimoji="1" lang="ja-JP" altLang="en-US" smtClean="0"/>
              <a:t>2022/8/31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48E329-BA33-3DE8-D101-9E4C7F3D0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0A8719-5DEA-33AF-1B19-5CAD047DD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495D-F025-DD48-8B4D-0B581AE299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5838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B26C60-89FC-6C3E-08D8-F8B6723A1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AEB5CCF-194B-9895-0E19-57636EFCB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4AA538-9532-55C3-566F-583F8F4D1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CFB-1EF2-0545-960B-65D7746E405D}" type="datetimeFigureOut">
              <a:rPr kumimoji="1" lang="ja-JP" altLang="en-US" smtClean="0"/>
              <a:t>2022/8/31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20B339-E5FF-4BE1-32D4-68A6D8882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B9E54A-055B-F71F-F480-9695E693B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495D-F025-DD48-8B4D-0B581AE299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6351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3F3AAD-B311-52D4-F8A7-46AEA6867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F87091-D85B-5AF9-9C39-76CA3C2A8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5F7827-AFA9-4128-F516-D87E39B9A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CFB-1EF2-0545-960B-65D7746E405D}" type="datetimeFigureOut">
              <a:rPr kumimoji="1" lang="ja-JP" altLang="en-US" smtClean="0"/>
              <a:t>2022/8/31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BADCB3-CADE-5892-1258-83BCA3916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C5C7D6-2294-DB3D-A52F-9110A981A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495D-F025-DD48-8B4D-0B581AE299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53809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53B216-E16D-FCA5-38C4-ACBDA1CD5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233846B-8230-4C17-760A-8E0722A67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E014EA-9E5B-5C6F-3236-169A4A8E9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CFB-1EF2-0545-960B-65D7746E405D}" type="datetimeFigureOut">
              <a:rPr kumimoji="1" lang="ja-JP" altLang="en-US" smtClean="0"/>
              <a:t>2022/8/31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7B1FE3-C94E-9E47-3BD7-EE5171D1A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70F9D5-FCC0-159A-F333-A48CB812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495D-F025-DD48-8B4D-0B581AE299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0196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B4ED4D-6F63-6A1A-E787-23B9D227B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F1A122-6B43-F032-2C6A-B4132FB2F1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88D23BF-AA68-9109-C9AF-A15A7E5A2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A7744A8-ABCB-4740-5807-2465F941C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CFB-1EF2-0545-960B-65D7746E405D}" type="datetimeFigureOut">
              <a:rPr kumimoji="1" lang="ja-JP" altLang="en-US" smtClean="0"/>
              <a:t>2022/8/31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BD76526-D25C-197A-F401-E90CB7A9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66AF5BD-2428-7372-3927-89612B484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495D-F025-DD48-8B4D-0B581AE299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97885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119FB5-16E0-3F9A-2F5A-0F91B1365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3820D5A-DEE3-1233-E53E-3AB4B7FA6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94B077C-7CDA-5B50-5EE3-3449D24D7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55F0047-723E-64F5-D2F2-7803CB906D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F449489-68E0-CEC8-63EB-CEB3E16FCE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28FAA30-8D9D-62D2-88E3-26DAA3B44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CFB-1EF2-0545-960B-65D7746E405D}" type="datetimeFigureOut">
              <a:rPr kumimoji="1" lang="ja-JP" altLang="en-US" smtClean="0"/>
              <a:t>2022/8/31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DA6567E-18B6-6AA6-07A4-E5B59474D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02301B7-75C0-3869-1A4A-FFE4CF026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495D-F025-DD48-8B4D-0B581AE299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92329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08462F-8F56-7313-14B4-7BBCD80AC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112C861-B0DB-92F8-B377-9A492888E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CFB-1EF2-0545-960B-65D7746E405D}" type="datetimeFigureOut">
              <a:rPr kumimoji="1" lang="ja-JP" altLang="en-US" smtClean="0"/>
              <a:t>2022/8/31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F7A2367-DDB7-D5E2-3862-8C3BE82D5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D386E35-54D9-1797-2268-56989A98B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495D-F025-DD48-8B4D-0B581AE299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36318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19B3915-3AF4-E33F-8136-3B6BB0F28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CFB-1EF2-0545-960B-65D7746E405D}" type="datetimeFigureOut">
              <a:rPr kumimoji="1" lang="ja-JP" altLang="en-US" smtClean="0"/>
              <a:t>2022/8/31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262AE4F-871B-FB51-968F-8F0BF4C61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E696D16-1473-835F-AB6A-1F1B53EB6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495D-F025-DD48-8B4D-0B581AE299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70813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29247F-45CA-D0F4-A581-2AF3C24B2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A04618-DDBA-A7B2-A3D4-49B694FED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1E89087-74E2-F890-48BD-F516FF320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D12D9B0-07D7-0571-BF09-EC2CB45E2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CFB-1EF2-0545-960B-65D7746E405D}" type="datetimeFigureOut">
              <a:rPr kumimoji="1" lang="ja-JP" altLang="en-US" smtClean="0"/>
              <a:t>2022/8/31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39046F2-2301-EEB9-9DD2-EF6331AFD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E68FDC6-AD68-659C-2CFE-44A16A220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495D-F025-DD48-8B4D-0B581AE299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2873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3F3AAD-B311-52D4-F8A7-46AEA6867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F87091-D85B-5AF9-9C39-76CA3C2A8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5F7827-AFA9-4128-F516-D87E39B9A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CFB-1EF2-0545-960B-65D7746E405D}" type="datetimeFigureOut">
              <a:rPr kumimoji="1" lang="ja-JP" altLang="en-US" smtClean="0"/>
              <a:t>2022/8/31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BADCB3-CADE-5892-1258-83BCA3916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C5C7D6-2294-DB3D-A52F-9110A981A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495D-F025-DD48-8B4D-0B581AE299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0857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6D4EC2-7A83-F59B-996F-E59142750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387B0AB-7489-68B5-56E8-4B80EF6B1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4260610-9260-952D-570A-9B8AD6AB3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B01B83C-5A7E-8B44-9D16-9A25A86CF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CFB-1EF2-0545-960B-65D7746E405D}" type="datetimeFigureOut">
              <a:rPr kumimoji="1" lang="ja-JP" altLang="en-US" smtClean="0"/>
              <a:t>2022/8/31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2D521EA-D90C-529E-5DC0-231B8FAB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6893DB2-3F0E-E74D-78E0-6637BC90C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495D-F025-DD48-8B4D-0B581AE299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58570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BAE821-B720-D1A9-B32F-11F562006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F528EDA-6486-ED19-FF62-0414B90FC3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3A489E-FE0C-A3CF-888B-F086C79CB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CFB-1EF2-0545-960B-65D7746E405D}" type="datetimeFigureOut">
              <a:rPr kumimoji="1" lang="ja-JP" altLang="en-US" smtClean="0"/>
              <a:t>2022/8/31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682518-8D8A-1C20-9092-ECA348CD9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625813-C448-6E9D-BF18-D13617C64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495D-F025-DD48-8B4D-0B581AE299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42689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40C7A34-847A-AC19-799C-DB0A6DFC14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F81BC17-E72D-E44E-7F1E-7EA0CC9C8A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18FFF3-37CA-A815-4D29-F1AA799E0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CFB-1EF2-0545-960B-65D7746E405D}" type="datetimeFigureOut">
              <a:rPr kumimoji="1" lang="ja-JP" altLang="en-US" smtClean="0"/>
              <a:t>2022/8/31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48E329-BA33-3DE8-D101-9E4C7F3D0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0A8719-5DEA-33AF-1B19-5CAD047DD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495D-F025-DD48-8B4D-0B581AE299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2622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53B216-E16D-FCA5-38C4-ACBDA1CD5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233846B-8230-4C17-760A-8E0722A67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E014EA-9E5B-5C6F-3236-169A4A8E9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CFB-1EF2-0545-960B-65D7746E405D}" type="datetimeFigureOut">
              <a:rPr kumimoji="1" lang="ja-JP" altLang="en-US" smtClean="0"/>
              <a:t>2022/8/31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7B1FE3-C94E-9E47-3BD7-EE5171D1A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70F9D5-FCC0-159A-F333-A48CB812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495D-F025-DD48-8B4D-0B581AE299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3451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B4ED4D-6F63-6A1A-E787-23B9D227B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F1A122-6B43-F032-2C6A-B4132FB2F1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88D23BF-AA68-9109-C9AF-A15A7E5A2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A7744A8-ABCB-4740-5807-2465F941C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CFB-1EF2-0545-960B-65D7746E405D}" type="datetimeFigureOut">
              <a:rPr kumimoji="1" lang="ja-JP" altLang="en-US" smtClean="0"/>
              <a:t>2022/8/31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BD76526-D25C-197A-F401-E90CB7A9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66AF5BD-2428-7372-3927-89612B484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495D-F025-DD48-8B4D-0B581AE299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1023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119FB5-16E0-3F9A-2F5A-0F91B1365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3820D5A-DEE3-1233-E53E-3AB4B7FA6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94B077C-7CDA-5B50-5EE3-3449D24D7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55F0047-723E-64F5-D2F2-7803CB906D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F449489-68E0-CEC8-63EB-CEB3E16FCE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28FAA30-8D9D-62D2-88E3-26DAA3B44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CFB-1EF2-0545-960B-65D7746E405D}" type="datetimeFigureOut">
              <a:rPr kumimoji="1" lang="ja-JP" altLang="en-US" smtClean="0"/>
              <a:t>2022/8/31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DA6567E-18B6-6AA6-07A4-E5B59474D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02301B7-75C0-3869-1A4A-FFE4CF026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495D-F025-DD48-8B4D-0B581AE299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0866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08462F-8F56-7313-14B4-7BBCD80AC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112C861-B0DB-92F8-B377-9A492888E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CFB-1EF2-0545-960B-65D7746E405D}" type="datetimeFigureOut">
              <a:rPr kumimoji="1" lang="ja-JP" altLang="en-US" smtClean="0"/>
              <a:t>2022/8/31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F7A2367-DDB7-D5E2-3862-8C3BE82D5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D386E35-54D9-1797-2268-56989A98B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495D-F025-DD48-8B4D-0B581AE299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9746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19B3915-3AF4-E33F-8136-3B6BB0F28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CFB-1EF2-0545-960B-65D7746E405D}" type="datetimeFigureOut">
              <a:rPr kumimoji="1" lang="ja-JP" altLang="en-US" smtClean="0"/>
              <a:t>2022/8/31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262AE4F-871B-FB51-968F-8F0BF4C61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E696D16-1473-835F-AB6A-1F1B53EB6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495D-F025-DD48-8B4D-0B581AE299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8092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29247F-45CA-D0F4-A581-2AF3C24B2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A04618-DDBA-A7B2-A3D4-49B694FED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1E89087-74E2-F890-48BD-F516FF320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D12D9B0-07D7-0571-BF09-EC2CB45E2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CFB-1EF2-0545-960B-65D7746E405D}" type="datetimeFigureOut">
              <a:rPr kumimoji="1" lang="ja-JP" altLang="en-US" smtClean="0"/>
              <a:t>2022/8/31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39046F2-2301-EEB9-9DD2-EF6331AFD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E68FDC6-AD68-659C-2CFE-44A16A220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495D-F025-DD48-8B4D-0B581AE299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9529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6D4EC2-7A83-F59B-996F-E59142750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387B0AB-7489-68B5-56E8-4B80EF6B1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4260610-9260-952D-570A-9B8AD6AB3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B01B83C-5A7E-8B44-9D16-9A25A86CF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CFB-1EF2-0545-960B-65D7746E405D}" type="datetimeFigureOut">
              <a:rPr kumimoji="1" lang="ja-JP" altLang="en-US" smtClean="0"/>
              <a:t>2022/8/31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2D521EA-D90C-529E-5DC0-231B8FAB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6893DB2-3F0E-E74D-78E0-6637BC90C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495D-F025-DD48-8B4D-0B581AE299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6129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2AA83D0-2A86-61D4-6DE9-05B553909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85D28F4-1DD8-5CBB-34A9-6CB964F00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47F734-5D48-24DF-F19A-1EE6E59F95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77CFB-1EF2-0545-960B-65D7746E405D}" type="datetimeFigureOut">
              <a:rPr kumimoji="1" lang="ja-JP" altLang="en-US" smtClean="0"/>
              <a:t>2022/8/31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2F838F-608A-F357-7C54-BF9EA47863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A6A553-56FF-291E-1EC5-7E0D04A381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4495D-F025-DD48-8B4D-0B581AE299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2478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2AA83D0-2A86-61D4-6DE9-05B553909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85D28F4-1DD8-5CBB-34A9-6CB964F00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47F734-5D48-24DF-F19A-1EE6E59F95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77CFB-1EF2-0545-960B-65D7746E405D}" type="datetimeFigureOut">
              <a:rPr kumimoji="1" lang="ja-JP" altLang="en-US" smtClean="0"/>
              <a:t>2022/8/31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2F838F-608A-F357-7C54-BF9EA47863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A6A553-56FF-291E-1EC5-7E0D04A381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4495D-F025-DD48-8B4D-0B581AE2996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CF0A0DB1-D269-DE3B-0969-3739EB010E44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29340" y="-34230"/>
            <a:ext cx="12326179" cy="696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290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グループ化 161">
            <a:extLst>
              <a:ext uri="{FF2B5EF4-FFF2-40B4-BE49-F238E27FC236}">
                <a16:creationId xmlns:a16="http://schemas.microsoft.com/office/drawing/2014/main" id="{7583FA63-058B-A2AA-F32D-F7A69599912E}"/>
              </a:ext>
            </a:extLst>
          </p:cNvPr>
          <p:cNvGrpSpPr/>
          <p:nvPr/>
        </p:nvGrpSpPr>
        <p:grpSpPr>
          <a:xfrm>
            <a:off x="1227699" y="-46453"/>
            <a:ext cx="10092068" cy="6950906"/>
            <a:chOff x="1227699" y="-46453"/>
            <a:chExt cx="10092068" cy="6950906"/>
          </a:xfrm>
        </p:grpSpPr>
        <p:pic>
          <p:nvPicPr>
            <p:cNvPr id="21" name="図 20">
              <a:extLst>
                <a:ext uri="{FF2B5EF4-FFF2-40B4-BE49-F238E27FC236}">
                  <a16:creationId xmlns:a16="http://schemas.microsoft.com/office/drawing/2014/main" id="{B1CB0761-B399-7CBC-7921-DD1B3DC50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1227699" y="-46453"/>
              <a:ext cx="10092068" cy="6950906"/>
            </a:xfrm>
            <a:prstGeom prst="rect">
              <a:avLst/>
            </a:prstGeom>
          </p:spPr>
        </p:pic>
        <p:grpSp>
          <p:nvGrpSpPr>
            <p:cNvPr id="161" name="グループ化 160">
              <a:extLst>
                <a:ext uri="{FF2B5EF4-FFF2-40B4-BE49-F238E27FC236}">
                  <a16:creationId xmlns:a16="http://schemas.microsoft.com/office/drawing/2014/main" id="{2FD6C238-AC03-739B-2DC1-901D479C8764}"/>
                </a:ext>
              </a:extLst>
            </p:cNvPr>
            <p:cNvGrpSpPr/>
            <p:nvPr/>
          </p:nvGrpSpPr>
          <p:grpSpPr>
            <a:xfrm>
              <a:off x="3094272" y="986839"/>
              <a:ext cx="5776750" cy="5683394"/>
              <a:chOff x="3094272" y="986839"/>
              <a:chExt cx="5776750" cy="5683394"/>
            </a:xfrm>
          </p:grpSpPr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CF0C4C4B-3B1C-0588-0DD1-0C8014920F12}"/>
                  </a:ext>
                </a:extLst>
              </p:cNvPr>
              <p:cNvSpPr txBox="1"/>
              <p:nvPr/>
            </p:nvSpPr>
            <p:spPr>
              <a:xfrm>
                <a:off x="6922191" y="986839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札幌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130F4D3-7219-7DE7-85E5-0BC9FDADFF74}"/>
                  </a:ext>
                </a:extLst>
              </p:cNvPr>
              <p:cNvSpPr txBox="1"/>
              <p:nvPr/>
            </p:nvSpPr>
            <p:spPr>
              <a:xfrm>
                <a:off x="7703193" y="1680930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函館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5E072F01-E5DB-C445-3394-95A7FA0FE5AE}"/>
                  </a:ext>
                </a:extLst>
              </p:cNvPr>
              <p:cNvSpPr txBox="1"/>
              <p:nvPr/>
            </p:nvSpPr>
            <p:spPr>
              <a:xfrm>
                <a:off x="7889853" y="2072164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青森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27FB1879-4E36-DC5C-53DD-E4217E3D7E89}"/>
                  </a:ext>
                </a:extLst>
              </p:cNvPr>
              <p:cNvSpPr txBox="1"/>
              <p:nvPr/>
            </p:nvSpPr>
            <p:spPr>
              <a:xfrm>
                <a:off x="6905084" y="2433517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秋田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7518DBAB-5982-00F1-DF0A-C776742FC33C}"/>
                  </a:ext>
                </a:extLst>
              </p:cNvPr>
              <p:cNvSpPr txBox="1"/>
              <p:nvPr/>
            </p:nvSpPr>
            <p:spPr>
              <a:xfrm>
                <a:off x="7903869" y="2943517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仙台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C937A19-D752-6116-94B8-44A6637AE8C8}"/>
                  </a:ext>
                </a:extLst>
              </p:cNvPr>
              <p:cNvSpPr txBox="1"/>
              <p:nvPr/>
            </p:nvSpPr>
            <p:spPr>
              <a:xfrm>
                <a:off x="7843819" y="3168829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会津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97020B5-446D-283A-F472-02F7E05DB396}"/>
                  </a:ext>
                </a:extLst>
              </p:cNvPr>
              <p:cNvSpPr txBox="1"/>
              <p:nvPr/>
            </p:nvSpPr>
            <p:spPr>
              <a:xfrm>
                <a:off x="7843818" y="3386982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群馬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9A3A4A9-2559-CF7D-36B2-61EC42422B86}"/>
                  </a:ext>
                </a:extLst>
              </p:cNvPr>
              <p:cNvSpPr txBox="1"/>
              <p:nvPr/>
            </p:nvSpPr>
            <p:spPr>
              <a:xfrm>
                <a:off x="7412609" y="3610486"/>
                <a:ext cx="126028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中央線</a:t>
                </a:r>
                <a:r>
                  <a:rPr lang="en" altLang="ja-JP" sz="1300" dirty="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/</a:t>
                </a:r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京王線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042D6600-0A15-34EC-0345-241EF0627B77}"/>
                  </a:ext>
                </a:extLst>
              </p:cNvPr>
              <p:cNvSpPr txBox="1"/>
              <p:nvPr/>
            </p:nvSpPr>
            <p:spPr>
              <a:xfrm>
                <a:off x="8178204" y="3846843"/>
                <a:ext cx="692818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さいたま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9B8E16EC-F803-269F-D2EF-D70738EC2298}"/>
                  </a:ext>
                </a:extLst>
              </p:cNvPr>
              <p:cNvSpPr txBox="1"/>
              <p:nvPr/>
            </p:nvSpPr>
            <p:spPr>
              <a:xfrm>
                <a:off x="7779697" y="4083200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千葉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04875951-2DC9-4B08-55E2-D42A5EE4822F}"/>
                  </a:ext>
                </a:extLst>
              </p:cNvPr>
              <p:cNvSpPr txBox="1"/>
              <p:nvPr/>
            </p:nvSpPr>
            <p:spPr>
              <a:xfrm>
                <a:off x="7635205" y="4334848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東京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1F98F5A0-59AE-AFFF-3D14-2579DAC93FA4}"/>
                  </a:ext>
                </a:extLst>
              </p:cNvPr>
              <p:cNvSpPr txBox="1"/>
              <p:nvPr/>
            </p:nvSpPr>
            <p:spPr>
              <a:xfrm>
                <a:off x="7396341" y="4530465"/>
                <a:ext cx="1184940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六本木一丁目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4B0CF17D-B75F-67E5-B50B-58F9F9A9FDFD}"/>
                  </a:ext>
                </a:extLst>
              </p:cNvPr>
              <p:cNvSpPr txBox="1"/>
              <p:nvPr/>
            </p:nvSpPr>
            <p:spPr>
              <a:xfrm>
                <a:off x="7157477" y="4726082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横浜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BE5DEAB5-F181-C231-7D32-B86F468AA964}"/>
                  </a:ext>
                </a:extLst>
              </p:cNvPr>
              <p:cNvSpPr txBox="1"/>
              <p:nvPr/>
            </p:nvSpPr>
            <p:spPr>
              <a:xfrm>
                <a:off x="7151556" y="5018470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磐田</a:t>
                </a:r>
              </a:p>
            </p:txBody>
          </p: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698CDEBE-7A6E-8DB0-A887-51C78E39E283}"/>
                  </a:ext>
                </a:extLst>
              </p:cNvPr>
              <p:cNvSpPr txBox="1"/>
              <p:nvPr/>
            </p:nvSpPr>
            <p:spPr>
              <a:xfrm>
                <a:off x="7004484" y="5277557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浜松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D36056F6-2930-E018-5C30-AE70F8FFD17A}"/>
                  </a:ext>
                </a:extLst>
              </p:cNvPr>
              <p:cNvSpPr txBox="1"/>
              <p:nvPr/>
            </p:nvSpPr>
            <p:spPr>
              <a:xfrm>
                <a:off x="6239479" y="5066647"/>
                <a:ext cx="684803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名古屋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3B2C7476-B146-B5AF-FF3E-EE893505547D}"/>
                  </a:ext>
                </a:extLst>
              </p:cNvPr>
              <p:cNvSpPr txBox="1"/>
              <p:nvPr/>
            </p:nvSpPr>
            <p:spPr>
              <a:xfrm>
                <a:off x="5851480" y="4855737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大阪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FF607D00-17DB-F808-B5DC-81647910FD29}"/>
                  </a:ext>
                </a:extLst>
              </p:cNvPr>
              <p:cNvSpPr txBox="1"/>
              <p:nvPr/>
            </p:nvSpPr>
            <p:spPr>
              <a:xfrm>
                <a:off x="5752996" y="5277557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徳島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438E33D3-9AAC-EDD7-F3C5-A304B28EC57D}"/>
                  </a:ext>
                </a:extLst>
              </p:cNvPr>
              <p:cNvSpPr txBox="1"/>
              <p:nvPr/>
            </p:nvSpPr>
            <p:spPr>
              <a:xfrm>
                <a:off x="5765998" y="5514228"/>
                <a:ext cx="1234633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香川</a:t>
                </a:r>
                <a:r>
                  <a:rPr lang="en-US" altLang="ja-JP" sz="1300" dirty="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 (</a:t>
                </a:r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うどん県</a:t>
                </a:r>
                <a:r>
                  <a:rPr lang="en-US" altLang="ja-JP" sz="1300" dirty="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)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F991D7A8-9C07-67C0-3BA3-8ADC1F70D364}"/>
                  </a:ext>
                </a:extLst>
              </p:cNvPr>
              <p:cNvSpPr txBox="1"/>
              <p:nvPr/>
            </p:nvSpPr>
            <p:spPr>
              <a:xfrm>
                <a:off x="5385889" y="5721056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高知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EC0BBB67-DC52-AE8F-5DC7-7C1394B3F6B6}"/>
                  </a:ext>
                </a:extLst>
              </p:cNvPr>
              <p:cNvSpPr txBox="1"/>
              <p:nvPr/>
            </p:nvSpPr>
            <p:spPr>
              <a:xfrm>
                <a:off x="3795214" y="6356143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沖縄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B264A49A-4860-6D22-E8D9-8EF80357B3A0}"/>
                  </a:ext>
                </a:extLst>
              </p:cNvPr>
              <p:cNvSpPr txBox="1"/>
              <p:nvPr/>
            </p:nvSpPr>
            <p:spPr>
              <a:xfrm>
                <a:off x="3207603" y="5310858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熊本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F7DBD9A4-386D-405B-6EBE-D7329DF05B5D}"/>
                  </a:ext>
                </a:extLst>
              </p:cNvPr>
              <p:cNvSpPr txBox="1"/>
              <p:nvPr/>
            </p:nvSpPr>
            <p:spPr>
              <a:xfrm>
                <a:off x="3489674" y="5671372"/>
                <a:ext cx="684803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鹿児島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5F0C1686-EB4D-B0AA-2170-3D4B0B1CB4C0}"/>
                  </a:ext>
                </a:extLst>
              </p:cNvPr>
              <p:cNvSpPr txBox="1"/>
              <p:nvPr/>
            </p:nvSpPr>
            <p:spPr>
              <a:xfrm>
                <a:off x="3165394" y="5077725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長崎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9661D8E3-FADA-728D-20FE-7BB3A58C72E0}"/>
                  </a:ext>
                </a:extLst>
              </p:cNvPr>
              <p:cNvSpPr txBox="1"/>
              <p:nvPr/>
            </p:nvSpPr>
            <p:spPr>
              <a:xfrm>
                <a:off x="3094272" y="4698398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佐賀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3C8FA374-42A3-FBA4-572D-9FA22D34B50A}"/>
                  </a:ext>
                </a:extLst>
              </p:cNvPr>
              <p:cNvSpPr txBox="1"/>
              <p:nvPr/>
            </p:nvSpPr>
            <p:spPr>
              <a:xfrm>
                <a:off x="3617526" y="4500279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福岡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5EB7EBF9-94EC-ADA2-AB6E-D0F609562A5B}"/>
                  </a:ext>
                </a:extLst>
              </p:cNvPr>
              <p:cNvSpPr txBox="1"/>
              <p:nvPr/>
            </p:nvSpPr>
            <p:spPr>
              <a:xfrm>
                <a:off x="4780897" y="5113048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愛媛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780D4C97-7C0A-E34B-7461-7E31BD1359A8}"/>
                  </a:ext>
                </a:extLst>
              </p:cNvPr>
              <p:cNvSpPr txBox="1"/>
              <p:nvPr/>
            </p:nvSpPr>
            <p:spPr>
              <a:xfrm>
                <a:off x="4768808" y="5360626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大分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AFF3FCEE-38C3-8DB2-9B5A-8B26CDFD14E4}"/>
                  </a:ext>
                </a:extLst>
              </p:cNvPr>
              <p:cNvSpPr txBox="1"/>
              <p:nvPr/>
            </p:nvSpPr>
            <p:spPr>
              <a:xfrm>
                <a:off x="4098133" y="4080455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広島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62D296C5-0DCD-F426-17A1-0B7F4F8866A3}"/>
                  </a:ext>
                </a:extLst>
              </p:cNvPr>
              <p:cNvSpPr txBox="1"/>
              <p:nvPr/>
            </p:nvSpPr>
            <p:spPr>
              <a:xfrm>
                <a:off x="4313295" y="3767358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島根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49C8A118-40DA-DF09-3FBF-ECA7847014A5}"/>
                  </a:ext>
                </a:extLst>
              </p:cNvPr>
              <p:cNvSpPr txBox="1"/>
              <p:nvPr/>
            </p:nvSpPr>
            <p:spPr>
              <a:xfrm>
                <a:off x="4653895" y="3553038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岡山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08710C19-474C-C486-44B4-5E055EBA92C1}"/>
                  </a:ext>
                </a:extLst>
              </p:cNvPr>
              <p:cNvSpPr txBox="1"/>
              <p:nvPr/>
            </p:nvSpPr>
            <p:spPr>
              <a:xfrm>
                <a:off x="5174408" y="3646103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神戸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E24A762D-070B-BA29-834D-C4042F21CAC9}"/>
                  </a:ext>
                </a:extLst>
              </p:cNvPr>
              <p:cNvSpPr txBox="1"/>
              <p:nvPr/>
            </p:nvSpPr>
            <p:spPr>
              <a:xfrm>
                <a:off x="5555303" y="3816343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京都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5991DE19-7850-B763-867D-DC945E931DD0}"/>
                  </a:ext>
                </a:extLst>
              </p:cNvPr>
              <p:cNvSpPr txBox="1"/>
              <p:nvPr/>
            </p:nvSpPr>
            <p:spPr>
              <a:xfrm>
                <a:off x="5496496" y="3474970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岐阜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36BBDDB0-D406-36D0-2B26-CDBC624B8BA8}"/>
                  </a:ext>
                </a:extLst>
              </p:cNvPr>
              <p:cNvSpPr txBox="1"/>
              <p:nvPr/>
            </p:nvSpPr>
            <p:spPr>
              <a:xfrm>
                <a:off x="5199563" y="3259426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金沢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4E8EDCC4-14A8-FA20-9C09-195AE9BF2CDC}"/>
                  </a:ext>
                </a:extLst>
              </p:cNvPr>
              <p:cNvSpPr txBox="1"/>
              <p:nvPr/>
            </p:nvSpPr>
            <p:spPr>
              <a:xfrm>
                <a:off x="5798625" y="3154414"/>
                <a:ext cx="851515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上越妙高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4E7BDE8A-6D7E-5121-7EDD-E22B5C61EBF4}"/>
                  </a:ext>
                </a:extLst>
              </p:cNvPr>
              <p:cNvSpPr txBox="1"/>
              <p:nvPr/>
            </p:nvSpPr>
            <p:spPr>
              <a:xfrm>
                <a:off x="6609989" y="3238335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長野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4E8F5EFF-31D0-1D63-3B2E-0E32CCB1DE08}"/>
                  </a:ext>
                </a:extLst>
              </p:cNvPr>
              <p:cNvSpPr txBox="1"/>
              <p:nvPr/>
            </p:nvSpPr>
            <p:spPr>
              <a:xfrm>
                <a:off x="6152530" y="2763614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新潟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1844D774-08CA-80C4-BE8A-4E2F25B79334}"/>
                  </a:ext>
                </a:extLst>
              </p:cNvPr>
              <p:cNvSpPr txBox="1"/>
              <p:nvPr/>
            </p:nvSpPr>
            <p:spPr>
              <a:xfrm>
                <a:off x="6802886" y="2694176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山形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6D37C682-1DB3-B4D3-4264-69D7E523C622}"/>
                  </a:ext>
                </a:extLst>
              </p:cNvPr>
              <p:cNvSpPr txBox="1"/>
              <p:nvPr/>
            </p:nvSpPr>
            <p:spPr>
              <a:xfrm>
                <a:off x="7727601" y="1276446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DDB57DC5-4CAC-FC7A-E7B9-DEB91073E565}"/>
                  </a:ext>
                </a:extLst>
              </p:cNvPr>
              <p:cNvSpPr txBox="1"/>
              <p:nvPr/>
            </p:nvSpPr>
            <p:spPr>
              <a:xfrm>
                <a:off x="7460044" y="1679709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5" name="直線コネクタ 54">
                <a:extLst>
                  <a:ext uri="{FF2B5EF4-FFF2-40B4-BE49-F238E27FC236}">
                    <a16:creationId xmlns:a16="http://schemas.microsoft.com/office/drawing/2014/main" id="{D7B58FC3-3186-C8EA-5397-766AE5D677BC}"/>
                  </a:ext>
                </a:extLst>
              </p:cNvPr>
              <p:cNvCxnSpPr/>
              <p:nvPr/>
            </p:nvCxnSpPr>
            <p:spPr>
              <a:xfrm>
                <a:off x="7341079" y="1275225"/>
                <a:ext cx="502739" cy="112096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31332F69-A8B0-2D09-88D8-4D33B074FD0A}"/>
                  </a:ext>
                </a:extLst>
              </p:cNvPr>
              <p:cNvSpPr txBox="1"/>
              <p:nvPr/>
            </p:nvSpPr>
            <p:spPr>
              <a:xfrm>
                <a:off x="7594553" y="2149218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CE96AA90-98F7-8A36-D574-071B37104DC0}"/>
                  </a:ext>
                </a:extLst>
              </p:cNvPr>
              <p:cNvSpPr txBox="1"/>
              <p:nvPr/>
            </p:nvSpPr>
            <p:spPr>
              <a:xfrm>
                <a:off x="7339922" y="2546038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BDAF10AA-E220-10E9-68B6-3F670B6CB407}"/>
                  </a:ext>
                </a:extLst>
              </p:cNvPr>
              <p:cNvSpPr txBox="1"/>
              <p:nvPr/>
            </p:nvSpPr>
            <p:spPr>
              <a:xfrm>
                <a:off x="7619222" y="2951319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0E31173D-3827-A7AC-CA2C-3DF875A0A0EC}"/>
                  </a:ext>
                </a:extLst>
              </p:cNvPr>
              <p:cNvSpPr txBox="1"/>
              <p:nvPr/>
            </p:nvSpPr>
            <p:spPr>
              <a:xfrm>
                <a:off x="7214833" y="3849982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5" name="直線コネクタ 64">
                <a:extLst>
                  <a:ext uri="{FF2B5EF4-FFF2-40B4-BE49-F238E27FC236}">
                    <a16:creationId xmlns:a16="http://schemas.microsoft.com/office/drawing/2014/main" id="{6F300DC5-AF70-481C-7B0F-332D416A3235}"/>
                  </a:ext>
                </a:extLst>
              </p:cNvPr>
              <p:cNvCxnSpPr>
                <a:cxnSpLocks/>
                <a:endCxn id="12" idx="1"/>
              </p:cNvCxnSpPr>
              <p:nvPr/>
            </p:nvCxnSpPr>
            <p:spPr>
              <a:xfrm>
                <a:off x="7494559" y="3982528"/>
                <a:ext cx="683645" cy="10509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コネクタ 68">
                <a:extLst>
                  <a:ext uri="{FF2B5EF4-FFF2-40B4-BE49-F238E27FC236}">
                    <a16:creationId xmlns:a16="http://schemas.microsoft.com/office/drawing/2014/main" id="{B264FC2C-8C2B-5B5F-A325-9608A25396EF}"/>
                  </a:ext>
                </a:extLst>
              </p:cNvPr>
              <p:cNvCxnSpPr>
                <a:cxnSpLocks/>
                <a:endCxn id="13" idx="1"/>
              </p:cNvCxnSpPr>
              <p:nvPr/>
            </p:nvCxnSpPr>
            <p:spPr>
              <a:xfrm>
                <a:off x="7555134" y="4171701"/>
                <a:ext cx="224563" cy="57693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FCE055DA-C74B-ADEF-B40B-1F5CEF6B0CE8}"/>
                  </a:ext>
                </a:extLst>
              </p:cNvPr>
              <p:cNvSpPr txBox="1"/>
              <p:nvPr/>
            </p:nvSpPr>
            <p:spPr>
              <a:xfrm>
                <a:off x="7338077" y="4006172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4F7C7AF2-A457-C62D-C968-7F978B163A38}"/>
                  </a:ext>
                </a:extLst>
              </p:cNvPr>
              <p:cNvSpPr txBox="1"/>
              <p:nvPr/>
            </p:nvSpPr>
            <p:spPr>
              <a:xfrm>
                <a:off x="7188508" y="3958843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93125472-9439-B5DD-B7F4-68D797CD21CB}"/>
                  </a:ext>
                </a:extLst>
              </p:cNvPr>
              <p:cNvSpPr txBox="1"/>
              <p:nvPr/>
            </p:nvSpPr>
            <p:spPr>
              <a:xfrm>
                <a:off x="7141669" y="3907777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F09C576A-D418-425E-F5B0-41FDB52105F4}"/>
                  </a:ext>
                </a:extLst>
              </p:cNvPr>
              <p:cNvSpPr txBox="1"/>
              <p:nvPr/>
            </p:nvSpPr>
            <p:spPr>
              <a:xfrm>
                <a:off x="7073449" y="4041424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5" name="直線コネクタ 74">
                <a:extLst>
                  <a:ext uri="{FF2B5EF4-FFF2-40B4-BE49-F238E27FC236}">
                    <a16:creationId xmlns:a16="http://schemas.microsoft.com/office/drawing/2014/main" id="{E5A1BD30-7BE5-495A-75CC-C793C9DDEB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42149" y="4251744"/>
                <a:ext cx="22167" cy="525094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コネクタ 76">
                <a:extLst>
                  <a:ext uri="{FF2B5EF4-FFF2-40B4-BE49-F238E27FC236}">
                    <a16:creationId xmlns:a16="http://schemas.microsoft.com/office/drawing/2014/main" id="{106D2403-9AEC-1745-DA96-6EDE498566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75164" y="4150126"/>
                <a:ext cx="235791" cy="352753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線コネクタ 83">
                <a:extLst>
                  <a:ext uri="{FF2B5EF4-FFF2-40B4-BE49-F238E27FC236}">
                    <a16:creationId xmlns:a16="http://schemas.microsoft.com/office/drawing/2014/main" id="{27C06EE1-D3E6-5E2B-7161-B58A771E3B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3096" y="3706465"/>
                <a:ext cx="532792" cy="467306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線コネクタ 85">
                <a:extLst>
                  <a:ext uri="{FF2B5EF4-FFF2-40B4-BE49-F238E27FC236}">
                    <a16:creationId xmlns:a16="http://schemas.microsoft.com/office/drawing/2014/main" id="{51AB565C-3643-1F5F-059C-5B51581EF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3333" y="4375588"/>
                <a:ext cx="19636" cy="757758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23B72C35-66B1-B121-A912-40FD28F1571A}"/>
                  </a:ext>
                </a:extLst>
              </p:cNvPr>
              <p:cNvSpPr txBox="1"/>
              <p:nvPr/>
            </p:nvSpPr>
            <p:spPr>
              <a:xfrm>
                <a:off x="6320475" y="4197521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2B1BD05E-DD01-51D1-6B38-278FD70F496F}"/>
                  </a:ext>
                </a:extLst>
              </p:cNvPr>
              <p:cNvSpPr txBox="1"/>
              <p:nvPr/>
            </p:nvSpPr>
            <p:spPr>
              <a:xfrm>
                <a:off x="6281972" y="4074467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89" name="直線コネクタ 88">
                <a:extLst>
                  <a:ext uri="{FF2B5EF4-FFF2-40B4-BE49-F238E27FC236}">
                    <a16:creationId xmlns:a16="http://schemas.microsoft.com/office/drawing/2014/main" id="{D8BA2699-CF2B-F060-9A25-7E1366DF35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6105" y="4466161"/>
                <a:ext cx="452403" cy="698503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線コネクタ 90">
                <a:extLst>
                  <a:ext uri="{FF2B5EF4-FFF2-40B4-BE49-F238E27FC236}">
                    <a16:creationId xmlns:a16="http://schemas.microsoft.com/office/drawing/2014/main" id="{A94BE3FB-3F77-78AC-A75B-24FCC5D201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01913" y="4531053"/>
                <a:ext cx="481803" cy="795096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線コネクタ 96">
                <a:extLst>
                  <a:ext uri="{FF2B5EF4-FFF2-40B4-BE49-F238E27FC236}">
                    <a16:creationId xmlns:a16="http://schemas.microsoft.com/office/drawing/2014/main" id="{72B6161B-2EC3-F3A3-4B1D-715A727E05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9581" y="4076449"/>
                <a:ext cx="100285" cy="222466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コネクタ 98">
                <a:extLst>
                  <a:ext uri="{FF2B5EF4-FFF2-40B4-BE49-F238E27FC236}">
                    <a16:creationId xmlns:a16="http://schemas.microsoft.com/office/drawing/2014/main" id="{0CD3EF9D-5F7E-40A4-4073-D29F84CF0C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91019" y="4480062"/>
                <a:ext cx="100285" cy="456122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B233398B-0F8A-0591-7FD0-CBAE7F6A2E34}"/>
                  </a:ext>
                </a:extLst>
              </p:cNvPr>
              <p:cNvSpPr txBox="1"/>
              <p:nvPr/>
            </p:nvSpPr>
            <p:spPr>
              <a:xfrm>
                <a:off x="5839629" y="4188654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120CD60F-8642-AA3E-CC6E-A75521F51766}"/>
                  </a:ext>
                </a:extLst>
              </p:cNvPr>
              <p:cNvSpPr txBox="1"/>
              <p:nvPr/>
            </p:nvSpPr>
            <p:spPr>
              <a:xfrm>
                <a:off x="5811035" y="4300633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05" name="直線コネクタ 104">
                <a:extLst>
                  <a:ext uri="{FF2B5EF4-FFF2-40B4-BE49-F238E27FC236}">
                    <a16:creationId xmlns:a16="http://schemas.microsoft.com/office/drawing/2014/main" id="{EBDA2C2A-1977-9CE2-6EBC-BD89CE4C6B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81873" y="4795734"/>
                <a:ext cx="90404" cy="359195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線コネクタ 106">
                <a:extLst>
                  <a:ext uri="{FF2B5EF4-FFF2-40B4-BE49-F238E27FC236}">
                    <a16:creationId xmlns:a16="http://schemas.microsoft.com/office/drawing/2014/main" id="{61FD02DF-8AA0-3A02-97F1-92C72C1AE4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4850" y="4963716"/>
                <a:ext cx="267791" cy="842900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線コネクタ 108">
                <a:extLst>
                  <a:ext uri="{FF2B5EF4-FFF2-40B4-BE49-F238E27FC236}">
                    <a16:creationId xmlns:a16="http://schemas.microsoft.com/office/drawing/2014/main" id="{0DA3324C-AA8C-DF26-F506-184422070B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38720" y="4795627"/>
                <a:ext cx="200909" cy="524952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線コネクタ 110">
                <a:extLst>
                  <a:ext uri="{FF2B5EF4-FFF2-40B4-BE49-F238E27FC236}">
                    <a16:creationId xmlns:a16="http://schemas.microsoft.com/office/drawing/2014/main" id="{276E30A4-5A52-A3BB-F3EC-6C1CC86F8098}"/>
                  </a:ext>
                </a:extLst>
              </p:cNvPr>
              <p:cNvCxnSpPr>
                <a:cxnSpLocks/>
                <a:endCxn id="26" idx="1"/>
              </p:cNvCxnSpPr>
              <p:nvPr/>
            </p:nvCxnSpPr>
            <p:spPr>
              <a:xfrm>
                <a:off x="5479187" y="4621053"/>
                <a:ext cx="286811" cy="1039369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E62FA8FC-82A0-C861-5254-4B7D0674A5DD}"/>
                  </a:ext>
                </a:extLst>
              </p:cNvPr>
              <p:cNvSpPr txBox="1"/>
              <p:nvPr/>
            </p:nvSpPr>
            <p:spPr>
              <a:xfrm>
                <a:off x="5466189" y="4657737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テキスト ボックス 101">
                <a:extLst>
                  <a:ext uri="{FF2B5EF4-FFF2-40B4-BE49-F238E27FC236}">
                    <a16:creationId xmlns:a16="http://schemas.microsoft.com/office/drawing/2014/main" id="{E53006A4-86C9-4F3B-A7FD-283E6383A17E}"/>
                  </a:ext>
                </a:extLst>
              </p:cNvPr>
              <p:cNvSpPr txBox="1"/>
              <p:nvPr/>
            </p:nvSpPr>
            <p:spPr>
              <a:xfrm>
                <a:off x="5313247" y="4479185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" name="テキスト ボックス 102">
                <a:extLst>
                  <a:ext uri="{FF2B5EF4-FFF2-40B4-BE49-F238E27FC236}">
                    <a16:creationId xmlns:a16="http://schemas.microsoft.com/office/drawing/2014/main" id="{EC3B545D-DD95-4A0C-9B3A-90A10CA532CA}"/>
                  </a:ext>
                </a:extLst>
              </p:cNvPr>
              <p:cNvSpPr txBox="1"/>
              <p:nvPr/>
            </p:nvSpPr>
            <p:spPr>
              <a:xfrm>
                <a:off x="5110014" y="4803342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" name="テキスト ボックス 103">
                <a:extLst>
                  <a:ext uri="{FF2B5EF4-FFF2-40B4-BE49-F238E27FC236}">
                    <a16:creationId xmlns:a16="http://schemas.microsoft.com/office/drawing/2014/main" id="{BCB3B86D-FB85-06BA-AA07-BB583B01E646}"/>
                  </a:ext>
                </a:extLst>
              </p:cNvPr>
              <p:cNvSpPr txBox="1"/>
              <p:nvPr/>
            </p:nvSpPr>
            <p:spPr>
              <a:xfrm>
                <a:off x="4894029" y="4651234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22" name="直線コネクタ 121">
                <a:extLst>
                  <a:ext uri="{FF2B5EF4-FFF2-40B4-BE49-F238E27FC236}">
                    <a16:creationId xmlns:a16="http://schemas.microsoft.com/office/drawing/2014/main" id="{24B2820C-481D-972C-9302-18C9DAF341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61392" y="3888952"/>
                <a:ext cx="324723" cy="522382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64E1DC6F-4962-ED72-A9E7-5893892DFFBB}"/>
                  </a:ext>
                </a:extLst>
              </p:cNvPr>
              <p:cNvSpPr txBox="1"/>
              <p:nvPr/>
            </p:nvSpPr>
            <p:spPr>
              <a:xfrm>
                <a:off x="5639690" y="4287683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24" name="直線コネクタ 123">
                <a:extLst>
                  <a:ext uri="{FF2B5EF4-FFF2-40B4-BE49-F238E27FC236}">
                    <a16:creationId xmlns:a16="http://schemas.microsoft.com/office/drawing/2014/main" id="{69319FC8-461D-805C-8B71-00E4E7B818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9996" y="4026004"/>
                <a:ext cx="199245" cy="294398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テキスト ボックス 118">
                <a:extLst>
                  <a:ext uri="{FF2B5EF4-FFF2-40B4-BE49-F238E27FC236}">
                    <a16:creationId xmlns:a16="http://schemas.microsoft.com/office/drawing/2014/main" id="{26254479-4E76-F81E-5578-278DE219A203}"/>
                  </a:ext>
                </a:extLst>
              </p:cNvPr>
              <p:cNvSpPr txBox="1"/>
              <p:nvPr/>
            </p:nvSpPr>
            <p:spPr>
              <a:xfrm>
                <a:off x="4806184" y="4175710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26" name="直線コネクタ 125">
                <a:extLst>
                  <a:ext uri="{FF2B5EF4-FFF2-40B4-BE49-F238E27FC236}">
                    <a16:creationId xmlns:a16="http://schemas.microsoft.com/office/drawing/2014/main" id="{E6614D91-A25D-B929-3CCF-FB39CB544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014" y="4235009"/>
                <a:ext cx="493573" cy="324652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8BBEA9D8-90E4-1643-5E9D-D1AA615BD5A4}"/>
                  </a:ext>
                </a:extLst>
              </p:cNvPr>
              <p:cNvSpPr txBox="1"/>
              <p:nvPr/>
            </p:nvSpPr>
            <p:spPr>
              <a:xfrm>
                <a:off x="4877651" y="4413467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28" name="直線コネクタ 127">
                <a:extLst>
                  <a:ext uri="{FF2B5EF4-FFF2-40B4-BE49-F238E27FC236}">
                    <a16:creationId xmlns:a16="http://schemas.microsoft.com/office/drawing/2014/main" id="{36AA7369-DD9F-799C-58C7-DFB62F87A3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88856" y="4679234"/>
                <a:ext cx="355794" cy="150105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線コネクタ 129">
                <a:extLst>
                  <a:ext uri="{FF2B5EF4-FFF2-40B4-BE49-F238E27FC236}">
                    <a16:creationId xmlns:a16="http://schemas.microsoft.com/office/drawing/2014/main" id="{3432DA87-6E71-FB86-8767-4C24EAFB8C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19757" y="4854131"/>
                <a:ext cx="685565" cy="77849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テキスト ボックス 114">
                <a:extLst>
                  <a:ext uri="{FF2B5EF4-FFF2-40B4-BE49-F238E27FC236}">
                    <a16:creationId xmlns:a16="http://schemas.microsoft.com/office/drawing/2014/main" id="{5ECABC28-F69B-1335-1499-2B41022AF574}"/>
                  </a:ext>
                </a:extLst>
              </p:cNvPr>
              <p:cNvSpPr txBox="1"/>
              <p:nvPr/>
            </p:nvSpPr>
            <p:spPr>
              <a:xfrm>
                <a:off x="4149980" y="4786928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" name="テキスト ボックス 113">
                <a:extLst>
                  <a:ext uri="{FF2B5EF4-FFF2-40B4-BE49-F238E27FC236}">
                    <a16:creationId xmlns:a16="http://schemas.microsoft.com/office/drawing/2014/main" id="{7FA4F729-6C1E-1BDC-1976-09462A5D2E15}"/>
                  </a:ext>
                </a:extLst>
              </p:cNvPr>
              <p:cNvSpPr txBox="1"/>
              <p:nvPr/>
            </p:nvSpPr>
            <p:spPr>
              <a:xfrm>
                <a:off x="4270679" y="4694216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2" name="直線コネクタ 131">
                <a:extLst>
                  <a:ext uri="{FF2B5EF4-FFF2-40B4-BE49-F238E27FC236}">
                    <a16:creationId xmlns:a16="http://schemas.microsoft.com/office/drawing/2014/main" id="{05F822D0-4879-BCCB-E20F-0F6B648250BA}"/>
                  </a:ext>
                </a:extLst>
              </p:cNvPr>
              <p:cNvCxnSpPr>
                <a:cxnSpLocks/>
                <a:stCxn id="36" idx="3"/>
              </p:cNvCxnSpPr>
              <p:nvPr/>
            </p:nvCxnSpPr>
            <p:spPr>
              <a:xfrm flipV="1">
                <a:off x="3683485" y="5089259"/>
                <a:ext cx="546269" cy="134660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C849687D-0E5B-AB3B-6EF1-EE2A6165DE6B}"/>
                  </a:ext>
                </a:extLst>
              </p:cNvPr>
              <p:cNvSpPr txBox="1"/>
              <p:nvPr/>
            </p:nvSpPr>
            <p:spPr>
              <a:xfrm>
                <a:off x="4063958" y="4938655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4" name="直線コネクタ 133">
                <a:extLst>
                  <a:ext uri="{FF2B5EF4-FFF2-40B4-BE49-F238E27FC236}">
                    <a16:creationId xmlns:a16="http://schemas.microsoft.com/office/drawing/2014/main" id="{0F341694-E5A3-7D9A-CED2-AA9CF672654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9466" y="5219737"/>
                <a:ext cx="326973" cy="220089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テキスト ボックス 116">
                <a:extLst>
                  <a:ext uri="{FF2B5EF4-FFF2-40B4-BE49-F238E27FC236}">
                    <a16:creationId xmlns:a16="http://schemas.microsoft.com/office/drawing/2014/main" id="{B4046636-1A82-FBDE-6C78-D6EE676A6380}"/>
                  </a:ext>
                </a:extLst>
              </p:cNvPr>
              <p:cNvSpPr txBox="1"/>
              <p:nvPr/>
            </p:nvSpPr>
            <p:spPr>
              <a:xfrm>
                <a:off x="4275100" y="5069185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7" name="直線コネクタ 136">
                <a:extLst>
                  <a:ext uri="{FF2B5EF4-FFF2-40B4-BE49-F238E27FC236}">
                    <a16:creationId xmlns:a16="http://schemas.microsoft.com/office/drawing/2014/main" id="{6C832C1B-2E78-E8DF-DC61-C8976EE4FD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71842" y="5501994"/>
                <a:ext cx="326973" cy="220089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テキスト ボックス 117">
                <a:extLst>
                  <a:ext uri="{FF2B5EF4-FFF2-40B4-BE49-F238E27FC236}">
                    <a16:creationId xmlns:a16="http://schemas.microsoft.com/office/drawing/2014/main" id="{A27AF81A-AE51-31FB-AFA9-FE813B507371}"/>
                  </a:ext>
                </a:extLst>
              </p:cNvPr>
              <p:cNvSpPr txBox="1"/>
              <p:nvPr/>
            </p:nvSpPr>
            <p:spPr>
              <a:xfrm>
                <a:off x="4329806" y="5341106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9" name="直線コネクタ 138">
                <a:extLst>
                  <a:ext uri="{FF2B5EF4-FFF2-40B4-BE49-F238E27FC236}">
                    <a16:creationId xmlns:a16="http://schemas.microsoft.com/office/drawing/2014/main" id="{ECD5ECBD-AD3F-E26E-7C13-3612E5DAA5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4047" y="3423298"/>
                <a:ext cx="583957" cy="331783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テキスト ボックス 137">
                <a:extLst>
                  <a:ext uri="{FF2B5EF4-FFF2-40B4-BE49-F238E27FC236}">
                    <a16:creationId xmlns:a16="http://schemas.microsoft.com/office/drawing/2014/main" id="{2905AA51-AFDF-4F1B-66EC-B0FC3FC66A9E}"/>
                  </a:ext>
                </a:extLst>
              </p:cNvPr>
              <p:cNvSpPr txBox="1"/>
              <p:nvPr/>
            </p:nvSpPr>
            <p:spPr>
              <a:xfrm>
                <a:off x="6206688" y="3605541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41" name="直線コネクタ 140">
                <a:extLst>
                  <a:ext uri="{FF2B5EF4-FFF2-40B4-BE49-F238E27FC236}">
                    <a16:creationId xmlns:a16="http://schemas.microsoft.com/office/drawing/2014/main" id="{BE3A9C47-E078-D437-6680-B5E510C42E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80126" y="3481662"/>
                <a:ext cx="233196" cy="460364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線コネクタ 142">
                <a:extLst>
                  <a:ext uri="{FF2B5EF4-FFF2-40B4-BE49-F238E27FC236}">
                    <a16:creationId xmlns:a16="http://schemas.microsoft.com/office/drawing/2014/main" id="{FE4C924D-5C35-19B7-FE05-6883218713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11646" y="3009455"/>
                <a:ext cx="673666" cy="214962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1A8DFA1B-189D-82B5-A760-3892C69C7EC2}"/>
                  </a:ext>
                </a:extLst>
              </p:cNvPr>
              <p:cNvSpPr txBox="1"/>
              <p:nvPr/>
            </p:nvSpPr>
            <p:spPr>
              <a:xfrm>
                <a:off x="7081748" y="3082743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45" name="直線コネクタ 144">
                <a:extLst>
                  <a:ext uri="{FF2B5EF4-FFF2-40B4-BE49-F238E27FC236}">
                    <a16:creationId xmlns:a16="http://schemas.microsoft.com/office/drawing/2014/main" id="{AC8F2985-9FEE-688D-3062-E84A4BADB6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60906" y="2928051"/>
                <a:ext cx="182557" cy="137995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AEDF5E6F-C577-3631-7DCB-F7AD1AE467EB}"/>
                  </a:ext>
                </a:extLst>
              </p:cNvPr>
              <p:cNvSpPr txBox="1"/>
              <p:nvPr/>
            </p:nvSpPr>
            <p:spPr>
              <a:xfrm>
                <a:off x="7260906" y="2950383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7" name="テキスト ボックス 146">
                <a:extLst>
                  <a:ext uri="{FF2B5EF4-FFF2-40B4-BE49-F238E27FC236}">
                    <a16:creationId xmlns:a16="http://schemas.microsoft.com/office/drawing/2014/main" id="{165A53AB-1B10-091C-C36E-2EC38754764A}"/>
                  </a:ext>
                </a:extLst>
              </p:cNvPr>
              <p:cNvSpPr txBox="1"/>
              <p:nvPr/>
            </p:nvSpPr>
            <p:spPr>
              <a:xfrm>
                <a:off x="3571185" y="6377845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cxnSp>
            <p:nvCxnSpPr>
              <p:cNvPr id="148" name="直線コネクタ 147">
                <a:extLst>
                  <a:ext uri="{FF2B5EF4-FFF2-40B4-BE49-F238E27FC236}">
                    <a16:creationId xmlns:a16="http://schemas.microsoft.com/office/drawing/2014/main" id="{AFD824BF-4533-0C51-F21A-7A97F3E4CEE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43921" y="3768745"/>
                <a:ext cx="319985" cy="157212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7DA1B8FC-2C90-6C05-94D9-75D8730BF50F}"/>
                  </a:ext>
                </a:extLst>
              </p:cNvPr>
              <p:cNvSpPr txBox="1"/>
              <p:nvPr/>
            </p:nvSpPr>
            <p:spPr>
              <a:xfrm>
                <a:off x="6955959" y="3801313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0" name="テキスト ボックス 149">
                <a:extLst>
                  <a:ext uri="{FF2B5EF4-FFF2-40B4-BE49-F238E27FC236}">
                    <a16:creationId xmlns:a16="http://schemas.microsoft.com/office/drawing/2014/main" id="{0A691ECE-4136-DD67-01F2-A919D95EDEAE}"/>
                  </a:ext>
                </a:extLst>
              </p:cNvPr>
              <p:cNvSpPr txBox="1"/>
              <p:nvPr/>
            </p:nvSpPr>
            <p:spPr>
              <a:xfrm>
                <a:off x="6599108" y="3774680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4" name="直線コネクタ 153">
                <a:extLst>
                  <a:ext uri="{FF2B5EF4-FFF2-40B4-BE49-F238E27FC236}">
                    <a16:creationId xmlns:a16="http://schemas.microsoft.com/office/drawing/2014/main" id="{6E64355A-0F86-63B9-A121-3103A0DE57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71289" y="3549817"/>
                <a:ext cx="636744" cy="90534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913C8C33-E940-4BB1-4778-B169409934DF}"/>
                  </a:ext>
                </a:extLst>
              </p:cNvPr>
              <p:cNvSpPr txBox="1"/>
              <p:nvPr/>
            </p:nvSpPr>
            <p:spPr>
              <a:xfrm>
                <a:off x="7135194" y="3503525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6" name="直線コネクタ 155">
                <a:extLst>
                  <a:ext uri="{FF2B5EF4-FFF2-40B4-BE49-F238E27FC236}">
                    <a16:creationId xmlns:a16="http://schemas.microsoft.com/office/drawing/2014/main" id="{38B5356F-2FA2-A45E-30C9-E7AB135742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4901" y="3401753"/>
                <a:ext cx="475224" cy="270255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テキスト ボックス 150">
                <a:extLst>
                  <a:ext uri="{FF2B5EF4-FFF2-40B4-BE49-F238E27FC236}">
                    <a16:creationId xmlns:a16="http://schemas.microsoft.com/office/drawing/2014/main" id="{8B51A572-B0D9-255A-3AFA-855F8C78CBD2}"/>
                  </a:ext>
                </a:extLst>
              </p:cNvPr>
              <p:cNvSpPr txBox="1"/>
              <p:nvPr/>
            </p:nvSpPr>
            <p:spPr>
              <a:xfrm>
                <a:off x="6610304" y="3538122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9" name="直線コネクタ 158">
                <a:extLst>
                  <a:ext uri="{FF2B5EF4-FFF2-40B4-BE49-F238E27FC236}">
                    <a16:creationId xmlns:a16="http://schemas.microsoft.com/office/drawing/2014/main" id="{5E14A1FA-2E64-F51A-7CBE-60E26E16A7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45189" y="3312930"/>
                <a:ext cx="368541" cy="24380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541261F2-655E-C877-0BFE-31A022A32C71}"/>
                  </a:ext>
                </a:extLst>
              </p:cNvPr>
              <p:cNvSpPr txBox="1"/>
              <p:nvPr/>
            </p:nvSpPr>
            <p:spPr>
              <a:xfrm>
                <a:off x="7354431" y="3192274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B8BBC662-9CE3-4B1B-504A-90F9BC4D09F3}"/>
                  </a:ext>
                </a:extLst>
              </p:cNvPr>
              <p:cNvSpPr txBox="1"/>
              <p:nvPr/>
            </p:nvSpPr>
            <p:spPr>
              <a:xfrm>
                <a:off x="6421379" y="4356685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F17ACD31-9D74-A320-2AE2-9BA583A04628}"/>
                  </a:ext>
                </a:extLst>
              </p:cNvPr>
              <p:cNvSpPr txBox="1"/>
              <p:nvPr/>
            </p:nvSpPr>
            <p:spPr>
              <a:xfrm>
                <a:off x="6555319" y="4295997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65" name="直線コネクタ 164">
                <a:extLst>
                  <a:ext uri="{FF2B5EF4-FFF2-40B4-BE49-F238E27FC236}">
                    <a16:creationId xmlns:a16="http://schemas.microsoft.com/office/drawing/2014/main" id="{D6BAD8D3-EFE4-E82E-1632-CA882D0A25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57173" y="3801903"/>
                <a:ext cx="417925" cy="630856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7" name="テキスト ボックス 166">
                <a:extLst>
                  <a:ext uri="{FF2B5EF4-FFF2-40B4-BE49-F238E27FC236}">
                    <a16:creationId xmlns:a16="http://schemas.microsoft.com/office/drawing/2014/main" id="{FFBF3B3D-B5EE-782B-0377-1C9F0353C590}"/>
                  </a:ext>
                </a:extLst>
              </p:cNvPr>
              <p:cNvSpPr txBox="1"/>
              <p:nvPr/>
            </p:nvSpPr>
            <p:spPr>
              <a:xfrm>
                <a:off x="5345426" y="4298889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72" name="直線コネクタ 171">
                <a:extLst>
                  <a:ext uri="{FF2B5EF4-FFF2-40B4-BE49-F238E27FC236}">
                    <a16:creationId xmlns:a16="http://schemas.microsoft.com/office/drawing/2014/main" id="{C30D61A1-F81C-0A5F-0F57-23F7FFC2AE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3721" y="5036139"/>
                <a:ext cx="93360" cy="420913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テキスト ボックス 112">
                <a:extLst>
                  <a:ext uri="{FF2B5EF4-FFF2-40B4-BE49-F238E27FC236}">
                    <a16:creationId xmlns:a16="http://schemas.microsoft.com/office/drawing/2014/main" id="{F6DD36DA-769A-5CB1-B8EC-A0057CE94095}"/>
                  </a:ext>
                </a:extLst>
              </p:cNvPr>
              <p:cNvSpPr txBox="1"/>
              <p:nvPr/>
            </p:nvSpPr>
            <p:spPr>
              <a:xfrm>
                <a:off x="4605576" y="4885113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168" name="図 167">
            <a:extLst>
              <a:ext uri="{FF2B5EF4-FFF2-40B4-BE49-F238E27FC236}">
                <a16:creationId xmlns:a16="http://schemas.microsoft.com/office/drawing/2014/main" id="{8C73A2B2-ABEF-7E98-5B83-61B29B3E0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952" y="577094"/>
            <a:ext cx="2837455" cy="489779"/>
          </a:xfrm>
          <a:prstGeom prst="rect">
            <a:avLst/>
          </a:prstGeom>
        </p:spPr>
      </p:pic>
      <p:pic>
        <p:nvPicPr>
          <p:cNvPr id="169" name="図 168">
            <a:extLst>
              <a:ext uri="{FF2B5EF4-FFF2-40B4-BE49-F238E27FC236}">
                <a16:creationId xmlns:a16="http://schemas.microsoft.com/office/drawing/2014/main" id="{2FBF6E41-8C55-1BEA-0E1D-A5F7932E0A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8070" y="1240389"/>
            <a:ext cx="2796992" cy="218867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29E1843D-8D5D-EBB1-275F-97F6CCF586C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95669" y="464293"/>
            <a:ext cx="1327240" cy="1303108"/>
          </a:xfrm>
          <a:prstGeom prst="rect">
            <a:avLst/>
          </a:prstGeom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FED312E-F3C6-EDA3-D835-3D9C73E048CB}"/>
              </a:ext>
            </a:extLst>
          </p:cNvPr>
          <p:cNvSpPr txBox="1"/>
          <p:nvPr/>
        </p:nvSpPr>
        <p:spPr>
          <a:xfrm>
            <a:off x="795669" y="1855261"/>
            <a:ext cx="5219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https://jaws-</a:t>
            </a:r>
            <a:r>
              <a:rPr lang="en-US" altLang="ja-JP" sz="2800" b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ug.jp</a:t>
            </a:r>
            <a:r>
              <a:rPr lang="en-US" altLang="ja-JP" sz="28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 #</a:t>
            </a:r>
            <a:r>
              <a:rPr lang="en-US" altLang="ja-JP" sz="2800" b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jawsug</a:t>
            </a:r>
            <a:endParaRPr kumimoji="1" lang="ja-JP" altLang="en-US" sz="2800" b="1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8527EE06-EF2C-C3B5-1754-8D05799C7E38}"/>
              </a:ext>
            </a:extLst>
          </p:cNvPr>
          <p:cNvSpPr txBox="1"/>
          <p:nvPr/>
        </p:nvSpPr>
        <p:spPr>
          <a:xfrm>
            <a:off x="864584" y="3091225"/>
            <a:ext cx="1831299" cy="567811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none" lIns="144000" tIns="144000" rIns="144000" bIns="144000" rtlCol="0">
            <a:spAutoFit/>
          </a:bodyPr>
          <a:lstStyle/>
          <a:p>
            <a:r>
              <a:rPr lang="ja-JP" altLang="en-US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全国支部</a:t>
            </a:r>
            <a:r>
              <a:rPr lang="en-US" altLang="ja-JP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 MAP</a:t>
            </a:r>
            <a:endParaRPr kumimoji="1" lang="ja-JP" altLang="en-US">
              <a:solidFill>
                <a:schemeClr val="bg2">
                  <a:lumMod val="10000"/>
                </a:schemeClr>
              </a:solidFill>
              <a:latin typeface="Meiryo UI" panose="020B0604030504040204" pitchFamily="34" charset="-128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53A236B-A1AD-FA33-3842-6FA1CA781539}"/>
              </a:ext>
            </a:extLst>
          </p:cNvPr>
          <p:cNvSpPr txBox="1"/>
          <p:nvPr/>
        </p:nvSpPr>
        <p:spPr>
          <a:xfrm>
            <a:off x="864584" y="2378321"/>
            <a:ext cx="41251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b="1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全国</a:t>
            </a:r>
            <a:r>
              <a:rPr lang="en-US" altLang="ja-JP" sz="4000" b="1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60+</a:t>
            </a:r>
            <a:r>
              <a:rPr lang="ja-JP" altLang="en-US" sz="2400" b="1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支部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24674371-E09E-362E-6599-60F95997913C}"/>
              </a:ext>
            </a:extLst>
          </p:cNvPr>
          <p:cNvSpPr txBox="1"/>
          <p:nvPr/>
        </p:nvSpPr>
        <p:spPr>
          <a:xfrm>
            <a:off x="864584" y="6182265"/>
            <a:ext cx="18987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Aug 2022</a:t>
            </a:r>
            <a:endParaRPr lang="ja-JP" altLang="en-US" sz="2400" b="1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BE06E5F-A8A8-9BDA-9BE6-C6C1EA20E98F}"/>
              </a:ext>
            </a:extLst>
          </p:cNvPr>
          <p:cNvSpPr txBox="1"/>
          <p:nvPr/>
        </p:nvSpPr>
        <p:spPr>
          <a:xfrm>
            <a:off x="8896237" y="1586753"/>
            <a:ext cx="2802306" cy="5093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JAWS-UG</a:t>
            </a:r>
            <a:r>
              <a:rPr lang="ja-JP" altLang="en-US" sz="130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関西</a:t>
            </a:r>
            <a:r>
              <a:rPr lang="en-US" altLang="ja-JP" sz="13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(</a:t>
            </a: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ALL)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ja-JP" altLang="en-US" sz="130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関西</a:t>
            </a: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IoT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ja-JP" altLang="en-US" sz="130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関西女子会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ja-JP" altLang="en-US" sz="130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クラウド女子会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ja-JP" altLang="en-US" sz="130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初心者支部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CLI</a:t>
            </a:r>
            <a:r>
              <a:rPr lang="ja-JP" altLang="en-US" sz="130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専門支部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ja-JP" altLang="en-US" sz="130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コンテナ支部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JAWS-UG HPC</a:t>
            </a:r>
            <a:r>
              <a:rPr lang="ja-JP" altLang="en-US" sz="130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専門支部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Fin-JAWS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Ops-JAWS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E-JAWS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ja-JP" altLang="en-US" sz="130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アーキテクチャ専門支部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JAWS-UG</a:t>
            </a:r>
            <a:r>
              <a:rPr lang="ja-JP" altLang="en-US" sz="130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情シス支部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IoT</a:t>
            </a:r>
            <a:r>
              <a:rPr lang="ja-JP" altLang="en-US" sz="130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専門支部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NW-JAWS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Security-JAWS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ja-JP" altLang="en-US" sz="130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ビッグデータ支部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AI/ML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Media-JAWS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JAWS-UG</a:t>
            </a:r>
            <a:r>
              <a:rPr lang="ja-JP" altLang="en-US" sz="130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朝会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JAWS-UG SRE</a:t>
            </a:r>
            <a:r>
              <a:rPr lang="ja-JP" altLang="en-US" sz="130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支部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JAWS-UG CDK</a:t>
            </a:r>
            <a:r>
              <a:rPr lang="ja-JP" altLang="en-US" sz="130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支部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JAWS-UG Sales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JAWS-UG </a:t>
            </a:r>
            <a:r>
              <a:rPr lang="en" altLang="ja-JP" sz="1300" dirty="0" err="1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GameTech</a:t>
            </a:r>
            <a:r>
              <a:rPr lang="ja-JP" altLang="en-US" sz="130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専門支部</a:t>
            </a:r>
          </a:p>
          <a:p>
            <a:endParaRPr kumimoji="1" lang="ja-JP" altLang="en-US" sz="1300">
              <a:solidFill>
                <a:schemeClr val="bg2">
                  <a:lumMod val="10000"/>
                </a:schemeClr>
              </a:solidFill>
              <a:latin typeface="Meiryo UI" panose="020B0604030504040204" pitchFamily="34" charset="-128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74" name="テキスト ボックス 173">
            <a:extLst>
              <a:ext uri="{FF2B5EF4-FFF2-40B4-BE49-F238E27FC236}">
                <a16:creationId xmlns:a16="http://schemas.microsoft.com/office/drawing/2014/main" id="{1613F89A-A5E4-FA80-DD98-43822BC37CB4}"/>
              </a:ext>
            </a:extLst>
          </p:cNvPr>
          <p:cNvSpPr txBox="1"/>
          <p:nvPr/>
        </p:nvSpPr>
        <p:spPr>
          <a:xfrm>
            <a:off x="864584" y="3744040"/>
            <a:ext cx="17027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2022</a:t>
            </a:r>
            <a:r>
              <a:rPr lang="ja-JP" altLang="en-US" sz="140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年</a:t>
            </a:r>
            <a:r>
              <a:rPr lang="en-US" altLang="ja-JP" sz="14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8</a:t>
            </a:r>
            <a:r>
              <a:rPr lang="ja-JP" altLang="en-US" sz="140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月現在</a:t>
            </a:r>
          </a:p>
        </p:txBody>
      </p:sp>
    </p:spTree>
    <p:extLst>
      <p:ext uri="{BB962C8B-B14F-4D97-AF65-F5344CB8AC3E}">
        <p14:creationId xmlns:p14="http://schemas.microsoft.com/office/powerpoint/2010/main" val="2523640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D2DDF6B4-7869-0399-D5D7-D208C1349A82}"/>
              </a:ext>
            </a:extLst>
          </p:cNvPr>
          <p:cNvGrpSpPr/>
          <p:nvPr/>
        </p:nvGrpSpPr>
        <p:grpSpPr>
          <a:xfrm>
            <a:off x="1227699" y="-46453"/>
            <a:ext cx="10092068" cy="6950906"/>
            <a:chOff x="1227699" y="-46453"/>
            <a:chExt cx="10092068" cy="6950906"/>
          </a:xfrm>
        </p:grpSpPr>
        <p:pic>
          <p:nvPicPr>
            <p:cNvPr id="67" name="図 66">
              <a:extLst>
                <a:ext uri="{FF2B5EF4-FFF2-40B4-BE49-F238E27FC236}">
                  <a16:creationId xmlns:a16="http://schemas.microsoft.com/office/drawing/2014/main" id="{DA153FB1-1FFD-922C-97FF-31F2AF32D1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1227699" y="-46453"/>
              <a:ext cx="10092068" cy="6950906"/>
            </a:xfrm>
            <a:prstGeom prst="rect">
              <a:avLst/>
            </a:prstGeom>
          </p:spPr>
        </p:pic>
        <p:grpSp>
          <p:nvGrpSpPr>
            <p:cNvPr id="68" name="グループ化 67">
              <a:extLst>
                <a:ext uri="{FF2B5EF4-FFF2-40B4-BE49-F238E27FC236}">
                  <a16:creationId xmlns:a16="http://schemas.microsoft.com/office/drawing/2014/main" id="{2CA81033-88EF-FCFB-A318-0F54E65B8323}"/>
                </a:ext>
              </a:extLst>
            </p:cNvPr>
            <p:cNvGrpSpPr/>
            <p:nvPr/>
          </p:nvGrpSpPr>
          <p:grpSpPr>
            <a:xfrm>
              <a:off x="3094272" y="986839"/>
              <a:ext cx="5935447" cy="5683394"/>
              <a:chOff x="3094272" y="986839"/>
              <a:chExt cx="5935447" cy="5683394"/>
            </a:xfrm>
          </p:grpSpPr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5493330C-E9A9-B562-63A7-46818A584FC8}"/>
                  </a:ext>
                </a:extLst>
              </p:cNvPr>
              <p:cNvSpPr txBox="1"/>
              <p:nvPr/>
            </p:nvSpPr>
            <p:spPr>
              <a:xfrm>
                <a:off x="6922191" y="986839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札幌</a:t>
                </a:r>
                <a:endParaRPr kumimoji="1" lang="ja-JP" altLang="en-US" sz="13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444947F8-195B-7DB3-05B9-D5E1CFD0A8BD}"/>
                  </a:ext>
                </a:extLst>
              </p:cNvPr>
              <p:cNvSpPr txBox="1"/>
              <p:nvPr/>
            </p:nvSpPr>
            <p:spPr>
              <a:xfrm>
                <a:off x="7703193" y="1680930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函館</a:t>
                </a:r>
                <a:endParaRPr kumimoji="1" lang="ja-JP" altLang="en-US" sz="13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43E24339-7CE6-58A3-CBEA-A30744FB4782}"/>
                  </a:ext>
                </a:extLst>
              </p:cNvPr>
              <p:cNvSpPr txBox="1"/>
              <p:nvPr/>
            </p:nvSpPr>
            <p:spPr>
              <a:xfrm>
                <a:off x="7889853" y="2072164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青森</a:t>
                </a:r>
                <a:endParaRPr kumimoji="1" lang="ja-JP" altLang="en-US" sz="13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8C6025BA-FBF5-D1BE-8509-483CCC707051}"/>
                  </a:ext>
                </a:extLst>
              </p:cNvPr>
              <p:cNvSpPr txBox="1"/>
              <p:nvPr/>
            </p:nvSpPr>
            <p:spPr>
              <a:xfrm>
                <a:off x="6905084" y="2433517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秋田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DD480DDC-9D93-EDF8-2DBD-B9AD3DDF9806}"/>
                  </a:ext>
                </a:extLst>
              </p:cNvPr>
              <p:cNvSpPr txBox="1"/>
              <p:nvPr/>
            </p:nvSpPr>
            <p:spPr>
              <a:xfrm>
                <a:off x="7903869" y="2943517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仙台</a:t>
                </a:r>
                <a:endParaRPr kumimoji="1" lang="ja-JP" altLang="en-US" sz="13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2FCFDB8B-9D2F-9E2D-19D9-764812608D49}"/>
                  </a:ext>
                </a:extLst>
              </p:cNvPr>
              <p:cNvSpPr txBox="1"/>
              <p:nvPr/>
            </p:nvSpPr>
            <p:spPr>
              <a:xfrm>
                <a:off x="7843819" y="3168829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会津</a:t>
                </a:r>
                <a:endParaRPr kumimoji="1" lang="ja-JP" altLang="en-US" sz="13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3F19E698-3D9D-1069-C81A-DA2242609208}"/>
                  </a:ext>
                </a:extLst>
              </p:cNvPr>
              <p:cNvSpPr txBox="1"/>
              <p:nvPr/>
            </p:nvSpPr>
            <p:spPr>
              <a:xfrm>
                <a:off x="7843818" y="3386982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群馬</a:t>
                </a:r>
                <a:endParaRPr kumimoji="1" lang="ja-JP" altLang="en-US" sz="13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45A15C59-0C98-3112-153F-BD7EDECE12EF}"/>
                  </a:ext>
                </a:extLst>
              </p:cNvPr>
              <p:cNvSpPr txBox="1"/>
              <p:nvPr/>
            </p:nvSpPr>
            <p:spPr>
              <a:xfrm>
                <a:off x="7412609" y="3610486"/>
                <a:ext cx="1231427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中央線</a:t>
                </a:r>
                <a:r>
                  <a:rPr lang="en" altLang="ja-JP" sz="13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lang="ja-JP" altLang="en-US" sz="13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京王線</a:t>
                </a:r>
                <a:endParaRPr kumimoji="1" lang="ja-JP" altLang="en-US" sz="13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912179A7-79A6-3A6A-41A5-390D1A725FE5}"/>
                  </a:ext>
                </a:extLst>
              </p:cNvPr>
              <p:cNvSpPr txBox="1"/>
              <p:nvPr/>
            </p:nvSpPr>
            <p:spPr>
              <a:xfrm>
                <a:off x="8178204" y="3846843"/>
                <a:ext cx="851515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さいたま</a:t>
                </a:r>
                <a:endParaRPr kumimoji="1" lang="ja-JP" altLang="en-US" sz="13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BFB2AE75-A13A-A3FB-370D-41E274128DCE}"/>
                  </a:ext>
                </a:extLst>
              </p:cNvPr>
              <p:cNvSpPr txBox="1"/>
              <p:nvPr/>
            </p:nvSpPr>
            <p:spPr>
              <a:xfrm>
                <a:off x="7779697" y="4083200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千葉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D123CDF7-D6AD-4726-EEA8-89017905CC39}"/>
                  </a:ext>
                </a:extLst>
              </p:cNvPr>
              <p:cNvSpPr txBox="1"/>
              <p:nvPr/>
            </p:nvSpPr>
            <p:spPr>
              <a:xfrm>
                <a:off x="7635205" y="4334848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東京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4DE6060C-617D-927A-081D-7ED239893261}"/>
                  </a:ext>
                </a:extLst>
              </p:cNvPr>
              <p:cNvSpPr txBox="1"/>
              <p:nvPr/>
            </p:nvSpPr>
            <p:spPr>
              <a:xfrm>
                <a:off x="7396341" y="4530465"/>
                <a:ext cx="1184940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六本木一丁目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5DC3FB97-FAAA-3722-0E91-67D6B4C0B161}"/>
                  </a:ext>
                </a:extLst>
              </p:cNvPr>
              <p:cNvSpPr txBox="1"/>
              <p:nvPr/>
            </p:nvSpPr>
            <p:spPr>
              <a:xfrm>
                <a:off x="7157477" y="4726082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横浜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08" name="テキスト ボックス 107">
                <a:extLst>
                  <a:ext uri="{FF2B5EF4-FFF2-40B4-BE49-F238E27FC236}">
                    <a16:creationId xmlns:a16="http://schemas.microsoft.com/office/drawing/2014/main" id="{F15705B1-B4F5-E2E2-489E-855B6EFB8254}"/>
                  </a:ext>
                </a:extLst>
              </p:cNvPr>
              <p:cNvSpPr txBox="1"/>
              <p:nvPr/>
            </p:nvSpPr>
            <p:spPr>
              <a:xfrm>
                <a:off x="7151556" y="5018470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磐田</a:t>
                </a:r>
              </a:p>
            </p:txBody>
          </p:sp>
          <p:sp>
            <p:nvSpPr>
              <p:cNvPr id="110" name="テキスト ボックス 109">
                <a:extLst>
                  <a:ext uri="{FF2B5EF4-FFF2-40B4-BE49-F238E27FC236}">
                    <a16:creationId xmlns:a16="http://schemas.microsoft.com/office/drawing/2014/main" id="{7FCF91A8-713E-4AB1-7A16-00057D1AC749}"/>
                  </a:ext>
                </a:extLst>
              </p:cNvPr>
              <p:cNvSpPr txBox="1"/>
              <p:nvPr/>
            </p:nvSpPr>
            <p:spPr>
              <a:xfrm>
                <a:off x="7004484" y="5277557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浜松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2" name="テキスト ボックス 111">
                <a:extLst>
                  <a:ext uri="{FF2B5EF4-FFF2-40B4-BE49-F238E27FC236}">
                    <a16:creationId xmlns:a16="http://schemas.microsoft.com/office/drawing/2014/main" id="{ACABDF06-4B4A-E800-BCFE-A3263DB5789D}"/>
                  </a:ext>
                </a:extLst>
              </p:cNvPr>
              <p:cNvSpPr txBox="1"/>
              <p:nvPr/>
            </p:nvSpPr>
            <p:spPr>
              <a:xfrm>
                <a:off x="6239479" y="5066647"/>
                <a:ext cx="684803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名古屋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23" name="テキスト ボックス 122">
                <a:extLst>
                  <a:ext uri="{FF2B5EF4-FFF2-40B4-BE49-F238E27FC236}">
                    <a16:creationId xmlns:a16="http://schemas.microsoft.com/office/drawing/2014/main" id="{0A980D91-C2B1-5A2E-25B4-7899FC7AA4D1}"/>
                  </a:ext>
                </a:extLst>
              </p:cNvPr>
              <p:cNvSpPr txBox="1"/>
              <p:nvPr/>
            </p:nvSpPr>
            <p:spPr>
              <a:xfrm>
                <a:off x="5851480" y="4855737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大阪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25" name="テキスト ボックス 124">
                <a:extLst>
                  <a:ext uri="{FF2B5EF4-FFF2-40B4-BE49-F238E27FC236}">
                    <a16:creationId xmlns:a16="http://schemas.microsoft.com/office/drawing/2014/main" id="{A158640C-4F53-B25F-8555-E796AA73FEBE}"/>
                  </a:ext>
                </a:extLst>
              </p:cNvPr>
              <p:cNvSpPr txBox="1"/>
              <p:nvPr/>
            </p:nvSpPr>
            <p:spPr>
              <a:xfrm>
                <a:off x="5752996" y="5277557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徳島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27" name="テキスト ボックス 126">
                <a:extLst>
                  <a:ext uri="{FF2B5EF4-FFF2-40B4-BE49-F238E27FC236}">
                    <a16:creationId xmlns:a16="http://schemas.microsoft.com/office/drawing/2014/main" id="{0F614650-7E45-CFEE-8E85-9AD6663ED613}"/>
                  </a:ext>
                </a:extLst>
              </p:cNvPr>
              <p:cNvSpPr txBox="1"/>
              <p:nvPr/>
            </p:nvSpPr>
            <p:spPr>
              <a:xfrm>
                <a:off x="5765998" y="5514228"/>
                <a:ext cx="1234633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香川</a:t>
                </a:r>
                <a:r>
                  <a:rPr lang="en-US" altLang="ja-JP" sz="1300" dirty="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 (</a:t>
                </a:r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うどん県</a:t>
                </a:r>
                <a:r>
                  <a:rPr lang="en-US" altLang="ja-JP" sz="1300" dirty="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)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A6112853-E1C0-29E9-79AE-B67E8831FCFA}"/>
                  </a:ext>
                </a:extLst>
              </p:cNvPr>
              <p:cNvSpPr txBox="1"/>
              <p:nvPr/>
            </p:nvSpPr>
            <p:spPr>
              <a:xfrm>
                <a:off x="5385889" y="5721056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高知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31" name="テキスト ボックス 130">
                <a:extLst>
                  <a:ext uri="{FF2B5EF4-FFF2-40B4-BE49-F238E27FC236}">
                    <a16:creationId xmlns:a16="http://schemas.microsoft.com/office/drawing/2014/main" id="{379815FC-E899-A6DD-F16B-0345C784C6DF}"/>
                  </a:ext>
                </a:extLst>
              </p:cNvPr>
              <p:cNvSpPr txBox="1"/>
              <p:nvPr/>
            </p:nvSpPr>
            <p:spPr>
              <a:xfrm>
                <a:off x="3795214" y="6356143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沖縄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33" name="テキスト ボックス 132">
                <a:extLst>
                  <a:ext uri="{FF2B5EF4-FFF2-40B4-BE49-F238E27FC236}">
                    <a16:creationId xmlns:a16="http://schemas.microsoft.com/office/drawing/2014/main" id="{542136C0-252C-D387-44B3-1694A1649D42}"/>
                  </a:ext>
                </a:extLst>
              </p:cNvPr>
              <p:cNvSpPr txBox="1"/>
              <p:nvPr/>
            </p:nvSpPr>
            <p:spPr>
              <a:xfrm>
                <a:off x="3207603" y="5310858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熊本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35" name="テキスト ボックス 134">
                <a:extLst>
                  <a:ext uri="{FF2B5EF4-FFF2-40B4-BE49-F238E27FC236}">
                    <a16:creationId xmlns:a16="http://schemas.microsoft.com/office/drawing/2014/main" id="{FA13D5EE-E1EF-4F34-F67B-BF591E264D9D}"/>
                  </a:ext>
                </a:extLst>
              </p:cNvPr>
              <p:cNvSpPr txBox="1"/>
              <p:nvPr/>
            </p:nvSpPr>
            <p:spPr>
              <a:xfrm>
                <a:off x="3489674" y="5671372"/>
                <a:ext cx="684803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鹿児島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36" name="テキスト ボックス 135">
                <a:extLst>
                  <a:ext uri="{FF2B5EF4-FFF2-40B4-BE49-F238E27FC236}">
                    <a16:creationId xmlns:a16="http://schemas.microsoft.com/office/drawing/2014/main" id="{3C6CBB05-FE98-0F93-AC24-20E8A522DEB0}"/>
                  </a:ext>
                </a:extLst>
              </p:cNvPr>
              <p:cNvSpPr txBox="1"/>
              <p:nvPr/>
            </p:nvSpPr>
            <p:spPr>
              <a:xfrm>
                <a:off x="3165394" y="5077725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長崎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40" name="テキスト ボックス 139">
                <a:extLst>
                  <a:ext uri="{FF2B5EF4-FFF2-40B4-BE49-F238E27FC236}">
                    <a16:creationId xmlns:a16="http://schemas.microsoft.com/office/drawing/2014/main" id="{4F0D29F1-6C19-5397-8E6C-F8792879DD38}"/>
                  </a:ext>
                </a:extLst>
              </p:cNvPr>
              <p:cNvSpPr txBox="1"/>
              <p:nvPr/>
            </p:nvSpPr>
            <p:spPr>
              <a:xfrm>
                <a:off x="3094272" y="4698398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佐賀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42" name="テキスト ボックス 141">
                <a:extLst>
                  <a:ext uri="{FF2B5EF4-FFF2-40B4-BE49-F238E27FC236}">
                    <a16:creationId xmlns:a16="http://schemas.microsoft.com/office/drawing/2014/main" id="{C55A3584-8653-399C-955D-F2711D99F4C8}"/>
                  </a:ext>
                </a:extLst>
              </p:cNvPr>
              <p:cNvSpPr txBox="1"/>
              <p:nvPr/>
            </p:nvSpPr>
            <p:spPr>
              <a:xfrm>
                <a:off x="3617526" y="4500279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福岡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44" name="テキスト ボックス 143">
                <a:extLst>
                  <a:ext uri="{FF2B5EF4-FFF2-40B4-BE49-F238E27FC236}">
                    <a16:creationId xmlns:a16="http://schemas.microsoft.com/office/drawing/2014/main" id="{831A12C4-DD4B-E462-2D10-6D6E9181AE05}"/>
                  </a:ext>
                </a:extLst>
              </p:cNvPr>
              <p:cNvSpPr txBox="1"/>
              <p:nvPr/>
            </p:nvSpPr>
            <p:spPr>
              <a:xfrm>
                <a:off x="4780897" y="5113048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愛媛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46" name="テキスト ボックス 145">
                <a:extLst>
                  <a:ext uri="{FF2B5EF4-FFF2-40B4-BE49-F238E27FC236}">
                    <a16:creationId xmlns:a16="http://schemas.microsoft.com/office/drawing/2014/main" id="{3948EFA2-0765-E23E-E906-854CA3996AFF}"/>
                  </a:ext>
                </a:extLst>
              </p:cNvPr>
              <p:cNvSpPr txBox="1"/>
              <p:nvPr/>
            </p:nvSpPr>
            <p:spPr>
              <a:xfrm>
                <a:off x="4768808" y="5360626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大分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49" name="テキスト ボックス 148">
                <a:extLst>
                  <a:ext uri="{FF2B5EF4-FFF2-40B4-BE49-F238E27FC236}">
                    <a16:creationId xmlns:a16="http://schemas.microsoft.com/office/drawing/2014/main" id="{0543496E-DB6C-E529-5486-DF48C033E7D3}"/>
                  </a:ext>
                </a:extLst>
              </p:cNvPr>
              <p:cNvSpPr txBox="1"/>
              <p:nvPr/>
            </p:nvSpPr>
            <p:spPr>
              <a:xfrm>
                <a:off x="4098133" y="4080455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広島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52" name="テキスト ボックス 151">
                <a:extLst>
                  <a:ext uri="{FF2B5EF4-FFF2-40B4-BE49-F238E27FC236}">
                    <a16:creationId xmlns:a16="http://schemas.microsoft.com/office/drawing/2014/main" id="{56FFBEAF-9A28-83A8-FC08-CBAEEE7F1D47}"/>
                  </a:ext>
                </a:extLst>
              </p:cNvPr>
              <p:cNvSpPr txBox="1"/>
              <p:nvPr/>
            </p:nvSpPr>
            <p:spPr>
              <a:xfrm>
                <a:off x="4313295" y="3767358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島根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53" name="テキスト ボックス 152">
                <a:extLst>
                  <a:ext uri="{FF2B5EF4-FFF2-40B4-BE49-F238E27FC236}">
                    <a16:creationId xmlns:a16="http://schemas.microsoft.com/office/drawing/2014/main" id="{C4BA2497-C801-3137-F4E3-20E5D8E04946}"/>
                  </a:ext>
                </a:extLst>
              </p:cNvPr>
              <p:cNvSpPr txBox="1"/>
              <p:nvPr/>
            </p:nvSpPr>
            <p:spPr>
              <a:xfrm>
                <a:off x="4653895" y="3553038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岡山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55" name="テキスト ボックス 154">
                <a:extLst>
                  <a:ext uri="{FF2B5EF4-FFF2-40B4-BE49-F238E27FC236}">
                    <a16:creationId xmlns:a16="http://schemas.microsoft.com/office/drawing/2014/main" id="{632F80EB-F40E-3F44-9CDA-F000BE1349BF}"/>
                  </a:ext>
                </a:extLst>
              </p:cNvPr>
              <p:cNvSpPr txBox="1"/>
              <p:nvPr/>
            </p:nvSpPr>
            <p:spPr>
              <a:xfrm>
                <a:off x="5174408" y="3646103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神戸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57" name="テキスト ボックス 156">
                <a:extLst>
                  <a:ext uri="{FF2B5EF4-FFF2-40B4-BE49-F238E27FC236}">
                    <a16:creationId xmlns:a16="http://schemas.microsoft.com/office/drawing/2014/main" id="{477523C1-A093-A87E-FE6D-FE9C6ED2FC72}"/>
                  </a:ext>
                </a:extLst>
              </p:cNvPr>
              <p:cNvSpPr txBox="1"/>
              <p:nvPr/>
            </p:nvSpPr>
            <p:spPr>
              <a:xfrm>
                <a:off x="5555303" y="3816343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京都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58" name="テキスト ボックス 157">
                <a:extLst>
                  <a:ext uri="{FF2B5EF4-FFF2-40B4-BE49-F238E27FC236}">
                    <a16:creationId xmlns:a16="http://schemas.microsoft.com/office/drawing/2014/main" id="{8337A424-9966-347B-42A7-EA9DF945AE78}"/>
                  </a:ext>
                </a:extLst>
              </p:cNvPr>
              <p:cNvSpPr txBox="1"/>
              <p:nvPr/>
            </p:nvSpPr>
            <p:spPr>
              <a:xfrm>
                <a:off x="5496496" y="3474970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岐阜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60" name="テキスト ボックス 159">
                <a:extLst>
                  <a:ext uri="{FF2B5EF4-FFF2-40B4-BE49-F238E27FC236}">
                    <a16:creationId xmlns:a16="http://schemas.microsoft.com/office/drawing/2014/main" id="{AA201D34-7CEC-CEFD-6A8E-7655D04A82CE}"/>
                  </a:ext>
                </a:extLst>
              </p:cNvPr>
              <p:cNvSpPr txBox="1"/>
              <p:nvPr/>
            </p:nvSpPr>
            <p:spPr>
              <a:xfrm>
                <a:off x="5199563" y="3259426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金沢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63" name="テキスト ボックス 162">
                <a:extLst>
                  <a:ext uri="{FF2B5EF4-FFF2-40B4-BE49-F238E27FC236}">
                    <a16:creationId xmlns:a16="http://schemas.microsoft.com/office/drawing/2014/main" id="{D7B52EBF-3D02-4B3E-04C1-3EA34FD95A16}"/>
                  </a:ext>
                </a:extLst>
              </p:cNvPr>
              <p:cNvSpPr txBox="1"/>
              <p:nvPr/>
            </p:nvSpPr>
            <p:spPr>
              <a:xfrm>
                <a:off x="5798625" y="3154414"/>
                <a:ext cx="851515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上越妙高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64" name="テキスト ボックス 163">
                <a:extLst>
                  <a:ext uri="{FF2B5EF4-FFF2-40B4-BE49-F238E27FC236}">
                    <a16:creationId xmlns:a16="http://schemas.microsoft.com/office/drawing/2014/main" id="{CE572567-F6F8-644F-6F01-6B293EB1C94F}"/>
                  </a:ext>
                </a:extLst>
              </p:cNvPr>
              <p:cNvSpPr txBox="1"/>
              <p:nvPr/>
            </p:nvSpPr>
            <p:spPr>
              <a:xfrm>
                <a:off x="6609989" y="3238335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長野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65" name="テキスト ボックス 164">
                <a:extLst>
                  <a:ext uri="{FF2B5EF4-FFF2-40B4-BE49-F238E27FC236}">
                    <a16:creationId xmlns:a16="http://schemas.microsoft.com/office/drawing/2014/main" id="{DE5F0BB1-F9DE-D07D-DE2B-FDDB7E60CF0F}"/>
                  </a:ext>
                </a:extLst>
              </p:cNvPr>
              <p:cNvSpPr txBox="1"/>
              <p:nvPr/>
            </p:nvSpPr>
            <p:spPr>
              <a:xfrm>
                <a:off x="6152530" y="2763614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新潟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66" name="テキスト ボックス 165">
                <a:extLst>
                  <a:ext uri="{FF2B5EF4-FFF2-40B4-BE49-F238E27FC236}">
                    <a16:creationId xmlns:a16="http://schemas.microsoft.com/office/drawing/2014/main" id="{69F9176B-48C0-C6F6-365A-18B502CB8169}"/>
                  </a:ext>
                </a:extLst>
              </p:cNvPr>
              <p:cNvSpPr txBox="1"/>
              <p:nvPr/>
            </p:nvSpPr>
            <p:spPr>
              <a:xfrm>
                <a:off x="6802886" y="2694176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山形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67" name="テキスト ボックス 166">
                <a:extLst>
                  <a:ext uri="{FF2B5EF4-FFF2-40B4-BE49-F238E27FC236}">
                    <a16:creationId xmlns:a16="http://schemas.microsoft.com/office/drawing/2014/main" id="{52306171-D097-2595-2DCF-F5E32C1516CD}"/>
                  </a:ext>
                </a:extLst>
              </p:cNvPr>
              <p:cNvSpPr txBox="1"/>
              <p:nvPr/>
            </p:nvSpPr>
            <p:spPr>
              <a:xfrm>
                <a:off x="7727601" y="1276446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8" name="テキスト ボックス 167">
                <a:extLst>
                  <a:ext uri="{FF2B5EF4-FFF2-40B4-BE49-F238E27FC236}">
                    <a16:creationId xmlns:a16="http://schemas.microsoft.com/office/drawing/2014/main" id="{1F245593-39A2-D5A9-AFBE-91B43C94EAAE}"/>
                  </a:ext>
                </a:extLst>
              </p:cNvPr>
              <p:cNvSpPr txBox="1"/>
              <p:nvPr/>
            </p:nvSpPr>
            <p:spPr>
              <a:xfrm>
                <a:off x="7460044" y="1679709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69" name="直線コネクタ 168">
                <a:extLst>
                  <a:ext uri="{FF2B5EF4-FFF2-40B4-BE49-F238E27FC236}">
                    <a16:creationId xmlns:a16="http://schemas.microsoft.com/office/drawing/2014/main" id="{F9C71C9C-2504-8ACA-0120-D7335C9515BE}"/>
                  </a:ext>
                </a:extLst>
              </p:cNvPr>
              <p:cNvCxnSpPr/>
              <p:nvPr/>
            </p:nvCxnSpPr>
            <p:spPr>
              <a:xfrm>
                <a:off x="7341079" y="1275225"/>
                <a:ext cx="502739" cy="112096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テキスト ボックス 169">
                <a:extLst>
                  <a:ext uri="{FF2B5EF4-FFF2-40B4-BE49-F238E27FC236}">
                    <a16:creationId xmlns:a16="http://schemas.microsoft.com/office/drawing/2014/main" id="{9DA5E136-AC9D-BA55-A762-2CB2AA5CEE81}"/>
                  </a:ext>
                </a:extLst>
              </p:cNvPr>
              <p:cNvSpPr txBox="1"/>
              <p:nvPr/>
            </p:nvSpPr>
            <p:spPr>
              <a:xfrm>
                <a:off x="7594553" y="2149218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1" name="テキスト ボックス 170">
                <a:extLst>
                  <a:ext uri="{FF2B5EF4-FFF2-40B4-BE49-F238E27FC236}">
                    <a16:creationId xmlns:a16="http://schemas.microsoft.com/office/drawing/2014/main" id="{1C2FCF32-BA61-4E03-976E-40751AB2282B}"/>
                  </a:ext>
                </a:extLst>
              </p:cNvPr>
              <p:cNvSpPr txBox="1"/>
              <p:nvPr/>
            </p:nvSpPr>
            <p:spPr>
              <a:xfrm>
                <a:off x="7339922" y="2546038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2" name="テキスト ボックス 171">
                <a:extLst>
                  <a:ext uri="{FF2B5EF4-FFF2-40B4-BE49-F238E27FC236}">
                    <a16:creationId xmlns:a16="http://schemas.microsoft.com/office/drawing/2014/main" id="{6DCCE2E9-E22C-F9D8-3E5D-32118BFF713F}"/>
                  </a:ext>
                </a:extLst>
              </p:cNvPr>
              <p:cNvSpPr txBox="1"/>
              <p:nvPr/>
            </p:nvSpPr>
            <p:spPr>
              <a:xfrm>
                <a:off x="7619222" y="2951319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3" name="テキスト ボックス 172">
                <a:extLst>
                  <a:ext uri="{FF2B5EF4-FFF2-40B4-BE49-F238E27FC236}">
                    <a16:creationId xmlns:a16="http://schemas.microsoft.com/office/drawing/2014/main" id="{FA347863-C0E8-291F-D86F-4E7E9ED848DA}"/>
                  </a:ext>
                </a:extLst>
              </p:cNvPr>
              <p:cNvSpPr txBox="1"/>
              <p:nvPr/>
            </p:nvSpPr>
            <p:spPr>
              <a:xfrm>
                <a:off x="7214833" y="3849982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74" name="直線コネクタ 173">
                <a:extLst>
                  <a:ext uri="{FF2B5EF4-FFF2-40B4-BE49-F238E27FC236}">
                    <a16:creationId xmlns:a16="http://schemas.microsoft.com/office/drawing/2014/main" id="{3150AC49-02CD-F57E-41CA-EB87FA8BC21E}"/>
                  </a:ext>
                </a:extLst>
              </p:cNvPr>
              <p:cNvCxnSpPr>
                <a:cxnSpLocks/>
                <a:endCxn id="93" idx="1"/>
              </p:cNvCxnSpPr>
              <p:nvPr/>
            </p:nvCxnSpPr>
            <p:spPr>
              <a:xfrm>
                <a:off x="7494559" y="3982528"/>
                <a:ext cx="683645" cy="10509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直線コネクタ 174">
                <a:extLst>
                  <a:ext uri="{FF2B5EF4-FFF2-40B4-BE49-F238E27FC236}">
                    <a16:creationId xmlns:a16="http://schemas.microsoft.com/office/drawing/2014/main" id="{C8AB8E6B-7B6C-F97B-5446-9D49C6186C2B}"/>
                  </a:ext>
                </a:extLst>
              </p:cNvPr>
              <p:cNvCxnSpPr>
                <a:cxnSpLocks/>
                <a:endCxn id="94" idx="1"/>
              </p:cNvCxnSpPr>
              <p:nvPr/>
            </p:nvCxnSpPr>
            <p:spPr>
              <a:xfrm>
                <a:off x="7555134" y="4171701"/>
                <a:ext cx="224563" cy="57693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テキスト ボックス 175">
                <a:extLst>
                  <a:ext uri="{FF2B5EF4-FFF2-40B4-BE49-F238E27FC236}">
                    <a16:creationId xmlns:a16="http://schemas.microsoft.com/office/drawing/2014/main" id="{3848B0B2-88C2-8090-A142-A2F735B3F1D6}"/>
                  </a:ext>
                </a:extLst>
              </p:cNvPr>
              <p:cNvSpPr txBox="1"/>
              <p:nvPr/>
            </p:nvSpPr>
            <p:spPr>
              <a:xfrm>
                <a:off x="7338077" y="4006172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7" name="テキスト ボックス 176">
                <a:extLst>
                  <a:ext uri="{FF2B5EF4-FFF2-40B4-BE49-F238E27FC236}">
                    <a16:creationId xmlns:a16="http://schemas.microsoft.com/office/drawing/2014/main" id="{89450288-CEDA-50C7-A071-9679C7D24332}"/>
                  </a:ext>
                </a:extLst>
              </p:cNvPr>
              <p:cNvSpPr txBox="1"/>
              <p:nvPr/>
            </p:nvSpPr>
            <p:spPr>
              <a:xfrm>
                <a:off x="7188508" y="3958843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8" name="テキスト ボックス 177">
                <a:extLst>
                  <a:ext uri="{FF2B5EF4-FFF2-40B4-BE49-F238E27FC236}">
                    <a16:creationId xmlns:a16="http://schemas.microsoft.com/office/drawing/2014/main" id="{C0112F55-5786-30EB-D3AE-B7F3AC11CEE9}"/>
                  </a:ext>
                </a:extLst>
              </p:cNvPr>
              <p:cNvSpPr txBox="1"/>
              <p:nvPr/>
            </p:nvSpPr>
            <p:spPr>
              <a:xfrm>
                <a:off x="7141669" y="3907777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9" name="テキスト ボックス 178">
                <a:extLst>
                  <a:ext uri="{FF2B5EF4-FFF2-40B4-BE49-F238E27FC236}">
                    <a16:creationId xmlns:a16="http://schemas.microsoft.com/office/drawing/2014/main" id="{34B00025-5DEE-A1A9-FDD1-6523A080CF9D}"/>
                  </a:ext>
                </a:extLst>
              </p:cNvPr>
              <p:cNvSpPr txBox="1"/>
              <p:nvPr/>
            </p:nvSpPr>
            <p:spPr>
              <a:xfrm>
                <a:off x="7073449" y="4041424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80" name="直線コネクタ 179">
                <a:extLst>
                  <a:ext uri="{FF2B5EF4-FFF2-40B4-BE49-F238E27FC236}">
                    <a16:creationId xmlns:a16="http://schemas.microsoft.com/office/drawing/2014/main" id="{EE4AEB2D-5253-F5DC-C716-C209ED7FF0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42149" y="4251744"/>
                <a:ext cx="22167" cy="525094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線コネクタ 180">
                <a:extLst>
                  <a:ext uri="{FF2B5EF4-FFF2-40B4-BE49-F238E27FC236}">
                    <a16:creationId xmlns:a16="http://schemas.microsoft.com/office/drawing/2014/main" id="{C67C3A0E-7D17-07A2-1A75-AD1C250FBE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75164" y="4150126"/>
                <a:ext cx="235791" cy="352753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線コネクタ 181">
                <a:extLst>
                  <a:ext uri="{FF2B5EF4-FFF2-40B4-BE49-F238E27FC236}">
                    <a16:creationId xmlns:a16="http://schemas.microsoft.com/office/drawing/2014/main" id="{527270EF-410E-FA5A-BC7F-D5C81BB172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3096" y="3706465"/>
                <a:ext cx="532792" cy="467306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線コネクタ 182">
                <a:extLst>
                  <a:ext uri="{FF2B5EF4-FFF2-40B4-BE49-F238E27FC236}">
                    <a16:creationId xmlns:a16="http://schemas.microsoft.com/office/drawing/2014/main" id="{F9310183-DAFE-1DC2-9EB2-73C9ED124F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3333" y="4375588"/>
                <a:ext cx="19636" cy="757758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4" name="テキスト ボックス 183">
                <a:extLst>
                  <a:ext uri="{FF2B5EF4-FFF2-40B4-BE49-F238E27FC236}">
                    <a16:creationId xmlns:a16="http://schemas.microsoft.com/office/drawing/2014/main" id="{C024D446-AEFD-1B69-9683-17625E35AC87}"/>
                  </a:ext>
                </a:extLst>
              </p:cNvPr>
              <p:cNvSpPr txBox="1"/>
              <p:nvPr/>
            </p:nvSpPr>
            <p:spPr>
              <a:xfrm>
                <a:off x="6320475" y="4197521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5" name="テキスト ボックス 184">
                <a:extLst>
                  <a:ext uri="{FF2B5EF4-FFF2-40B4-BE49-F238E27FC236}">
                    <a16:creationId xmlns:a16="http://schemas.microsoft.com/office/drawing/2014/main" id="{D5B21742-B7A1-C625-B69A-0B3C5E9B6D05}"/>
                  </a:ext>
                </a:extLst>
              </p:cNvPr>
              <p:cNvSpPr txBox="1"/>
              <p:nvPr/>
            </p:nvSpPr>
            <p:spPr>
              <a:xfrm>
                <a:off x="6281972" y="4074467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86" name="直線コネクタ 185">
                <a:extLst>
                  <a:ext uri="{FF2B5EF4-FFF2-40B4-BE49-F238E27FC236}">
                    <a16:creationId xmlns:a16="http://schemas.microsoft.com/office/drawing/2014/main" id="{E102DB06-486B-8639-DED7-9F4C49902C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6105" y="4466161"/>
                <a:ext cx="452403" cy="698503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線コネクタ 186">
                <a:extLst>
                  <a:ext uri="{FF2B5EF4-FFF2-40B4-BE49-F238E27FC236}">
                    <a16:creationId xmlns:a16="http://schemas.microsoft.com/office/drawing/2014/main" id="{7DA8B3C5-584D-9F41-404F-29E7523E6F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01913" y="4531053"/>
                <a:ext cx="481803" cy="795096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線コネクタ 187">
                <a:extLst>
                  <a:ext uri="{FF2B5EF4-FFF2-40B4-BE49-F238E27FC236}">
                    <a16:creationId xmlns:a16="http://schemas.microsoft.com/office/drawing/2014/main" id="{78575EDF-C1F2-DA94-235B-ABACBC2E63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9581" y="4076449"/>
                <a:ext cx="100285" cy="222466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線コネクタ 188">
                <a:extLst>
                  <a:ext uri="{FF2B5EF4-FFF2-40B4-BE49-F238E27FC236}">
                    <a16:creationId xmlns:a16="http://schemas.microsoft.com/office/drawing/2014/main" id="{F9E1F788-2E58-83A3-D8A6-9DF482FA7D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91019" y="4480062"/>
                <a:ext cx="100285" cy="456122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0" name="テキスト ボックス 189">
                <a:extLst>
                  <a:ext uri="{FF2B5EF4-FFF2-40B4-BE49-F238E27FC236}">
                    <a16:creationId xmlns:a16="http://schemas.microsoft.com/office/drawing/2014/main" id="{8DBABE1F-C918-1522-06C8-737D416AB83B}"/>
                  </a:ext>
                </a:extLst>
              </p:cNvPr>
              <p:cNvSpPr txBox="1"/>
              <p:nvPr/>
            </p:nvSpPr>
            <p:spPr>
              <a:xfrm>
                <a:off x="5839629" y="4188654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1" name="テキスト ボックス 190">
                <a:extLst>
                  <a:ext uri="{FF2B5EF4-FFF2-40B4-BE49-F238E27FC236}">
                    <a16:creationId xmlns:a16="http://schemas.microsoft.com/office/drawing/2014/main" id="{A006C82C-B3C4-3AF3-6FA5-DFE954AE324D}"/>
                  </a:ext>
                </a:extLst>
              </p:cNvPr>
              <p:cNvSpPr txBox="1"/>
              <p:nvPr/>
            </p:nvSpPr>
            <p:spPr>
              <a:xfrm>
                <a:off x="5811035" y="4300633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92" name="直線コネクタ 191">
                <a:extLst>
                  <a:ext uri="{FF2B5EF4-FFF2-40B4-BE49-F238E27FC236}">
                    <a16:creationId xmlns:a16="http://schemas.microsoft.com/office/drawing/2014/main" id="{8BFE08CD-896D-3863-20B4-6744BE8AF0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81873" y="4795734"/>
                <a:ext cx="90404" cy="359195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直線コネクタ 192">
                <a:extLst>
                  <a:ext uri="{FF2B5EF4-FFF2-40B4-BE49-F238E27FC236}">
                    <a16:creationId xmlns:a16="http://schemas.microsoft.com/office/drawing/2014/main" id="{740D3CB6-900C-3255-1A74-ED1D2E1694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4850" y="4963716"/>
                <a:ext cx="267791" cy="842900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直線コネクタ 193">
                <a:extLst>
                  <a:ext uri="{FF2B5EF4-FFF2-40B4-BE49-F238E27FC236}">
                    <a16:creationId xmlns:a16="http://schemas.microsoft.com/office/drawing/2014/main" id="{98A2234B-58C5-9BFD-B7B1-7698C40346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38720" y="4795627"/>
                <a:ext cx="200909" cy="524952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線コネクタ 194">
                <a:extLst>
                  <a:ext uri="{FF2B5EF4-FFF2-40B4-BE49-F238E27FC236}">
                    <a16:creationId xmlns:a16="http://schemas.microsoft.com/office/drawing/2014/main" id="{623EC994-DF11-1273-1DA9-56B0A42B4C3E}"/>
                  </a:ext>
                </a:extLst>
              </p:cNvPr>
              <p:cNvCxnSpPr>
                <a:cxnSpLocks/>
                <a:endCxn id="127" idx="1"/>
              </p:cNvCxnSpPr>
              <p:nvPr/>
            </p:nvCxnSpPr>
            <p:spPr>
              <a:xfrm>
                <a:off x="5479187" y="4621053"/>
                <a:ext cx="286811" cy="1039369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" name="テキスト ボックス 195">
                <a:extLst>
                  <a:ext uri="{FF2B5EF4-FFF2-40B4-BE49-F238E27FC236}">
                    <a16:creationId xmlns:a16="http://schemas.microsoft.com/office/drawing/2014/main" id="{D0683259-232F-E185-E984-41013579B43D}"/>
                  </a:ext>
                </a:extLst>
              </p:cNvPr>
              <p:cNvSpPr txBox="1"/>
              <p:nvPr/>
            </p:nvSpPr>
            <p:spPr>
              <a:xfrm>
                <a:off x="5466189" y="4657737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7" name="テキスト ボックス 196">
                <a:extLst>
                  <a:ext uri="{FF2B5EF4-FFF2-40B4-BE49-F238E27FC236}">
                    <a16:creationId xmlns:a16="http://schemas.microsoft.com/office/drawing/2014/main" id="{8A8FB041-3254-9749-2021-9746363195AA}"/>
                  </a:ext>
                </a:extLst>
              </p:cNvPr>
              <p:cNvSpPr txBox="1"/>
              <p:nvPr/>
            </p:nvSpPr>
            <p:spPr>
              <a:xfrm>
                <a:off x="5313247" y="4479185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8" name="テキスト ボックス 197">
                <a:extLst>
                  <a:ext uri="{FF2B5EF4-FFF2-40B4-BE49-F238E27FC236}">
                    <a16:creationId xmlns:a16="http://schemas.microsoft.com/office/drawing/2014/main" id="{A0BED596-1728-5B69-66F7-E5B273F3AB97}"/>
                  </a:ext>
                </a:extLst>
              </p:cNvPr>
              <p:cNvSpPr txBox="1"/>
              <p:nvPr/>
            </p:nvSpPr>
            <p:spPr>
              <a:xfrm>
                <a:off x="5110014" y="4803342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9" name="テキスト ボックス 198">
                <a:extLst>
                  <a:ext uri="{FF2B5EF4-FFF2-40B4-BE49-F238E27FC236}">
                    <a16:creationId xmlns:a16="http://schemas.microsoft.com/office/drawing/2014/main" id="{D06FB0DC-F6A1-ABD8-55F3-ED63F5A57793}"/>
                  </a:ext>
                </a:extLst>
              </p:cNvPr>
              <p:cNvSpPr txBox="1"/>
              <p:nvPr/>
            </p:nvSpPr>
            <p:spPr>
              <a:xfrm>
                <a:off x="4894029" y="4651234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00" name="直線コネクタ 199">
                <a:extLst>
                  <a:ext uri="{FF2B5EF4-FFF2-40B4-BE49-F238E27FC236}">
                    <a16:creationId xmlns:a16="http://schemas.microsoft.com/office/drawing/2014/main" id="{0ADE90AF-5DD7-B1C9-5518-FF3BE14582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61392" y="3888952"/>
                <a:ext cx="324723" cy="522382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1" name="テキスト ボックス 200">
                <a:extLst>
                  <a:ext uri="{FF2B5EF4-FFF2-40B4-BE49-F238E27FC236}">
                    <a16:creationId xmlns:a16="http://schemas.microsoft.com/office/drawing/2014/main" id="{4C5C7FC5-AFD8-17B6-C317-14D5E8E86DD8}"/>
                  </a:ext>
                </a:extLst>
              </p:cNvPr>
              <p:cNvSpPr txBox="1"/>
              <p:nvPr/>
            </p:nvSpPr>
            <p:spPr>
              <a:xfrm>
                <a:off x="5639690" y="4287683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02" name="直線コネクタ 201">
                <a:extLst>
                  <a:ext uri="{FF2B5EF4-FFF2-40B4-BE49-F238E27FC236}">
                    <a16:creationId xmlns:a16="http://schemas.microsoft.com/office/drawing/2014/main" id="{39C2C478-B71E-F9FC-CC05-67CB76F3B0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9996" y="4026004"/>
                <a:ext cx="199245" cy="294398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" name="テキスト ボックス 202">
                <a:extLst>
                  <a:ext uri="{FF2B5EF4-FFF2-40B4-BE49-F238E27FC236}">
                    <a16:creationId xmlns:a16="http://schemas.microsoft.com/office/drawing/2014/main" id="{749AFF27-4D4A-231C-40A8-F884171819DB}"/>
                  </a:ext>
                </a:extLst>
              </p:cNvPr>
              <p:cNvSpPr txBox="1"/>
              <p:nvPr/>
            </p:nvSpPr>
            <p:spPr>
              <a:xfrm>
                <a:off x="4806184" y="4175710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04" name="直線コネクタ 203">
                <a:extLst>
                  <a:ext uri="{FF2B5EF4-FFF2-40B4-BE49-F238E27FC236}">
                    <a16:creationId xmlns:a16="http://schemas.microsoft.com/office/drawing/2014/main" id="{90DEECA5-9FF7-BBFD-3202-C4BBAC4985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014" y="4235009"/>
                <a:ext cx="493573" cy="324652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テキスト ボックス 204">
                <a:extLst>
                  <a:ext uri="{FF2B5EF4-FFF2-40B4-BE49-F238E27FC236}">
                    <a16:creationId xmlns:a16="http://schemas.microsoft.com/office/drawing/2014/main" id="{381CDD05-C9B7-3DAF-0336-5BB9DE1CBEA0}"/>
                  </a:ext>
                </a:extLst>
              </p:cNvPr>
              <p:cNvSpPr txBox="1"/>
              <p:nvPr/>
            </p:nvSpPr>
            <p:spPr>
              <a:xfrm>
                <a:off x="4877651" y="4413467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06" name="直線コネクタ 205">
                <a:extLst>
                  <a:ext uri="{FF2B5EF4-FFF2-40B4-BE49-F238E27FC236}">
                    <a16:creationId xmlns:a16="http://schemas.microsoft.com/office/drawing/2014/main" id="{611607CB-EBEB-4AFC-70D3-599D431D10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88856" y="4679234"/>
                <a:ext cx="355794" cy="150105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直線コネクタ 206">
                <a:extLst>
                  <a:ext uri="{FF2B5EF4-FFF2-40B4-BE49-F238E27FC236}">
                    <a16:creationId xmlns:a16="http://schemas.microsoft.com/office/drawing/2014/main" id="{82D73F68-056E-44F5-970F-941AEDAE9A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19757" y="4854131"/>
                <a:ext cx="685565" cy="77849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8" name="テキスト ボックス 207">
                <a:extLst>
                  <a:ext uri="{FF2B5EF4-FFF2-40B4-BE49-F238E27FC236}">
                    <a16:creationId xmlns:a16="http://schemas.microsoft.com/office/drawing/2014/main" id="{61E4A8E9-3879-4862-B498-99067CB8BD5E}"/>
                  </a:ext>
                </a:extLst>
              </p:cNvPr>
              <p:cNvSpPr txBox="1"/>
              <p:nvPr/>
            </p:nvSpPr>
            <p:spPr>
              <a:xfrm>
                <a:off x="4149980" y="4786928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9" name="テキスト ボックス 208">
                <a:extLst>
                  <a:ext uri="{FF2B5EF4-FFF2-40B4-BE49-F238E27FC236}">
                    <a16:creationId xmlns:a16="http://schemas.microsoft.com/office/drawing/2014/main" id="{8D3E4CFA-EDBE-636D-0739-D0A69B2407D4}"/>
                  </a:ext>
                </a:extLst>
              </p:cNvPr>
              <p:cNvSpPr txBox="1"/>
              <p:nvPr/>
            </p:nvSpPr>
            <p:spPr>
              <a:xfrm>
                <a:off x="4270679" y="4694216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10" name="直線コネクタ 209">
                <a:extLst>
                  <a:ext uri="{FF2B5EF4-FFF2-40B4-BE49-F238E27FC236}">
                    <a16:creationId xmlns:a16="http://schemas.microsoft.com/office/drawing/2014/main" id="{0423A5F3-9ED6-91C2-6BE7-FBB8C7ECDE78}"/>
                  </a:ext>
                </a:extLst>
              </p:cNvPr>
              <p:cNvCxnSpPr>
                <a:cxnSpLocks/>
                <a:stCxn id="136" idx="3"/>
              </p:cNvCxnSpPr>
              <p:nvPr/>
            </p:nvCxnSpPr>
            <p:spPr>
              <a:xfrm flipV="1">
                <a:off x="3683485" y="5089259"/>
                <a:ext cx="546269" cy="134660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1" name="テキスト ボックス 210">
                <a:extLst>
                  <a:ext uri="{FF2B5EF4-FFF2-40B4-BE49-F238E27FC236}">
                    <a16:creationId xmlns:a16="http://schemas.microsoft.com/office/drawing/2014/main" id="{440F30A9-29AB-622B-6159-CAC78FEA8111}"/>
                  </a:ext>
                </a:extLst>
              </p:cNvPr>
              <p:cNvSpPr txBox="1"/>
              <p:nvPr/>
            </p:nvSpPr>
            <p:spPr>
              <a:xfrm>
                <a:off x="4063958" y="4938655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12" name="直線コネクタ 211">
                <a:extLst>
                  <a:ext uri="{FF2B5EF4-FFF2-40B4-BE49-F238E27FC236}">
                    <a16:creationId xmlns:a16="http://schemas.microsoft.com/office/drawing/2014/main" id="{6A378014-74E1-4FFD-2A0E-B9F96342E5D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9466" y="5219737"/>
                <a:ext cx="326973" cy="220089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3" name="テキスト ボックス 212">
                <a:extLst>
                  <a:ext uri="{FF2B5EF4-FFF2-40B4-BE49-F238E27FC236}">
                    <a16:creationId xmlns:a16="http://schemas.microsoft.com/office/drawing/2014/main" id="{89B0679C-F485-E32A-2035-AAD24DC972BA}"/>
                  </a:ext>
                </a:extLst>
              </p:cNvPr>
              <p:cNvSpPr txBox="1"/>
              <p:nvPr/>
            </p:nvSpPr>
            <p:spPr>
              <a:xfrm>
                <a:off x="4275100" y="5069185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14" name="直線コネクタ 213">
                <a:extLst>
                  <a:ext uri="{FF2B5EF4-FFF2-40B4-BE49-F238E27FC236}">
                    <a16:creationId xmlns:a16="http://schemas.microsoft.com/office/drawing/2014/main" id="{CBB55EED-FCA8-92E2-14F1-D1768039B3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71842" y="5501994"/>
                <a:ext cx="326973" cy="220089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" name="テキスト ボックス 214">
                <a:extLst>
                  <a:ext uri="{FF2B5EF4-FFF2-40B4-BE49-F238E27FC236}">
                    <a16:creationId xmlns:a16="http://schemas.microsoft.com/office/drawing/2014/main" id="{8B12DBC4-615D-7AB9-98B6-826BBFB05FAD}"/>
                  </a:ext>
                </a:extLst>
              </p:cNvPr>
              <p:cNvSpPr txBox="1"/>
              <p:nvPr/>
            </p:nvSpPr>
            <p:spPr>
              <a:xfrm>
                <a:off x="4329806" y="5341106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16" name="直線コネクタ 215">
                <a:extLst>
                  <a:ext uri="{FF2B5EF4-FFF2-40B4-BE49-F238E27FC236}">
                    <a16:creationId xmlns:a16="http://schemas.microsoft.com/office/drawing/2014/main" id="{70D50646-87DF-6DB6-57A5-182BEBC794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4047" y="3423298"/>
                <a:ext cx="583957" cy="331783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7" name="テキスト ボックス 216">
                <a:extLst>
                  <a:ext uri="{FF2B5EF4-FFF2-40B4-BE49-F238E27FC236}">
                    <a16:creationId xmlns:a16="http://schemas.microsoft.com/office/drawing/2014/main" id="{E9DB4211-41C8-7A71-4989-8679EF15C610}"/>
                  </a:ext>
                </a:extLst>
              </p:cNvPr>
              <p:cNvSpPr txBox="1"/>
              <p:nvPr/>
            </p:nvSpPr>
            <p:spPr>
              <a:xfrm>
                <a:off x="6206688" y="3605541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18" name="直線コネクタ 217">
                <a:extLst>
                  <a:ext uri="{FF2B5EF4-FFF2-40B4-BE49-F238E27FC236}">
                    <a16:creationId xmlns:a16="http://schemas.microsoft.com/office/drawing/2014/main" id="{D4B22960-DF11-DFAA-181A-42CBAB0914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80126" y="3481662"/>
                <a:ext cx="233196" cy="460364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直線コネクタ 218">
                <a:extLst>
                  <a:ext uri="{FF2B5EF4-FFF2-40B4-BE49-F238E27FC236}">
                    <a16:creationId xmlns:a16="http://schemas.microsoft.com/office/drawing/2014/main" id="{FE423C99-8EFE-CBA6-D91B-567C9ED110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11646" y="3009455"/>
                <a:ext cx="673666" cy="214962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0" name="テキスト ボックス 219">
                <a:extLst>
                  <a:ext uri="{FF2B5EF4-FFF2-40B4-BE49-F238E27FC236}">
                    <a16:creationId xmlns:a16="http://schemas.microsoft.com/office/drawing/2014/main" id="{BD8F6FDD-1855-DF76-C5A2-0B054AB38627}"/>
                  </a:ext>
                </a:extLst>
              </p:cNvPr>
              <p:cNvSpPr txBox="1"/>
              <p:nvPr/>
            </p:nvSpPr>
            <p:spPr>
              <a:xfrm>
                <a:off x="7081748" y="3082743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21" name="直線コネクタ 220">
                <a:extLst>
                  <a:ext uri="{FF2B5EF4-FFF2-40B4-BE49-F238E27FC236}">
                    <a16:creationId xmlns:a16="http://schemas.microsoft.com/office/drawing/2014/main" id="{B697EF9C-F97E-CD75-D4A9-09C22FFCD6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60906" y="2928051"/>
                <a:ext cx="182557" cy="137995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2" name="テキスト ボックス 221">
                <a:extLst>
                  <a:ext uri="{FF2B5EF4-FFF2-40B4-BE49-F238E27FC236}">
                    <a16:creationId xmlns:a16="http://schemas.microsoft.com/office/drawing/2014/main" id="{A10F9556-A9A3-7942-544D-A7526EAC7E7F}"/>
                  </a:ext>
                </a:extLst>
              </p:cNvPr>
              <p:cNvSpPr txBox="1"/>
              <p:nvPr/>
            </p:nvSpPr>
            <p:spPr>
              <a:xfrm>
                <a:off x="7260906" y="2950383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3" name="テキスト ボックス 222">
                <a:extLst>
                  <a:ext uri="{FF2B5EF4-FFF2-40B4-BE49-F238E27FC236}">
                    <a16:creationId xmlns:a16="http://schemas.microsoft.com/office/drawing/2014/main" id="{3C2799F4-166B-7D29-9826-DED5FA3302D8}"/>
                  </a:ext>
                </a:extLst>
              </p:cNvPr>
              <p:cNvSpPr txBox="1"/>
              <p:nvPr/>
            </p:nvSpPr>
            <p:spPr>
              <a:xfrm>
                <a:off x="3571185" y="6377845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24" name="直線コネクタ 223">
                <a:extLst>
                  <a:ext uri="{FF2B5EF4-FFF2-40B4-BE49-F238E27FC236}">
                    <a16:creationId xmlns:a16="http://schemas.microsoft.com/office/drawing/2014/main" id="{13F65D55-3812-B893-0B16-AE1C695B81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43921" y="3768745"/>
                <a:ext cx="319985" cy="157212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5" name="テキスト ボックス 224">
                <a:extLst>
                  <a:ext uri="{FF2B5EF4-FFF2-40B4-BE49-F238E27FC236}">
                    <a16:creationId xmlns:a16="http://schemas.microsoft.com/office/drawing/2014/main" id="{D436F071-C346-D39B-67D9-F92FBCFDF450}"/>
                  </a:ext>
                </a:extLst>
              </p:cNvPr>
              <p:cNvSpPr txBox="1"/>
              <p:nvPr/>
            </p:nvSpPr>
            <p:spPr>
              <a:xfrm>
                <a:off x="6955959" y="3801313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6" name="テキスト ボックス 225">
                <a:extLst>
                  <a:ext uri="{FF2B5EF4-FFF2-40B4-BE49-F238E27FC236}">
                    <a16:creationId xmlns:a16="http://schemas.microsoft.com/office/drawing/2014/main" id="{68505427-A124-DBEA-4E6B-C5CE5453AC4C}"/>
                  </a:ext>
                </a:extLst>
              </p:cNvPr>
              <p:cNvSpPr txBox="1"/>
              <p:nvPr/>
            </p:nvSpPr>
            <p:spPr>
              <a:xfrm>
                <a:off x="6599108" y="3774680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27" name="直線コネクタ 226">
                <a:extLst>
                  <a:ext uri="{FF2B5EF4-FFF2-40B4-BE49-F238E27FC236}">
                    <a16:creationId xmlns:a16="http://schemas.microsoft.com/office/drawing/2014/main" id="{699C1EDA-0ACF-391B-7802-E6B8DE0DABB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71289" y="3549817"/>
                <a:ext cx="636744" cy="90534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8" name="テキスト ボックス 227">
                <a:extLst>
                  <a:ext uri="{FF2B5EF4-FFF2-40B4-BE49-F238E27FC236}">
                    <a16:creationId xmlns:a16="http://schemas.microsoft.com/office/drawing/2014/main" id="{1F9B0E43-C206-9825-6B93-C6BB0CB32230}"/>
                  </a:ext>
                </a:extLst>
              </p:cNvPr>
              <p:cNvSpPr txBox="1"/>
              <p:nvPr/>
            </p:nvSpPr>
            <p:spPr>
              <a:xfrm>
                <a:off x="7135194" y="3503525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29" name="直線コネクタ 228">
                <a:extLst>
                  <a:ext uri="{FF2B5EF4-FFF2-40B4-BE49-F238E27FC236}">
                    <a16:creationId xmlns:a16="http://schemas.microsoft.com/office/drawing/2014/main" id="{80F078F7-3F89-8E1A-1E8A-A6020CF2D3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4901" y="3401753"/>
                <a:ext cx="475224" cy="270255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0" name="テキスト ボックス 229">
                <a:extLst>
                  <a:ext uri="{FF2B5EF4-FFF2-40B4-BE49-F238E27FC236}">
                    <a16:creationId xmlns:a16="http://schemas.microsoft.com/office/drawing/2014/main" id="{2E697AAD-B81C-8659-D0F5-97FB19A08E45}"/>
                  </a:ext>
                </a:extLst>
              </p:cNvPr>
              <p:cNvSpPr txBox="1"/>
              <p:nvPr/>
            </p:nvSpPr>
            <p:spPr>
              <a:xfrm>
                <a:off x="6610304" y="3538122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31" name="直線コネクタ 230">
                <a:extLst>
                  <a:ext uri="{FF2B5EF4-FFF2-40B4-BE49-F238E27FC236}">
                    <a16:creationId xmlns:a16="http://schemas.microsoft.com/office/drawing/2014/main" id="{67A995C6-F24E-D141-7D80-8C20195832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45189" y="3312930"/>
                <a:ext cx="368541" cy="24380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2" name="テキスト ボックス 231">
                <a:extLst>
                  <a:ext uri="{FF2B5EF4-FFF2-40B4-BE49-F238E27FC236}">
                    <a16:creationId xmlns:a16="http://schemas.microsoft.com/office/drawing/2014/main" id="{4B96889D-DE2E-EFA9-4F77-BC8A7616DFAB}"/>
                  </a:ext>
                </a:extLst>
              </p:cNvPr>
              <p:cNvSpPr txBox="1"/>
              <p:nvPr/>
            </p:nvSpPr>
            <p:spPr>
              <a:xfrm>
                <a:off x="7354431" y="3192274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3" name="テキスト ボックス 232">
                <a:extLst>
                  <a:ext uri="{FF2B5EF4-FFF2-40B4-BE49-F238E27FC236}">
                    <a16:creationId xmlns:a16="http://schemas.microsoft.com/office/drawing/2014/main" id="{6AE1022D-DD6E-FC95-4F2F-7D2CEC4FBBB5}"/>
                  </a:ext>
                </a:extLst>
              </p:cNvPr>
              <p:cNvSpPr txBox="1"/>
              <p:nvPr/>
            </p:nvSpPr>
            <p:spPr>
              <a:xfrm>
                <a:off x="6421379" y="4356685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4" name="テキスト ボックス 233">
                <a:extLst>
                  <a:ext uri="{FF2B5EF4-FFF2-40B4-BE49-F238E27FC236}">
                    <a16:creationId xmlns:a16="http://schemas.microsoft.com/office/drawing/2014/main" id="{9922D551-9122-A82B-EB36-C0A8311AD7E8}"/>
                  </a:ext>
                </a:extLst>
              </p:cNvPr>
              <p:cNvSpPr txBox="1"/>
              <p:nvPr/>
            </p:nvSpPr>
            <p:spPr>
              <a:xfrm>
                <a:off x="6555319" y="4295997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35" name="直線コネクタ 234">
                <a:extLst>
                  <a:ext uri="{FF2B5EF4-FFF2-40B4-BE49-F238E27FC236}">
                    <a16:creationId xmlns:a16="http://schemas.microsoft.com/office/drawing/2014/main" id="{94134230-AAD8-5F76-6492-591E0DE747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57173" y="3801903"/>
                <a:ext cx="417925" cy="630856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6" name="テキスト ボックス 235">
                <a:extLst>
                  <a:ext uri="{FF2B5EF4-FFF2-40B4-BE49-F238E27FC236}">
                    <a16:creationId xmlns:a16="http://schemas.microsoft.com/office/drawing/2014/main" id="{C982FCAA-7EEF-3DAB-90A7-138BB01436C4}"/>
                  </a:ext>
                </a:extLst>
              </p:cNvPr>
              <p:cNvSpPr txBox="1"/>
              <p:nvPr/>
            </p:nvSpPr>
            <p:spPr>
              <a:xfrm>
                <a:off x="5345426" y="4298889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37" name="直線コネクタ 236">
                <a:extLst>
                  <a:ext uri="{FF2B5EF4-FFF2-40B4-BE49-F238E27FC236}">
                    <a16:creationId xmlns:a16="http://schemas.microsoft.com/office/drawing/2014/main" id="{01FD6D22-5084-C868-6D88-1EBA1EC7B1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3721" y="5036139"/>
                <a:ext cx="93360" cy="420913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8" name="テキスト ボックス 237">
                <a:extLst>
                  <a:ext uri="{FF2B5EF4-FFF2-40B4-BE49-F238E27FC236}">
                    <a16:creationId xmlns:a16="http://schemas.microsoft.com/office/drawing/2014/main" id="{8521BE62-816E-1B72-9094-12321EF4FFAC}"/>
                  </a:ext>
                </a:extLst>
              </p:cNvPr>
              <p:cNvSpPr txBox="1"/>
              <p:nvPr/>
            </p:nvSpPr>
            <p:spPr>
              <a:xfrm>
                <a:off x="4605576" y="4885113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39" name="テキスト ボックス 238">
            <a:extLst>
              <a:ext uri="{FF2B5EF4-FFF2-40B4-BE49-F238E27FC236}">
                <a16:creationId xmlns:a16="http://schemas.microsoft.com/office/drawing/2014/main" id="{E8BF1168-78F4-7B98-D845-3CED6843EFFB}"/>
              </a:ext>
            </a:extLst>
          </p:cNvPr>
          <p:cNvSpPr txBox="1"/>
          <p:nvPr/>
        </p:nvSpPr>
        <p:spPr>
          <a:xfrm>
            <a:off x="8896237" y="1586753"/>
            <a:ext cx="2802306" cy="5093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JAWS-UG</a:t>
            </a:r>
            <a:r>
              <a:rPr lang="ja-JP" altLang="en-US" sz="13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関西</a:t>
            </a:r>
            <a:r>
              <a:rPr lang="en-US" altLang="ja-JP" sz="13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(</a:t>
            </a:r>
            <a:r>
              <a:rPr lang="en" altLang="ja-JP" sz="13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ALL)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ja-JP" altLang="en-US" sz="13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関西</a:t>
            </a:r>
            <a:r>
              <a:rPr lang="en" altLang="ja-JP" sz="13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IoT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ja-JP" altLang="en-US" sz="13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関西女子会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ja-JP" altLang="en-US" sz="13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クラウド女子会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ja-JP" altLang="en-US" sz="13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初心者支部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CLI</a:t>
            </a:r>
            <a:r>
              <a:rPr lang="ja-JP" altLang="en-US" sz="13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専門支部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ja-JP" altLang="en-US" sz="13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コンテナ支部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JAWS-UG HPC</a:t>
            </a:r>
            <a:r>
              <a:rPr lang="ja-JP" altLang="en-US" sz="13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専門支部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Fin-JAWS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Ops-JAWS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E-JAWS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ja-JP" altLang="en-US" sz="13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アーキテクチャ専門支部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JAWS-UG</a:t>
            </a:r>
            <a:r>
              <a:rPr lang="ja-JP" altLang="en-US" sz="13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情シス支部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IoT</a:t>
            </a:r>
            <a:r>
              <a:rPr lang="ja-JP" altLang="en-US" sz="13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専門支部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NW-JAWS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Security-JAWS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ja-JP" altLang="en-US" sz="13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ビッグデータ支部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AI/ML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Media-JAWS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JAWS-UG</a:t>
            </a:r>
            <a:r>
              <a:rPr lang="ja-JP" altLang="en-US" sz="13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朝会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JAWS-UG SRE</a:t>
            </a:r>
            <a:r>
              <a:rPr lang="ja-JP" altLang="en-US" sz="13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支部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JAWS-UG CDK</a:t>
            </a:r>
            <a:r>
              <a:rPr lang="ja-JP" altLang="en-US" sz="13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支部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JAWS-UG Sales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JAWS-UG </a:t>
            </a:r>
            <a:r>
              <a:rPr lang="en" altLang="ja-JP" sz="1300" dirty="0" err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GameTech</a:t>
            </a:r>
            <a:r>
              <a:rPr lang="ja-JP" altLang="en-US" sz="13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専門支部</a:t>
            </a:r>
          </a:p>
          <a:p>
            <a:endParaRPr kumimoji="1" lang="ja-JP" altLang="en-US" sz="130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pic>
        <p:nvPicPr>
          <p:cNvPr id="70" name="図 69">
            <a:extLst>
              <a:ext uri="{FF2B5EF4-FFF2-40B4-BE49-F238E27FC236}">
                <a16:creationId xmlns:a16="http://schemas.microsoft.com/office/drawing/2014/main" id="{DECC11BF-3998-8680-7A8B-85BB5C1F64E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95669" y="464293"/>
            <a:ext cx="1327240" cy="1303108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BED6FDD8-7DD9-216B-F562-FE922B83E8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6953" y="573732"/>
            <a:ext cx="2819843" cy="483402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F61D6676-1590-0C04-44C8-18937B07AF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6953" y="1232306"/>
            <a:ext cx="2819843" cy="220655"/>
          </a:xfrm>
          <a:prstGeom prst="rect">
            <a:avLst/>
          </a:prstGeom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FED312E-F3C6-EDA3-D835-3D9C73E048CB}"/>
              </a:ext>
            </a:extLst>
          </p:cNvPr>
          <p:cNvSpPr txBox="1"/>
          <p:nvPr/>
        </p:nvSpPr>
        <p:spPr>
          <a:xfrm>
            <a:off x="795669" y="1855261"/>
            <a:ext cx="5219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https://jaws-</a:t>
            </a:r>
            <a:r>
              <a:rPr lang="en-US" altLang="ja-JP" sz="2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ug.jp</a:t>
            </a:r>
            <a:r>
              <a:rPr lang="en-US" altLang="ja-JP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 #</a:t>
            </a:r>
            <a:r>
              <a:rPr lang="en-US" altLang="ja-JP" sz="2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jawsug</a:t>
            </a:r>
            <a:endParaRPr kumimoji="1" lang="ja-JP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0" name="テキスト ボックス 239">
            <a:extLst>
              <a:ext uri="{FF2B5EF4-FFF2-40B4-BE49-F238E27FC236}">
                <a16:creationId xmlns:a16="http://schemas.microsoft.com/office/drawing/2014/main" id="{FCD69F9A-271B-8E20-9DA2-F243AE69F441}"/>
              </a:ext>
            </a:extLst>
          </p:cNvPr>
          <p:cNvSpPr txBox="1"/>
          <p:nvPr/>
        </p:nvSpPr>
        <p:spPr>
          <a:xfrm>
            <a:off x="864584" y="3091225"/>
            <a:ext cx="1831299" cy="56781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lIns="144000" tIns="144000" rIns="144000" bIns="144000" rtlCol="0">
            <a:spAutoFit/>
          </a:bodyPr>
          <a:lstStyle/>
          <a:p>
            <a:r>
              <a:rPr lang="ja-JP" altLang="en-US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全国支部</a:t>
            </a:r>
            <a:r>
              <a:rPr lang="en-US" altLang="ja-JP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 MAP</a:t>
            </a:r>
            <a:endParaRPr kumimoji="1" lang="ja-JP" altLang="en-US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41" name="テキスト ボックス 240">
            <a:extLst>
              <a:ext uri="{FF2B5EF4-FFF2-40B4-BE49-F238E27FC236}">
                <a16:creationId xmlns:a16="http://schemas.microsoft.com/office/drawing/2014/main" id="{432ACC57-E262-518B-346C-596D133699BD}"/>
              </a:ext>
            </a:extLst>
          </p:cNvPr>
          <p:cNvSpPr txBox="1"/>
          <p:nvPr/>
        </p:nvSpPr>
        <p:spPr>
          <a:xfrm>
            <a:off x="864584" y="2378321"/>
            <a:ext cx="41251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b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全国</a:t>
            </a:r>
            <a:r>
              <a:rPr lang="en-US" altLang="ja-JP" sz="4000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60+</a:t>
            </a:r>
            <a:r>
              <a:rPr lang="ja-JP" altLang="en-US" sz="2400" b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支部</a:t>
            </a:r>
          </a:p>
        </p:txBody>
      </p:sp>
      <p:sp>
        <p:nvSpPr>
          <p:cNvPr id="242" name="テキスト ボックス 241">
            <a:extLst>
              <a:ext uri="{FF2B5EF4-FFF2-40B4-BE49-F238E27FC236}">
                <a16:creationId xmlns:a16="http://schemas.microsoft.com/office/drawing/2014/main" id="{1F02125C-69ED-349E-511F-E61420D5B002}"/>
              </a:ext>
            </a:extLst>
          </p:cNvPr>
          <p:cNvSpPr txBox="1"/>
          <p:nvPr/>
        </p:nvSpPr>
        <p:spPr>
          <a:xfrm>
            <a:off x="864584" y="3744040"/>
            <a:ext cx="17027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2022</a:t>
            </a:r>
            <a:r>
              <a:rPr lang="ja-JP" altLang="en-US" sz="14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年</a:t>
            </a:r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8</a:t>
            </a:r>
            <a:r>
              <a:rPr lang="ja-JP" altLang="en-US" sz="14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月現在</a:t>
            </a:r>
          </a:p>
        </p:txBody>
      </p:sp>
    </p:spTree>
    <p:extLst>
      <p:ext uri="{BB962C8B-B14F-4D97-AF65-F5344CB8AC3E}">
        <p14:creationId xmlns:p14="http://schemas.microsoft.com/office/powerpoint/2010/main" val="2265812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D3F4E103-6F43-7CE6-6A82-06F6BFA6A706}"/>
              </a:ext>
            </a:extLst>
          </p:cNvPr>
          <p:cNvGrpSpPr/>
          <p:nvPr/>
        </p:nvGrpSpPr>
        <p:grpSpPr>
          <a:xfrm>
            <a:off x="1227699" y="-46453"/>
            <a:ext cx="10092068" cy="6950906"/>
            <a:chOff x="1227699" y="-46453"/>
            <a:chExt cx="10092068" cy="6950906"/>
          </a:xfrm>
        </p:grpSpPr>
        <p:pic>
          <p:nvPicPr>
            <p:cNvPr id="21" name="図 20">
              <a:extLst>
                <a:ext uri="{FF2B5EF4-FFF2-40B4-BE49-F238E27FC236}">
                  <a16:creationId xmlns:a16="http://schemas.microsoft.com/office/drawing/2014/main" id="{B1CB0761-B399-7CBC-7921-DD1B3DC50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1227699" y="-46453"/>
              <a:ext cx="10092068" cy="6950906"/>
            </a:xfrm>
            <a:prstGeom prst="rect">
              <a:avLst/>
            </a:prstGeom>
          </p:spPr>
        </p:pic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CF0C4C4B-3B1C-0588-0DD1-0C8014920F12}"/>
                </a:ext>
              </a:extLst>
            </p:cNvPr>
            <p:cNvSpPr txBox="1"/>
            <p:nvPr/>
          </p:nvSpPr>
          <p:spPr>
            <a:xfrm>
              <a:off x="6922191" y="986839"/>
              <a:ext cx="81624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Sapporo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6130F4D3-7219-7DE7-85E5-0BC9FDADFF74}"/>
                </a:ext>
              </a:extLst>
            </p:cNvPr>
            <p:cNvSpPr txBox="1"/>
            <p:nvPr/>
          </p:nvSpPr>
          <p:spPr>
            <a:xfrm>
              <a:off x="7703193" y="1680930"/>
              <a:ext cx="89960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Hakodate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5E072F01-E5DB-C445-3394-95A7FA0FE5AE}"/>
                </a:ext>
              </a:extLst>
            </p:cNvPr>
            <p:cNvSpPr txBox="1"/>
            <p:nvPr/>
          </p:nvSpPr>
          <p:spPr>
            <a:xfrm>
              <a:off x="7903869" y="2040191"/>
              <a:ext cx="71365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Aomori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27FB1879-4E36-DC5C-53DD-E4217E3D7E89}"/>
                </a:ext>
              </a:extLst>
            </p:cNvPr>
            <p:cNvSpPr txBox="1"/>
            <p:nvPr/>
          </p:nvSpPr>
          <p:spPr>
            <a:xfrm>
              <a:off x="6905084" y="2433517"/>
              <a:ext cx="55496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Akita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7518DBAB-5982-00F1-DF0A-C776742FC33C}"/>
                </a:ext>
              </a:extLst>
            </p:cNvPr>
            <p:cNvSpPr txBox="1"/>
            <p:nvPr/>
          </p:nvSpPr>
          <p:spPr>
            <a:xfrm>
              <a:off x="7903869" y="2943517"/>
              <a:ext cx="70403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Sendai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1C937A19-D752-6116-94B8-44A6637AE8C8}"/>
                </a:ext>
              </a:extLst>
            </p:cNvPr>
            <p:cNvSpPr txBox="1"/>
            <p:nvPr/>
          </p:nvSpPr>
          <p:spPr>
            <a:xfrm>
              <a:off x="7843819" y="3168829"/>
              <a:ext cx="50847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Aizu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497020B5-446D-283A-F472-02F7E05DB396}"/>
                </a:ext>
              </a:extLst>
            </p:cNvPr>
            <p:cNvSpPr txBox="1"/>
            <p:nvPr/>
          </p:nvSpPr>
          <p:spPr>
            <a:xfrm>
              <a:off x="7843818" y="3386982"/>
              <a:ext cx="73289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Gunma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F9A3A4A9-2559-CF7D-36B2-61EC42422B86}"/>
                </a:ext>
              </a:extLst>
            </p:cNvPr>
            <p:cNvSpPr txBox="1"/>
            <p:nvPr/>
          </p:nvSpPr>
          <p:spPr>
            <a:xfrm>
              <a:off x="7412609" y="3610486"/>
              <a:ext cx="159530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 err="1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ChuoLine</a:t>
              </a:r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lang="en" altLang="ja-JP" sz="1300" dirty="0" err="1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KeioLine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042D6600-0A15-34EC-0345-241EF0627B77}"/>
                </a:ext>
              </a:extLst>
            </p:cNvPr>
            <p:cNvSpPr txBox="1"/>
            <p:nvPr/>
          </p:nvSpPr>
          <p:spPr>
            <a:xfrm>
              <a:off x="8178204" y="3846843"/>
              <a:ext cx="79701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Saitama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9B8E16EC-F803-269F-D2EF-D70738EC2298}"/>
                </a:ext>
              </a:extLst>
            </p:cNvPr>
            <p:cNvSpPr txBox="1"/>
            <p:nvPr/>
          </p:nvSpPr>
          <p:spPr>
            <a:xfrm>
              <a:off x="7779697" y="4083200"/>
              <a:ext cx="62068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Chiba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04875951-2DC9-4B08-55E2-D42A5EE4822F}"/>
                </a:ext>
              </a:extLst>
            </p:cNvPr>
            <p:cNvSpPr txBox="1"/>
            <p:nvPr/>
          </p:nvSpPr>
          <p:spPr>
            <a:xfrm>
              <a:off x="7635205" y="4334848"/>
              <a:ext cx="62145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Tokyo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1F98F5A0-59AE-AFFF-3D14-2579DAC93FA4}"/>
                </a:ext>
              </a:extLst>
            </p:cNvPr>
            <p:cNvSpPr txBox="1"/>
            <p:nvPr/>
          </p:nvSpPr>
          <p:spPr>
            <a:xfrm>
              <a:off x="7396341" y="4530465"/>
              <a:ext cx="159691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Roppongi 1-chome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4B0CF17D-B75F-67E5-B50B-58F9F9A9FDFD}"/>
                </a:ext>
              </a:extLst>
            </p:cNvPr>
            <p:cNvSpPr txBox="1"/>
            <p:nvPr/>
          </p:nvSpPr>
          <p:spPr>
            <a:xfrm>
              <a:off x="7157477" y="4726082"/>
              <a:ext cx="96763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Yokohama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BE5DEAB5-F181-C231-7D32-B86F468AA964}"/>
                </a:ext>
              </a:extLst>
            </p:cNvPr>
            <p:cNvSpPr txBox="1"/>
            <p:nvPr/>
          </p:nvSpPr>
          <p:spPr>
            <a:xfrm>
              <a:off x="7151556" y="5018470"/>
              <a:ext cx="58381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Iwata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698CDEBE-7A6E-8DB0-A887-51C78E39E283}"/>
                </a:ext>
              </a:extLst>
            </p:cNvPr>
            <p:cNvSpPr txBox="1"/>
            <p:nvPr/>
          </p:nvSpPr>
          <p:spPr>
            <a:xfrm>
              <a:off x="7004484" y="5277557"/>
              <a:ext cx="108555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Hamamatsu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D36056F6-2930-E018-5C30-AE70F8FFD17A}"/>
                </a:ext>
              </a:extLst>
            </p:cNvPr>
            <p:cNvSpPr txBox="1"/>
            <p:nvPr/>
          </p:nvSpPr>
          <p:spPr>
            <a:xfrm>
              <a:off x="6239479" y="5066647"/>
              <a:ext cx="76014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Nagoya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3B2C7476-B146-B5AF-FF3E-EE893505547D}"/>
                </a:ext>
              </a:extLst>
            </p:cNvPr>
            <p:cNvSpPr txBox="1"/>
            <p:nvPr/>
          </p:nvSpPr>
          <p:spPr>
            <a:xfrm>
              <a:off x="5851480" y="4855737"/>
              <a:ext cx="66717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Osaka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FF607D00-17DB-F808-B5DC-81647910FD29}"/>
                </a:ext>
              </a:extLst>
            </p:cNvPr>
            <p:cNvSpPr txBox="1"/>
            <p:nvPr/>
          </p:nvSpPr>
          <p:spPr>
            <a:xfrm>
              <a:off x="5752996" y="5277557"/>
              <a:ext cx="98373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Tokushima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438E33D3-9AAC-EDD7-F3C5-A304B28EC57D}"/>
                </a:ext>
              </a:extLst>
            </p:cNvPr>
            <p:cNvSpPr txBox="1"/>
            <p:nvPr/>
          </p:nvSpPr>
          <p:spPr>
            <a:xfrm>
              <a:off x="5765998" y="5514228"/>
              <a:ext cx="78739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Kagawa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F991D7A8-9C07-67C0-3BA3-8ADC1F70D364}"/>
                </a:ext>
              </a:extLst>
            </p:cNvPr>
            <p:cNvSpPr txBox="1"/>
            <p:nvPr/>
          </p:nvSpPr>
          <p:spPr>
            <a:xfrm>
              <a:off x="5385889" y="5721056"/>
              <a:ext cx="60144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Kochi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EC0BBB67-DC52-AE8F-5DC7-7C1394B3F6B6}"/>
                </a:ext>
              </a:extLst>
            </p:cNvPr>
            <p:cNvSpPr txBox="1"/>
            <p:nvPr/>
          </p:nvSpPr>
          <p:spPr>
            <a:xfrm>
              <a:off x="3795214" y="6356143"/>
              <a:ext cx="83388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Okinawa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B264A49A-4860-6D22-E8D9-8EF80357B3A0}"/>
                </a:ext>
              </a:extLst>
            </p:cNvPr>
            <p:cNvSpPr txBox="1"/>
            <p:nvPr/>
          </p:nvSpPr>
          <p:spPr>
            <a:xfrm>
              <a:off x="3207603" y="5310858"/>
              <a:ext cx="99257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Kumamoto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F7DBD9A4-386D-405B-6EBE-D7329DF05B5D}"/>
                </a:ext>
              </a:extLst>
            </p:cNvPr>
            <p:cNvSpPr txBox="1"/>
            <p:nvPr/>
          </p:nvSpPr>
          <p:spPr>
            <a:xfrm>
              <a:off x="3489674" y="5671372"/>
              <a:ext cx="101983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Kagoshima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5F0C1686-EB4D-B0AA-2170-3D4B0B1CB4C0}"/>
                </a:ext>
              </a:extLst>
            </p:cNvPr>
            <p:cNvSpPr txBox="1"/>
            <p:nvPr/>
          </p:nvSpPr>
          <p:spPr>
            <a:xfrm>
              <a:off x="3165394" y="5077725"/>
              <a:ext cx="88036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Nagasaki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9661D8E3-FADA-728D-20FE-7BB3A58C72E0}"/>
                </a:ext>
              </a:extLst>
            </p:cNvPr>
            <p:cNvSpPr txBox="1"/>
            <p:nvPr/>
          </p:nvSpPr>
          <p:spPr>
            <a:xfrm>
              <a:off x="3094272" y="4698398"/>
              <a:ext cx="57419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Saga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3C8FA374-42A3-FBA4-572D-9FA22D34B50A}"/>
                </a:ext>
              </a:extLst>
            </p:cNvPr>
            <p:cNvSpPr txBox="1"/>
            <p:nvPr/>
          </p:nvSpPr>
          <p:spPr>
            <a:xfrm>
              <a:off x="3370545" y="4433694"/>
              <a:ext cx="82586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Fukuoka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5EB7EBF9-94EC-ADA2-AB6E-D0F609562A5B}"/>
                </a:ext>
              </a:extLst>
            </p:cNvPr>
            <p:cNvSpPr txBox="1"/>
            <p:nvPr/>
          </p:nvSpPr>
          <p:spPr>
            <a:xfrm>
              <a:off x="4780897" y="5113048"/>
              <a:ext cx="65755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Ehime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780D4C97-7C0A-E34B-7461-7E31BD1359A8}"/>
                </a:ext>
              </a:extLst>
            </p:cNvPr>
            <p:cNvSpPr txBox="1"/>
            <p:nvPr/>
          </p:nvSpPr>
          <p:spPr>
            <a:xfrm>
              <a:off x="4768808" y="5430964"/>
              <a:ext cx="4908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Oita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AFF3FCEE-38C3-8DB2-9B5A-8B26CDFD14E4}"/>
                </a:ext>
              </a:extLst>
            </p:cNvPr>
            <p:cNvSpPr txBox="1"/>
            <p:nvPr/>
          </p:nvSpPr>
          <p:spPr>
            <a:xfrm>
              <a:off x="3768118" y="3981678"/>
              <a:ext cx="93647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Hiroshima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62D296C5-0DCD-F426-17A1-0B7F4F8866A3}"/>
                </a:ext>
              </a:extLst>
            </p:cNvPr>
            <p:cNvSpPr txBox="1"/>
            <p:nvPr/>
          </p:nvSpPr>
          <p:spPr>
            <a:xfrm>
              <a:off x="4313295" y="3767358"/>
              <a:ext cx="84350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Shimane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49C8A118-40DA-DF09-3FBF-ECA7847014A5}"/>
                </a:ext>
              </a:extLst>
            </p:cNvPr>
            <p:cNvSpPr txBox="1"/>
            <p:nvPr/>
          </p:nvSpPr>
          <p:spPr>
            <a:xfrm>
              <a:off x="4340051" y="3553038"/>
              <a:ext cx="89960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Okayama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08710C19-474C-C486-44B4-5E055EBA92C1}"/>
                </a:ext>
              </a:extLst>
            </p:cNvPr>
            <p:cNvSpPr txBox="1"/>
            <p:nvPr/>
          </p:nvSpPr>
          <p:spPr>
            <a:xfrm>
              <a:off x="5174408" y="3646103"/>
              <a:ext cx="57419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Kobe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E24A762D-070B-BA29-834D-C4042F21CAC9}"/>
                </a:ext>
              </a:extLst>
            </p:cNvPr>
            <p:cNvSpPr txBox="1"/>
            <p:nvPr/>
          </p:nvSpPr>
          <p:spPr>
            <a:xfrm>
              <a:off x="5555303" y="3816343"/>
              <a:ext cx="61106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Kyoto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5991DE19-7850-B763-867D-DC945E931DD0}"/>
                </a:ext>
              </a:extLst>
            </p:cNvPr>
            <p:cNvSpPr txBox="1"/>
            <p:nvPr/>
          </p:nvSpPr>
          <p:spPr>
            <a:xfrm>
              <a:off x="5496496" y="3474970"/>
              <a:ext cx="4908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Gifu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36BBDDB0-D406-36D0-2B26-CDBC624B8BA8}"/>
                </a:ext>
              </a:extLst>
            </p:cNvPr>
            <p:cNvSpPr txBox="1"/>
            <p:nvPr/>
          </p:nvSpPr>
          <p:spPr>
            <a:xfrm>
              <a:off x="4885602" y="3259426"/>
              <a:ext cx="96372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Kanazawa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4E8EDCC4-14A8-FA20-9C09-195AE9BF2CDC}"/>
                </a:ext>
              </a:extLst>
            </p:cNvPr>
            <p:cNvSpPr txBox="1"/>
            <p:nvPr/>
          </p:nvSpPr>
          <p:spPr>
            <a:xfrm>
              <a:off x="5558669" y="3104986"/>
              <a:ext cx="121539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 err="1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Joetsu</a:t>
              </a:r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" altLang="ja-JP" sz="1300" dirty="0" err="1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Myoko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4E7BDE8A-6D7E-5121-7EDD-E22B5C61EBF4}"/>
                </a:ext>
              </a:extLst>
            </p:cNvPr>
            <p:cNvSpPr txBox="1"/>
            <p:nvPr/>
          </p:nvSpPr>
          <p:spPr>
            <a:xfrm>
              <a:off x="6609989" y="3238335"/>
              <a:ext cx="76976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Nagano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4E8F5EFF-31D0-1D63-3B2E-0E32CCB1DE08}"/>
                </a:ext>
              </a:extLst>
            </p:cNvPr>
            <p:cNvSpPr txBox="1"/>
            <p:nvPr/>
          </p:nvSpPr>
          <p:spPr>
            <a:xfrm>
              <a:off x="6054230" y="2763614"/>
              <a:ext cx="70403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Niigata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1844D774-08CA-80C4-BE8A-4E2F25B79334}"/>
                </a:ext>
              </a:extLst>
            </p:cNvPr>
            <p:cNvSpPr txBox="1"/>
            <p:nvPr/>
          </p:nvSpPr>
          <p:spPr>
            <a:xfrm>
              <a:off x="6637461" y="2694176"/>
              <a:ext cx="93371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Yamagata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6D37C682-1DB3-B4D3-4264-69D7E523C622}"/>
                </a:ext>
              </a:extLst>
            </p:cNvPr>
            <p:cNvSpPr txBox="1"/>
            <p:nvPr/>
          </p:nvSpPr>
          <p:spPr>
            <a:xfrm>
              <a:off x="7727601" y="1276446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DDB57DC5-4CAC-FC7A-E7B9-DEB91073E565}"/>
                </a:ext>
              </a:extLst>
            </p:cNvPr>
            <p:cNvSpPr txBox="1"/>
            <p:nvPr/>
          </p:nvSpPr>
          <p:spPr>
            <a:xfrm>
              <a:off x="7460044" y="1679709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5" name="直線コネクタ 54">
              <a:extLst>
                <a:ext uri="{FF2B5EF4-FFF2-40B4-BE49-F238E27FC236}">
                  <a16:creationId xmlns:a16="http://schemas.microsoft.com/office/drawing/2014/main" id="{D7B58FC3-3186-C8EA-5397-766AE5D677BC}"/>
                </a:ext>
              </a:extLst>
            </p:cNvPr>
            <p:cNvCxnSpPr/>
            <p:nvPr/>
          </p:nvCxnSpPr>
          <p:spPr>
            <a:xfrm>
              <a:off x="7341079" y="1275225"/>
              <a:ext cx="502739" cy="112096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31332F69-A8B0-2D09-88D8-4D33B074FD0A}"/>
                </a:ext>
              </a:extLst>
            </p:cNvPr>
            <p:cNvSpPr txBox="1"/>
            <p:nvPr/>
          </p:nvSpPr>
          <p:spPr>
            <a:xfrm>
              <a:off x="7594553" y="2149218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CE96AA90-98F7-8A36-D574-071B37104DC0}"/>
                </a:ext>
              </a:extLst>
            </p:cNvPr>
            <p:cNvSpPr txBox="1"/>
            <p:nvPr/>
          </p:nvSpPr>
          <p:spPr>
            <a:xfrm>
              <a:off x="7339922" y="2546038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BDAF10AA-E220-10E9-68B6-3F670B6CB407}"/>
                </a:ext>
              </a:extLst>
            </p:cNvPr>
            <p:cNvSpPr txBox="1"/>
            <p:nvPr/>
          </p:nvSpPr>
          <p:spPr>
            <a:xfrm>
              <a:off x="7619222" y="2951319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0E31173D-3827-A7AC-CA2C-3DF875A0A0EC}"/>
                </a:ext>
              </a:extLst>
            </p:cNvPr>
            <p:cNvSpPr txBox="1"/>
            <p:nvPr/>
          </p:nvSpPr>
          <p:spPr>
            <a:xfrm>
              <a:off x="7214833" y="3849982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5" name="直線コネクタ 64">
              <a:extLst>
                <a:ext uri="{FF2B5EF4-FFF2-40B4-BE49-F238E27FC236}">
                  <a16:creationId xmlns:a16="http://schemas.microsoft.com/office/drawing/2014/main" id="{6F300DC5-AF70-481C-7B0F-332D416A3235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7494559" y="3982528"/>
              <a:ext cx="683645" cy="10509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コネクタ 68">
              <a:extLst>
                <a:ext uri="{FF2B5EF4-FFF2-40B4-BE49-F238E27FC236}">
                  <a16:creationId xmlns:a16="http://schemas.microsoft.com/office/drawing/2014/main" id="{B264FC2C-8C2B-5B5F-A325-9608A25396EF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7555134" y="4171701"/>
              <a:ext cx="224563" cy="57693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FCE055DA-C74B-ADEF-B40B-1F5CEF6B0CE8}"/>
                </a:ext>
              </a:extLst>
            </p:cNvPr>
            <p:cNvSpPr txBox="1"/>
            <p:nvPr/>
          </p:nvSpPr>
          <p:spPr>
            <a:xfrm>
              <a:off x="7338077" y="4006172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4F7C7AF2-A457-C62D-C968-7F978B163A38}"/>
                </a:ext>
              </a:extLst>
            </p:cNvPr>
            <p:cNvSpPr txBox="1"/>
            <p:nvPr/>
          </p:nvSpPr>
          <p:spPr>
            <a:xfrm>
              <a:off x="7188508" y="3958843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93125472-9439-B5DD-B7F4-68D797CD21CB}"/>
                </a:ext>
              </a:extLst>
            </p:cNvPr>
            <p:cNvSpPr txBox="1"/>
            <p:nvPr/>
          </p:nvSpPr>
          <p:spPr>
            <a:xfrm>
              <a:off x="7141669" y="3907777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F09C576A-D418-425E-F5B0-41FDB52105F4}"/>
                </a:ext>
              </a:extLst>
            </p:cNvPr>
            <p:cNvSpPr txBox="1"/>
            <p:nvPr/>
          </p:nvSpPr>
          <p:spPr>
            <a:xfrm>
              <a:off x="7073449" y="4041424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E5A1BD30-7BE5-495A-75CC-C793C9DDEBD4}"/>
                </a:ext>
              </a:extLst>
            </p:cNvPr>
            <p:cNvCxnSpPr>
              <a:cxnSpLocks/>
            </p:cNvCxnSpPr>
            <p:nvPr/>
          </p:nvCxnSpPr>
          <p:spPr>
            <a:xfrm>
              <a:off x="7242149" y="4251744"/>
              <a:ext cx="22167" cy="525094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76">
              <a:extLst>
                <a:ext uri="{FF2B5EF4-FFF2-40B4-BE49-F238E27FC236}">
                  <a16:creationId xmlns:a16="http://schemas.microsoft.com/office/drawing/2014/main" id="{106D2403-9AEC-1745-DA96-6EDE498566A6}"/>
                </a:ext>
              </a:extLst>
            </p:cNvPr>
            <p:cNvCxnSpPr>
              <a:cxnSpLocks/>
            </p:cNvCxnSpPr>
            <p:nvPr/>
          </p:nvCxnSpPr>
          <p:spPr>
            <a:xfrm>
              <a:off x="7375164" y="4150126"/>
              <a:ext cx="235791" cy="352753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>
              <a:extLst>
                <a:ext uri="{FF2B5EF4-FFF2-40B4-BE49-F238E27FC236}">
                  <a16:creationId xmlns:a16="http://schemas.microsoft.com/office/drawing/2014/main" id="{27C06EE1-D3E6-5E2B-7161-B58A771E3B4E}"/>
                </a:ext>
              </a:extLst>
            </p:cNvPr>
            <p:cNvCxnSpPr>
              <a:cxnSpLocks/>
            </p:cNvCxnSpPr>
            <p:nvPr/>
          </p:nvCxnSpPr>
          <p:spPr>
            <a:xfrm>
              <a:off x="5893096" y="3706465"/>
              <a:ext cx="532792" cy="467306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コネクタ 85">
              <a:extLst>
                <a:ext uri="{FF2B5EF4-FFF2-40B4-BE49-F238E27FC236}">
                  <a16:creationId xmlns:a16="http://schemas.microsoft.com/office/drawing/2014/main" id="{51AB565C-3643-1F5F-059C-5B51581EF202}"/>
                </a:ext>
              </a:extLst>
            </p:cNvPr>
            <p:cNvCxnSpPr>
              <a:cxnSpLocks/>
            </p:cNvCxnSpPr>
            <p:nvPr/>
          </p:nvCxnSpPr>
          <p:spPr>
            <a:xfrm>
              <a:off x="6493333" y="4375588"/>
              <a:ext cx="19636" cy="757758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テキスト ボックス 81">
              <a:extLst>
                <a:ext uri="{FF2B5EF4-FFF2-40B4-BE49-F238E27FC236}">
                  <a16:creationId xmlns:a16="http://schemas.microsoft.com/office/drawing/2014/main" id="{23B72C35-66B1-B121-A912-40FD28F1571A}"/>
                </a:ext>
              </a:extLst>
            </p:cNvPr>
            <p:cNvSpPr txBox="1"/>
            <p:nvPr/>
          </p:nvSpPr>
          <p:spPr>
            <a:xfrm>
              <a:off x="6320475" y="4197521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テキスト ボックス 82">
              <a:extLst>
                <a:ext uri="{FF2B5EF4-FFF2-40B4-BE49-F238E27FC236}">
                  <a16:creationId xmlns:a16="http://schemas.microsoft.com/office/drawing/2014/main" id="{2B1BD05E-DD01-51D1-6B38-278FD70F496F}"/>
                </a:ext>
              </a:extLst>
            </p:cNvPr>
            <p:cNvSpPr txBox="1"/>
            <p:nvPr/>
          </p:nvSpPr>
          <p:spPr>
            <a:xfrm>
              <a:off x="6281972" y="4074467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9" name="直線コネクタ 88">
              <a:extLst>
                <a:ext uri="{FF2B5EF4-FFF2-40B4-BE49-F238E27FC236}">
                  <a16:creationId xmlns:a16="http://schemas.microsoft.com/office/drawing/2014/main" id="{D8BA2699-CF2B-F060-9A25-7E1366DF358F}"/>
                </a:ext>
              </a:extLst>
            </p:cNvPr>
            <p:cNvCxnSpPr>
              <a:cxnSpLocks/>
            </p:cNvCxnSpPr>
            <p:nvPr/>
          </p:nvCxnSpPr>
          <p:spPr>
            <a:xfrm>
              <a:off x="6736105" y="4466161"/>
              <a:ext cx="452403" cy="698503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コネクタ 90">
              <a:extLst>
                <a:ext uri="{FF2B5EF4-FFF2-40B4-BE49-F238E27FC236}">
                  <a16:creationId xmlns:a16="http://schemas.microsoft.com/office/drawing/2014/main" id="{A94BE3FB-3F77-78AC-A75B-24FCC5D2014D}"/>
                </a:ext>
              </a:extLst>
            </p:cNvPr>
            <p:cNvCxnSpPr>
              <a:cxnSpLocks/>
            </p:cNvCxnSpPr>
            <p:nvPr/>
          </p:nvCxnSpPr>
          <p:spPr>
            <a:xfrm>
              <a:off x="6601913" y="4531053"/>
              <a:ext cx="481803" cy="795096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コネクタ 96">
              <a:extLst>
                <a:ext uri="{FF2B5EF4-FFF2-40B4-BE49-F238E27FC236}">
                  <a16:creationId xmlns:a16="http://schemas.microsoft.com/office/drawing/2014/main" id="{72B6161B-2EC3-F3A3-4B1D-715A727E050F}"/>
                </a:ext>
              </a:extLst>
            </p:cNvPr>
            <p:cNvCxnSpPr>
              <a:cxnSpLocks/>
            </p:cNvCxnSpPr>
            <p:nvPr/>
          </p:nvCxnSpPr>
          <p:spPr>
            <a:xfrm>
              <a:off x="5889581" y="4076449"/>
              <a:ext cx="100285" cy="222466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コネクタ 98">
              <a:extLst>
                <a:ext uri="{FF2B5EF4-FFF2-40B4-BE49-F238E27FC236}">
                  <a16:creationId xmlns:a16="http://schemas.microsoft.com/office/drawing/2014/main" id="{0CD3EF9D-5F7E-40A4-4073-D29F84CF0CB2}"/>
                </a:ext>
              </a:extLst>
            </p:cNvPr>
            <p:cNvCxnSpPr>
              <a:cxnSpLocks/>
            </p:cNvCxnSpPr>
            <p:nvPr/>
          </p:nvCxnSpPr>
          <p:spPr>
            <a:xfrm>
              <a:off x="5991019" y="4480062"/>
              <a:ext cx="100285" cy="456122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テキスト ボックス 94">
              <a:extLst>
                <a:ext uri="{FF2B5EF4-FFF2-40B4-BE49-F238E27FC236}">
                  <a16:creationId xmlns:a16="http://schemas.microsoft.com/office/drawing/2014/main" id="{B233398B-0F8A-0591-7FD0-CBAE7F6A2E34}"/>
                </a:ext>
              </a:extLst>
            </p:cNvPr>
            <p:cNvSpPr txBox="1"/>
            <p:nvPr/>
          </p:nvSpPr>
          <p:spPr>
            <a:xfrm>
              <a:off x="5839629" y="4188654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テキスト ボックス 95">
              <a:extLst>
                <a:ext uri="{FF2B5EF4-FFF2-40B4-BE49-F238E27FC236}">
                  <a16:creationId xmlns:a16="http://schemas.microsoft.com/office/drawing/2014/main" id="{120CD60F-8642-AA3E-CC6E-A75521F51766}"/>
                </a:ext>
              </a:extLst>
            </p:cNvPr>
            <p:cNvSpPr txBox="1"/>
            <p:nvPr/>
          </p:nvSpPr>
          <p:spPr>
            <a:xfrm>
              <a:off x="5811035" y="4300633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5" name="直線コネクタ 104">
              <a:extLst>
                <a:ext uri="{FF2B5EF4-FFF2-40B4-BE49-F238E27FC236}">
                  <a16:creationId xmlns:a16="http://schemas.microsoft.com/office/drawing/2014/main" id="{EBDA2C2A-1977-9CE2-6EBC-BD89CE4C6B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1873" y="4795734"/>
              <a:ext cx="90404" cy="359195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コネクタ 106">
              <a:extLst>
                <a:ext uri="{FF2B5EF4-FFF2-40B4-BE49-F238E27FC236}">
                  <a16:creationId xmlns:a16="http://schemas.microsoft.com/office/drawing/2014/main" id="{61FD02DF-8AA0-3A02-97F1-92C72C1AE449}"/>
                </a:ext>
              </a:extLst>
            </p:cNvPr>
            <p:cNvCxnSpPr>
              <a:cxnSpLocks/>
            </p:cNvCxnSpPr>
            <p:nvPr/>
          </p:nvCxnSpPr>
          <p:spPr>
            <a:xfrm>
              <a:off x="5304850" y="4963716"/>
              <a:ext cx="267791" cy="842900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コネクタ 108">
              <a:extLst>
                <a:ext uri="{FF2B5EF4-FFF2-40B4-BE49-F238E27FC236}">
                  <a16:creationId xmlns:a16="http://schemas.microsoft.com/office/drawing/2014/main" id="{0DA3324C-AA8C-DF26-F506-184422070B12}"/>
                </a:ext>
              </a:extLst>
            </p:cNvPr>
            <p:cNvCxnSpPr>
              <a:cxnSpLocks/>
            </p:cNvCxnSpPr>
            <p:nvPr/>
          </p:nvCxnSpPr>
          <p:spPr>
            <a:xfrm>
              <a:off x="5638720" y="4795627"/>
              <a:ext cx="200909" cy="524952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コネクタ 110">
              <a:extLst>
                <a:ext uri="{FF2B5EF4-FFF2-40B4-BE49-F238E27FC236}">
                  <a16:creationId xmlns:a16="http://schemas.microsoft.com/office/drawing/2014/main" id="{276E30A4-5A52-A3BB-F3EC-6C1CC86F8098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>
              <a:off x="5479187" y="4621053"/>
              <a:ext cx="286811" cy="1039369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テキスト ボックス 100">
              <a:extLst>
                <a:ext uri="{FF2B5EF4-FFF2-40B4-BE49-F238E27FC236}">
                  <a16:creationId xmlns:a16="http://schemas.microsoft.com/office/drawing/2014/main" id="{E62FA8FC-82A0-C861-5254-4B7D0674A5DD}"/>
                </a:ext>
              </a:extLst>
            </p:cNvPr>
            <p:cNvSpPr txBox="1"/>
            <p:nvPr/>
          </p:nvSpPr>
          <p:spPr>
            <a:xfrm>
              <a:off x="5466189" y="4657737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テキスト ボックス 101">
              <a:extLst>
                <a:ext uri="{FF2B5EF4-FFF2-40B4-BE49-F238E27FC236}">
                  <a16:creationId xmlns:a16="http://schemas.microsoft.com/office/drawing/2014/main" id="{E53006A4-86C9-4F3B-A7FD-283E6383A17E}"/>
                </a:ext>
              </a:extLst>
            </p:cNvPr>
            <p:cNvSpPr txBox="1"/>
            <p:nvPr/>
          </p:nvSpPr>
          <p:spPr>
            <a:xfrm>
              <a:off x="5313247" y="4479185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テキスト ボックス 102">
              <a:extLst>
                <a:ext uri="{FF2B5EF4-FFF2-40B4-BE49-F238E27FC236}">
                  <a16:creationId xmlns:a16="http://schemas.microsoft.com/office/drawing/2014/main" id="{EC3B545D-DD95-4A0C-9B3A-90A10CA532CA}"/>
                </a:ext>
              </a:extLst>
            </p:cNvPr>
            <p:cNvSpPr txBox="1"/>
            <p:nvPr/>
          </p:nvSpPr>
          <p:spPr>
            <a:xfrm>
              <a:off x="5110014" y="4803342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テキスト ボックス 103">
              <a:extLst>
                <a:ext uri="{FF2B5EF4-FFF2-40B4-BE49-F238E27FC236}">
                  <a16:creationId xmlns:a16="http://schemas.microsoft.com/office/drawing/2014/main" id="{BCB3B86D-FB85-06BA-AA07-BB583B01E646}"/>
                </a:ext>
              </a:extLst>
            </p:cNvPr>
            <p:cNvSpPr txBox="1"/>
            <p:nvPr/>
          </p:nvSpPr>
          <p:spPr>
            <a:xfrm>
              <a:off x="4894029" y="4651234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2" name="直線コネクタ 121">
              <a:extLst>
                <a:ext uri="{FF2B5EF4-FFF2-40B4-BE49-F238E27FC236}">
                  <a16:creationId xmlns:a16="http://schemas.microsoft.com/office/drawing/2014/main" id="{24B2820C-481D-972C-9302-18C9DAF34162}"/>
                </a:ext>
              </a:extLst>
            </p:cNvPr>
            <p:cNvCxnSpPr>
              <a:cxnSpLocks/>
            </p:cNvCxnSpPr>
            <p:nvPr/>
          </p:nvCxnSpPr>
          <p:spPr>
            <a:xfrm>
              <a:off x="5461392" y="3888952"/>
              <a:ext cx="324723" cy="522382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テキスト ボックス 120">
              <a:extLst>
                <a:ext uri="{FF2B5EF4-FFF2-40B4-BE49-F238E27FC236}">
                  <a16:creationId xmlns:a16="http://schemas.microsoft.com/office/drawing/2014/main" id="{64E1DC6F-4962-ED72-A9E7-5893892DFFBB}"/>
                </a:ext>
              </a:extLst>
            </p:cNvPr>
            <p:cNvSpPr txBox="1"/>
            <p:nvPr/>
          </p:nvSpPr>
          <p:spPr>
            <a:xfrm>
              <a:off x="5639690" y="4287683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4" name="直線コネクタ 123">
              <a:extLst>
                <a:ext uri="{FF2B5EF4-FFF2-40B4-BE49-F238E27FC236}">
                  <a16:creationId xmlns:a16="http://schemas.microsoft.com/office/drawing/2014/main" id="{69319FC8-461D-805C-8B71-00E4E7B81898}"/>
                </a:ext>
              </a:extLst>
            </p:cNvPr>
            <p:cNvCxnSpPr>
              <a:cxnSpLocks/>
            </p:cNvCxnSpPr>
            <p:nvPr/>
          </p:nvCxnSpPr>
          <p:spPr>
            <a:xfrm>
              <a:off x="4779996" y="4026004"/>
              <a:ext cx="199245" cy="294398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テキスト ボックス 118">
              <a:extLst>
                <a:ext uri="{FF2B5EF4-FFF2-40B4-BE49-F238E27FC236}">
                  <a16:creationId xmlns:a16="http://schemas.microsoft.com/office/drawing/2014/main" id="{26254479-4E76-F81E-5578-278DE219A203}"/>
                </a:ext>
              </a:extLst>
            </p:cNvPr>
            <p:cNvSpPr txBox="1"/>
            <p:nvPr/>
          </p:nvSpPr>
          <p:spPr>
            <a:xfrm>
              <a:off x="4806184" y="4175710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6" name="直線コネクタ 125">
              <a:extLst>
                <a:ext uri="{FF2B5EF4-FFF2-40B4-BE49-F238E27FC236}">
                  <a16:creationId xmlns:a16="http://schemas.microsoft.com/office/drawing/2014/main" id="{E6614D91-A25D-B929-3CCF-FB39CB54449D}"/>
                </a:ext>
              </a:extLst>
            </p:cNvPr>
            <p:cNvCxnSpPr>
              <a:cxnSpLocks/>
            </p:cNvCxnSpPr>
            <p:nvPr/>
          </p:nvCxnSpPr>
          <p:spPr>
            <a:xfrm>
              <a:off x="4555014" y="4235009"/>
              <a:ext cx="493573" cy="324652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テキスト ボックス 119">
              <a:extLst>
                <a:ext uri="{FF2B5EF4-FFF2-40B4-BE49-F238E27FC236}">
                  <a16:creationId xmlns:a16="http://schemas.microsoft.com/office/drawing/2014/main" id="{8BBEA9D8-90E4-1643-5E9D-D1AA615BD5A4}"/>
                </a:ext>
              </a:extLst>
            </p:cNvPr>
            <p:cNvSpPr txBox="1"/>
            <p:nvPr/>
          </p:nvSpPr>
          <p:spPr>
            <a:xfrm>
              <a:off x="4877651" y="4413467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8" name="直線コネクタ 127">
              <a:extLst>
                <a:ext uri="{FF2B5EF4-FFF2-40B4-BE49-F238E27FC236}">
                  <a16:creationId xmlns:a16="http://schemas.microsoft.com/office/drawing/2014/main" id="{36AA7369-DD9F-799C-58C7-DFB62F87A3C8}"/>
                </a:ext>
              </a:extLst>
            </p:cNvPr>
            <p:cNvCxnSpPr>
              <a:cxnSpLocks/>
            </p:cNvCxnSpPr>
            <p:nvPr/>
          </p:nvCxnSpPr>
          <p:spPr>
            <a:xfrm>
              <a:off x="4088856" y="4679234"/>
              <a:ext cx="355794" cy="150105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コネクタ 129">
              <a:extLst>
                <a:ext uri="{FF2B5EF4-FFF2-40B4-BE49-F238E27FC236}">
                  <a16:creationId xmlns:a16="http://schemas.microsoft.com/office/drawing/2014/main" id="{3432DA87-6E71-FB86-8767-4C24EAFB8C8F}"/>
                </a:ext>
              </a:extLst>
            </p:cNvPr>
            <p:cNvCxnSpPr>
              <a:cxnSpLocks/>
            </p:cNvCxnSpPr>
            <p:nvPr/>
          </p:nvCxnSpPr>
          <p:spPr>
            <a:xfrm>
              <a:off x="3619757" y="4854131"/>
              <a:ext cx="685565" cy="77849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テキスト ボックス 114">
              <a:extLst>
                <a:ext uri="{FF2B5EF4-FFF2-40B4-BE49-F238E27FC236}">
                  <a16:creationId xmlns:a16="http://schemas.microsoft.com/office/drawing/2014/main" id="{5ECABC28-F69B-1335-1499-2B41022AF574}"/>
                </a:ext>
              </a:extLst>
            </p:cNvPr>
            <p:cNvSpPr txBox="1"/>
            <p:nvPr/>
          </p:nvSpPr>
          <p:spPr>
            <a:xfrm>
              <a:off x="4149980" y="4786928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テキスト ボックス 113">
              <a:extLst>
                <a:ext uri="{FF2B5EF4-FFF2-40B4-BE49-F238E27FC236}">
                  <a16:creationId xmlns:a16="http://schemas.microsoft.com/office/drawing/2014/main" id="{7FA4F729-6C1E-1BDC-1976-09462A5D2E15}"/>
                </a:ext>
              </a:extLst>
            </p:cNvPr>
            <p:cNvSpPr txBox="1"/>
            <p:nvPr/>
          </p:nvSpPr>
          <p:spPr>
            <a:xfrm>
              <a:off x="4270679" y="4694216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2" name="直線コネクタ 131">
              <a:extLst>
                <a:ext uri="{FF2B5EF4-FFF2-40B4-BE49-F238E27FC236}">
                  <a16:creationId xmlns:a16="http://schemas.microsoft.com/office/drawing/2014/main" id="{05F822D0-4879-BCCB-E20F-0F6B648250BA}"/>
                </a:ext>
              </a:extLst>
            </p:cNvPr>
            <p:cNvCxnSpPr>
              <a:cxnSpLocks/>
              <a:stCxn id="36" idx="3"/>
            </p:cNvCxnSpPr>
            <p:nvPr/>
          </p:nvCxnSpPr>
          <p:spPr>
            <a:xfrm flipV="1">
              <a:off x="4045763" y="5089259"/>
              <a:ext cx="183991" cy="134660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テキスト ボックス 115">
              <a:extLst>
                <a:ext uri="{FF2B5EF4-FFF2-40B4-BE49-F238E27FC236}">
                  <a16:creationId xmlns:a16="http://schemas.microsoft.com/office/drawing/2014/main" id="{C849687D-0E5B-AB3B-6EF1-EE2A6165DE6B}"/>
                </a:ext>
              </a:extLst>
            </p:cNvPr>
            <p:cNvSpPr txBox="1"/>
            <p:nvPr/>
          </p:nvSpPr>
          <p:spPr>
            <a:xfrm>
              <a:off x="4063958" y="4938655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4" name="直線コネクタ 133">
              <a:extLst>
                <a:ext uri="{FF2B5EF4-FFF2-40B4-BE49-F238E27FC236}">
                  <a16:creationId xmlns:a16="http://schemas.microsoft.com/office/drawing/2014/main" id="{0F341694-E5A3-7D9A-CED2-AA9CF67265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9466" y="5219737"/>
              <a:ext cx="326973" cy="220089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テキスト ボックス 116">
              <a:extLst>
                <a:ext uri="{FF2B5EF4-FFF2-40B4-BE49-F238E27FC236}">
                  <a16:creationId xmlns:a16="http://schemas.microsoft.com/office/drawing/2014/main" id="{B4046636-1A82-FBDE-6C78-D6EE676A6380}"/>
                </a:ext>
              </a:extLst>
            </p:cNvPr>
            <p:cNvSpPr txBox="1"/>
            <p:nvPr/>
          </p:nvSpPr>
          <p:spPr>
            <a:xfrm>
              <a:off x="4275100" y="5069185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7" name="直線コネクタ 136">
              <a:extLst>
                <a:ext uri="{FF2B5EF4-FFF2-40B4-BE49-F238E27FC236}">
                  <a16:creationId xmlns:a16="http://schemas.microsoft.com/office/drawing/2014/main" id="{6C832C1B-2E78-E8DF-DC61-C8976EE4FD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1842" y="5501994"/>
              <a:ext cx="326973" cy="220089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テキスト ボックス 117">
              <a:extLst>
                <a:ext uri="{FF2B5EF4-FFF2-40B4-BE49-F238E27FC236}">
                  <a16:creationId xmlns:a16="http://schemas.microsoft.com/office/drawing/2014/main" id="{A27AF81A-AE51-31FB-AFA9-FE813B507371}"/>
                </a:ext>
              </a:extLst>
            </p:cNvPr>
            <p:cNvSpPr txBox="1"/>
            <p:nvPr/>
          </p:nvSpPr>
          <p:spPr>
            <a:xfrm>
              <a:off x="4329806" y="5341106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9" name="直線コネクタ 138">
              <a:extLst>
                <a:ext uri="{FF2B5EF4-FFF2-40B4-BE49-F238E27FC236}">
                  <a16:creationId xmlns:a16="http://schemas.microsoft.com/office/drawing/2014/main" id="{ECD5ECBD-AD3F-E26E-7C13-3612E5DAA5F4}"/>
                </a:ext>
              </a:extLst>
            </p:cNvPr>
            <p:cNvCxnSpPr>
              <a:cxnSpLocks/>
            </p:cNvCxnSpPr>
            <p:nvPr/>
          </p:nvCxnSpPr>
          <p:spPr>
            <a:xfrm>
              <a:off x="5784047" y="3423298"/>
              <a:ext cx="583957" cy="331783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テキスト ボックス 137">
              <a:extLst>
                <a:ext uri="{FF2B5EF4-FFF2-40B4-BE49-F238E27FC236}">
                  <a16:creationId xmlns:a16="http://schemas.microsoft.com/office/drawing/2014/main" id="{2905AA51-AFDF-4F1B-66EC-B0FC3FC66A9E}"/>
                </a:ext>
              </a:extLst>
            </p:cNvPr>
            <p:cNvSpPr txBox="1"/>
            <p:nvPr/>
          </p:nvSpPr>
          <p:spPr>
            <a:xfrm>
              <a:off x="6206688" y="3605541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1" name="直線コネクタ 140">
              <a:extLst>
                <a:ext uri="{FF2B5EF4-FFF2-40B4-BE49-F238E27FC236}">
                  <a16:creationId xmlns:a16="http://schemas.microsoft.com/office/drawing/2014/main" id="{BE3A9C47-E078-D437-6680-B5E510C42E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80126" y="3481662"/>
              <a:ext cx="233196" cy="460364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コネクタ 142">
              <a:extLst>
                <a:ext uri="{FF2B5EF4-FFF2-40B4-BE49-F238E27FC236}">
                  <a16:creationId xmlns:a16="http://schemas.microsoft.com/office/drawing/2014/main" id="{FE4C924D-5C35-19B7-FE05-6883218713FB}"/>
                </a:ext>
              </a:extLst>
            </p:cNvPr>
            <p:cNvCxnSpPr>
              <a:cxnSpLocks/>
            </p:cNvCxnSpPr>
            <p:nvPr/>
          </p:nvCxnSpPr>
          <p:spPr>
            <a:xfrm>
              <a:off x="6611646" y="3009455"/>
              <a:ext cx="673666" cy="214962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1A8DFA1B-189D-82B5-A760-3892C69C7EC2}"/>
                </a:ext>
              </a:extLst>
            </p:cNvPr>
            <p:cNvSpPr txBox="1"/>
            <p:nvPr/>
          </p:nvSpPr>
          <p:spPr>
            <a:xfrm>
              <a:off x="7081748" y="3082743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5" name="直線コネクタ 144">
              <a:extLst>
                <a:ext uri="{FF2B5EF4-FFF2-40B4-BE49-F238E27FC236}">
                  <a16:creationId xmlns:a16="http://schemas.microsoft.com/office/drawing/2014/main" id="{AC8F2985-9FEE-688D-3062-E84A4BADB621}"/>
                </a:ext>
              </a:extLst>
            </p:cNvPr>
            <p:cNvCxnSpPr>
              <a:cxnSpLocks/>
            </p:cNvCxnSpPr>
            <p:nvPr/>
          </p:nvCxnSpPr>
          <p:spPr>
            <a:xfrm>
              <a:off x="7260906" y="2928051"/>
              <a:ext cx="182557" cy="137995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AEDF5E6F-C577-3631-7DCB-F7AD1AE467EB}"/>
                </a:ext>
              </a:extLst>
            </p:cNvPr>
            <p:cNvSpPr txBox="1"/>
            <p:nvPr/>
          </p:nvSpPr>
          <p:spPr>
            <a:xfrm>
              <a:off x="7260906" y="2950383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" name="テキスト ボックス 146">
              <a:extLst>
                <a:ext uri="{FF2B5EF4-FFF2-40B4-BE49-F238E27FC236}">
                  <a16:creationId xmlns:a16="http://schemas.microsoft.com/office/drawing/2014/main" id="{165A53AB-1B10-091C-C36E-2EC38754764A}"/>
                </a:ext>
              </a:extLst>
            </p:cNvPr>
            <p:cNvSpPr txBox="1"/>
            <p:nvPr/>
          </p:nvSpPr>
          <p:spPr>
            <a:xfrm>
              <a:off x="3571185" y="6377845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8" name="直線コネクタ 147">
              <a:extLst>
                <a:ext uri="{FF2B5EF4-FFF2-40B4-BE49-F238E27FC236}">
                  <a16:creationId xmlns:a16="http://schemas.microsoft.com/office/drawing/2014/main" id="{AFD824BF-4533-0C51-F21A-7A97F3E4CE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43921" y="3768745"/>
              <a:ext cx="319985" cy="157212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7DA1B8FC-2C90-6C05-94D9-75D8730BF50F}"/>
                </a:ext>
              </a:extLst>
            </p:cNvPr>
            <p:cNvSpPr txBox="1"/>
            <p:nvPr/>
          </p:nvSpPr>
          <p:spPr>
            <a:xfrm>
              <a:off x="6955959" y="3801313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" name="テキスト ボックス 149">
              <a:extLst>
                <a:ext uri="{FF2B5EF4-FFF2-40B4-BE49-F238E27FC236}">
                  <a16:creationId xmlns:a16="http://schemas.microsoft.com/office/drawing/2014/main" id="{0A691ECE-4136-DD67-01F2-A919D95EDEAE}"/>
                </a:ext>
              </a:extLst>
            </p:cNvPr>
            <p:cNvSpPr txBox="1"/>
            <p:nvPr/>
          </p:nvSpPr>
          <p:spPr>
            <a:xfrm>
              <a:off x="6599108" y="3774680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4" name="直線コネクタ 153">
              <a:extLst>
                <a:ext uri="{FF2B5EF4-FFF2-40B4-BE49-F238E27FC236}">
                  <a16:creationId xmlns:a16="http://schemas.microsoft.com/office/drawing/2014/main" id="{6E64355A-0F86-63B9-A121-3103A0DE57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71289" y="3549817"/>
              <a:ext cx="636744" cy="90534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913C8C33-E940-4BB1-4778-B169409934DF}"/>
                </a:ext>
              </a:extLst>
            </p:cNvPr>
            <p:cNvSpPr txBox="1"/>
            <p:nvPr/>
          </p:nvSpPr>
          <p:spPr>
            <a:xfrm>
              <a:off x="7135194" y="3503525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6" name="直線コネクタ 155">
              <a:extLst>
                <a:ext uri="{FF2B5EF4-FFF2-40B4-BE49-F238E27FC236}">
                  <a16:creationId xmlns:a16="http://schemas.microsoft.com/office/drawing/2014/main" id="{38B5356F-2FA2-A45E-30C9-E7AB135742BE}"/>
                </a:ext>
              </a:extLst>
            </p:cNvPr>
            <p:cNvCxnSpPr>
              <a:cxnSpLocks/>
            </p:cNvCxnSpPr>
            <p:nvPr/>
          </p:nvCxnSpPr>
          <p:spPr>
            <a:xfrm>
              <a:off x="6304901" y="3401753"/>
              <a:ext cx="475224" cy="270255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テキスト ボックス 150">
              <a:extLst>
                <a:ext uri="{FF2B5EF4-FFF2-40B4-BE49-F238E27FC236}">
                  <a16:creationId xmlns:a16="http://schemas.microsoft.com/office/drawing/2014/main" id="{8B51A572-B0D9-255A-3AFA-855F8C78CBD2}"/>
                </a:ext>
              </a:extLst>
            </p:cNvPr>
            <p:cNvSpPr txBox="1"/>
            <p:nvPr/>
          </p:nvSpPr>
          <p:spPr>
            <a:xfrm>
              <a:off x="6610304" y="3538122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9" name="直線コネクタ 158">
              <a:extLst>
                <a:ext uri="{FF2B5EF4-FFF2-40B4-BE49-F238E27FC236}">
                  <a16:creationId xmlns:a16="http://schemas.microsoft.com/office/drawing/2014/main" id="{5E14A1FA-2E64-F51A-7CBE-60E26E16A7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5189" y="3312930"/>
              <a:ext cx="368541" cy="24380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541261F2-655E-C877-0BFE-31A022A32C71}"/>
                </a:ext>
              </a:extLst>
            </p:cNvPr>
            <p:cNvSpPr txBox="1"/>
            <p:nvPr/>
          </p:nvSpPr>
          <p:spPr>
            <a:xfrm>
              <a:off x="7354431" y="3192274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テキスト ボックス 80">
              <a:extLst>
                <a:ext uri="{FF2B5EF4-FFF2-40B4-BE49-F238E27FC236}">
                  <a16:creationId xmlns:a16="http://schemas.microsoft.com/office/drawing/2014/main" id="{B8BBC662-9CE3-4B1B-504A-90F9BC4D09F3}"/>
                </a:ext>
              </a:extLst>
            </p:cNvPr>
            <p:cNvSpPr txBox="1"/>
            <p:nvPr/>
          </p:nvSpPr>
          <p:spPr>
            <a:xfrm>
              <a:off x="6421379" y="4356685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F17ACD31-9D74-A320-2AE2-9BA583A04628}"/>
                </a:ext>
              </a:extLst>
            </p:cNvPr>
            <p:cNvSpPr txBox="1"/>
            <p:nvPr/>
          </p:nvSpPr>
          <p:spPr>
            <a:xfrm>
              <a:off x="6555319" y="4295997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5" name="直線コネクタ 164">
              <a:extLst>
                <a:ext uri="{FF2B5EF4-FFF2-40B4-BE49-F238E27FC236}">
                  <a16:creationId xmlns:a16="http://schemas.microsoft.com/office/drawing/2014/main" id="{D6BAD8D3-EFE4-E82E-1632-CA882D0A2525}"/>
                </a:ext>
              </a:extLst>
            </p:cNvPr>
            <p:cNvCxnSpPr>
              <a:cxnSpLocks/>
            </p:cNvCxnSpPr>
            <p:nvPr/>
          </p:nvCxnSpPr>
          <p:spPr>
            <a:xfrm>
              <a:off x="5057173" y="3801903"/>
              <a:ext cx="417925" cy="630856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テキスト ボックス 166">
              <a:extLst>
                <a:ext uri="{FF2B5EF4-FFF2-40B4-BE49-F238E27FC236}">
                  <a16:creationId xmlns:a16="http://schemas.microsoft.com/office/drawing/2014/main" id="{FFBF3B3D-B5EE-782B-0377-1C9F0353C590}"/>
                </a:ext>
              </a:extLst>
            </p:cNvPr>
            <p:cNvSpPr txBox="1"/>
            <p:nvPr/>
          </p:nvSpPr>
          <p:spPr>
            <a:xfrm>
              <a:off x="5345426" y="4298889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6CCC0F85-0F18-2925-7430-5CED3851DEA9}"/>
                </a:ext>
              </a:extLst>
            </p:cNvPr>
            <p:cNvCxnSpPr>
              <a:cxnSpLocks/>
            </p:cNvCxnSpPr>
            <p:nvPr/>
          </p:nvCxnSpPr>
          <p:spPr>
            <a:xfrm>
              <a:off x="4783721" y="5036139"/>
              <a:ext cx="93360" cy="420913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テキスト ボックス 112">
              <a:extLst>
                <a:ext uri="{FF2B5EF4-FFF2-40B4-BE49-F238E27FC236}">
                  <a16:creationId xmlns:a16="http://schemas.microsoft.com/office/drawing/2014/main" id="{F6DD36DA-769A-5CB1-B8EC-A0057CE94095}"/>
                </a:ext>
              </a:extLst>
            </p:cNvPr>
            <p:cNvSpPr txBox="1"/>
            <p:nvPr/>
          </p:nvSpPr>
          <p:spPr>
            <a:xfrm>
              <a:off x="4605576" y="4885113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68" name="図 167">
            <a:extLst>
              <a:ext uri="{FF2B5EF4-FFF2-40B4-BE49-F238E27FC236}">
                <a16:creationId xmlns:a16="http://schemas.microsoft.com/office/drawing/2014/main" id="{8C73A2B2-ABEF-7E98-5B83-61B29B3E0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952" y="577094"/>
            <a:ext cx="2837455" cy="489779"/>
          </a:xfrm>
          <a:prstGeom prst="rect">
            <a:avLst/>
          </a:prstGeom>
        </p:spPr>
      </p:pic>
      <p:pic>
        <p:nvPicPr>
          <p:cNvPr id="169" name="図 168">
            <a:extLst>
              <a:ext uri="{FF2B5EF4-FFF2-40B4-BE49-F238E27FC236}">
                <a16:creationId xmlns:a16="http://schemas.microsoft.com/office/drawing/2014/main" id="{2FBF6E41-8C55-1BEA-0E1D-A5F7932E0A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8070" y="1240389"/>
            <a:ext cx="2796992" cy="218867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29E1843D-8D5D-EBB1-275F-97F6CCF586C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95669" y="464293"/>
            <a:ext cx="1327240" cy="1303108"/>
          </a:xfrm>
          <a:prstGeom prst="rect">
            <a:avLst/>
          </a:prstGeom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FED312E-F3C6-EDA3-D835-3D9C73E048CB}"/>
              </a:ext>
            </a:extLst>
          </p:cNvPr>
          <p:cNvSpPr txBox="1"/>
          <p:nvPr/>
        </p:nvSpPr>
        <p:spPr>
          <a:xfrm>
            <a:off x="795669" y="1855261"/>
            <a:ext cx="5219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https://jaws-</a:t>
            </a:r>
            <a:r>
              <a:rPr lang="en-US" altLang="ja-JP" sz="2800" b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ug.jp</a:t>
            </a:r>
            <a:r>
              <a:rPr lang="en-US" altLang="ja-JP" sz="28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 #</a:t>
            </a:r>
            <a:r>
              <a:rPr lang="en-US" altLang="ja-JP" sz="2800" b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jawsug</a:t>
            </a:r>
            <a:endParaRPr kumimoji="1" lang="ja-JP" altLang="en-US" sz="2800" b="1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8527EE06-EF2C-C3B5-1754-8D05799C7E38}"/>
              </a:ext>
            </a:extLst>
          </p:cNvPr>
          <p:cNvSpPr txBox="1"/>
          <p:nvPr/>
        </p:nvSpPr>
        <p:spPr>
          <a:xfrm>
            <a:off x="864584" y="2521900"/>
            <a:ext cx="4125196" cy="567811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none" lIns="144000" tIns="144000" rIns="144000" bIns="144000" rtlCol="0">
            <a:spAutoFit/>
          </a:bodyPr>
          <a:lstStyle/>
          <a:p>
            <a:r>
              <a:rPr lang="en-US" altLang="ja-JP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 of Chapters throughout Japan</a:t>
            </a:r>
            <a:endParaRPr kumimoji="1" lang="ja-JP" altLang="en-US" b="1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53A236B-A1AD-FA33-3842-6FA1CA781539}"/>
              </a:ext>
            </a:extLst>
          </p:cNvPr>
          <p:cNvSpPr txBox="1"/>
          <p:nvPr/>
        </p:nvSpPr>
        <p:spPr>
          <a:xfrm>
            <a:off x="864584" y="3136956"/>
            <a:ext cx="41251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60+ chapters</a:t>
            </a:r>
            <a:endParaRPr lang="ja-JP" altLang="en-US" sz="2400" b="1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24674371-E09E-362E-6599-60F95997913C}"/>
              </a:ext>
            </a:extLst>
          </p:cNvPr>
          <p:cNvSpPr txBox="1"/>
          <p:nvPr/>
        </p:nvSpPr>
        <p:spPr>
          <a:xfrm>
            <a:off x="864584" y="6182265"/>
            <a:ext cx="18987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Aug 2022</a:t>
            </a:r>
            <a:endParaRPr lang="ja-JP" altLang="en-US" sz="2400" b="1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BE06E5F-A8A8-9BDA-9BE6-C6C1EA20E98F}"/>
              </a:ext>
            </a:extLst>
          </p:cNvPr>
          <p:cNvSpPr txBox="1"/>
          <p:nvPr/>
        </p:nvSpPr>
        <p:spPr>
          <a:xfrm>
            <a:off x="8896237" y="1586753"/>
            <a:ext cx="2431178" cy="5093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Kansai ALL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Kansai IoT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Kansai Girls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 Girls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Beginner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Containers</a:t>
            </a:r>
            <a:endParaRPr lang="en-US" altLang="ja-JP" sz="13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HPC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Finance (Fin-JAWS)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Operations (Ops-JAWS)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Enterprise (E-JAWS)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JAWS-UG Systems Admin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(NW-JAWS)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(Security-JAWS)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Bigdata (Bigdata-JAWS)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AI/ML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Morning Meeting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SRE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CDK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GameTech</a:t>
            </a:r>
            <a:endParaRPr lang="en" altLang="ja-JP" sz="13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ja-JP" altLang="en-US" sz="130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054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85D222-740A-3491-3E57-C364571E754E}"/>
              </a:ext>
            </a:extLst>
          </p:cNvPr>
          <p:cNvGrpSpPr/>
          <p:nvPr/>
        </p:nvGrpSpPr>
        <p:grpSpPr>
          <a:xfrm>
            <a:off x="1227699" y="-46453"/>
            <a:ext cx="10092068" cy="6950906"/>
            <a:chOff x="1227699" y="-46453"/>
            <a:chExt cx="10092068" cy="6950906"/>
          </a:xfrm>
        </p:grpSpPr>
        <p:pic>
          <p:nvPicPr>
            <p:cNvPr id="21" name="図 20">
              <a:extLst>
                <a:ext uri="{FF2B5EF4-FFF2-40B4-BE49-F238E27FC236}">
                  <a16:creationId xmlns:a16="http://schemas.microsoft.com/office/drawing/2014/main" id="{B1CB0761-B399-7CBC-7921-DD1B3DC50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1227699" y="-46453"/>
              <a:ext cx="10092068" cy="6950906"/>
            </a:xfrm>
            <a:prstGeom prst="rect">
              <a:avLst/>
            </a:prstGeom>
          </p:spPr>
        </p:pic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EF206009-C05E-689D-D308-D211AC2E1E82}"/>
                </a:ext>
              </a:extLst>
            </p:cNvPr>
            <p:cNvCxnSpPr>
              <a:cxnSpLocks/>
            </p:cNvCxnSpPr>
            <p:nvPr/>
          </p:nvCxnSpPr>
          <p:spPr>
            <a:xfrm>
              <a:off x="5057173" y="3801903"/>
              <a:ext cx="417925" cy="63085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テキスト ボックス 65">
              <a:extLst>
                <a:ext uri="{FF2B5EF4-FFF2-40B4-BE49-F238E27FC236}">
                  <a16:creationId xmlns:a16="http://schemas.microsoft.com/office/drawing/2014/main" id="{427DD7D3-2C5C-F897-9C8D-323C705B9513}"/>
                </a:ext>
              </a:extLst>
            </p:cNvPr>
            <p:cNvSpPr txBox="1"/>
            <p:nvPr/>
          </p:nvSpPr>
          <p:spPr>
            <a:xfrm>
              <a:off x="5345426" y="4298889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2903C899-5461-E771-8E1A-3BB38143B30C}"/>
                </a:ext>
              </a:extLst>
            </p:cNvPr>
            <p:cNvCxnSpPr>
              <a:cxnSpLocks/>
            </p:cNvCxnSpPr>
            <p:nvPr/>
          </p:nvCxnSpPr>
          <p:spPr>
            <a:xfrm>
              <a:off x="4783721" y="5036139"/>
              <a:ext cx="93360" cy="420913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CF0C4C4B-3B1C-0588-0DD1-0C8014920F12}"/>
                </a:ext>
              </a:extLst>
            </p:cNvPr>
            <p:cNvSpPr txBox="1"/>
            <p:nvPr/>
          </p:nvSpPr>
          <p:spPr>
            <a:xfrm>
              <a:off x="6922191" y="986839"/>
              <a:ext cx="81624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Sapporo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6130F4D3-7219-7DE7-85E5-0BC9FDADFF74}"/>
                </a:ext>
              </a:extLst>
            </p:cNvPr>
            <p:cNvSpPr txBox="1"/>
            <p:nvPr/>
          </p:nvSpPr>
          <p:spPr>
            <a:xfrm>
              <a:off x="7703193" y="1680930"/>
              <a:ext cx="89960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Hakodate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5E072F01-E5DB-C445-3394-95A7FA0FE5AE}"/>
                </a:ext>
              </a:extLst>
            </p:cNvPr>
            <p:cNvSpPr txBox="1"/>
            <p:nvPr/>
          </p:nvSpPr>
          <p:spPr>
            <a:xfrm>
              <a:off x="7903869" y="2040191"/>
              <a:ext cx="71365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Aomori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27FB1879-4E36-DC5C-53DD-E4217E3D7E89}"/>
                </a:ext>
              </a:extLst>
            </p:cNvPr>
            <p:cNvSpPr txBox="1"/>
            <p:nvPr/>
          </p:nvSpPr>
          <p:spPr>
            <a:xfrm>
              <a:off x="6905084" y="2433517"/>
              <a:ext cx="55496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Akita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7518DBAB-5982-00F1-DF0A-C776742FC33C}"/>
                </a:ext>
              </a:extLst>
            </p:cNvPr>
            <p:cNvSpPr txBox="1"/>
            <p:nvPr/>
          </p:nvSpPr>
          <p:spPr>
            <a:xfrm>
              <a:off x="7903869" y="2943517"/>
              <a:ext cx="70403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Sendai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1C937A19-D752-6116-94B8-44A6637AE8C8}"/>
                </a:ext>
              </a:extLst>
            </p:cNvPr>
            <p:cNvSpPr txBox="1"/>
            <p:nvPr/>
          </p:nvSpPr>
          <p:spPr>
            <a:xfrm>
              <a:off x="7843819" y="3168829"/>
              <a:ext cx="50847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Aizu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497020B5-446D-283A-F472-02F7E05DB396}"/>
                </a:ext>
              </a:extLst>
            </p:cNvPr>
            <p:cNvSpPr txBox="1"/>
            <p:nvPr/>
          </p:nvSpPr>
          <p:spPr>
            <a:xfrm>
              <a:off x="7843818" y="3386982"/>
              <a:ext cx="73289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Gunma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F9A3A4A9-2559-CF7D-36B2-61EC42422B86}"/>
                </a:ext>
              </a:extLst>
            </p:cNvPr>
            <p:cNvSpPr txBox="1"/>
            <p:nvPr/>
          </p:nvSpPr>
          <p:spPr>
            <a:xfrm>
              <a:off x="7412609" y="3610486"/>
              <a:ext cx="159530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ChuoLine</a:t>
              </a:r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lang="en" altLang="ja-JP" sz="13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KeioLine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042D6600-0A15-34EC-0345-241EF0627B77}"/>
                </a:ext>
              </a:extLst>
            </p:cNvPr>
            <p:cNvSpPr txBox="1"/>
            <p:nvPr/>
          </p:nvSpPr>
          <p:spPr>
            <a:xfrm>
              <a:off x="8178204" y="3846843"/>
              <a:ext cx="79701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Saitama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9B8E16EC-F803-269F-D2EF-D70738EC2298}"/>
                </a:ext>
              </a:extLst>
            </p:cNvPr>
            <p:cNvSpPr txBox="1"/>
            <p:nvPr/>
          </p:nvSpPr>
          <p:spPr>
            <a:xfrm>
              <a:off x="7779697" y="4083200"/>
              <a:ext cx="62068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Chiba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04875951-2DC9-4B08-55E2-D42A5EE4822F}"/>
                </a:ext>
              </a:extLst>
            </p:cNvPr>
            <p:cNvSpPr txBox="1"/>
            <p:nvPr/>
          </p:nvSpPr>
          <p:spPr>
            <a:xfrm>
              <a:off x="7635205" y="4334848"/>
              <a:ext cx="62145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Tokyo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1F98F5A0-59AE-AFFF-3D14-2579DAC93FA4}"/>
                </a:ext>
              </a:extLst>
            </p:cNvPr>
            <p:cNvSpPr txBox="1"/>
            <p:nvPr/>
          </p:nvSpPr>
          <p:spPr>
            <a:xfrm>
              <a:off x="7396341" y="4530465"/>
              <a:ext cx="159691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Roppongi 1-chome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4B0CF17D-B75F-67E5-B50B-58F9F9A9FDFD}"/>
                </a:ext>
              </a:extLst>
            </p:cNvPr>
            <p:cNvSpPr txBox="1"/>
            <p:nvPr/>
          </p:nvSpPr>
          <p:spPr>
            <a:xfrm>
              <a:off x="7157477" y="4726082"/>
              <a:ext cx="96763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Yokohama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BE5DEAB5-F181-C231-7D32-B86F468AA964}"/>
                </a:ext>
              </a:extLst>
            </p:cNvPr>
            <p:cNvSpPr txBox="1"/>
            <p:nvPr/>
          </p:nvSpPr>
          <p:spPr>
            <a:xfrm>
              <a:off x="7151556" y="5018470"/>
              <a:ext cx="58381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Iwata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698CDEBE-7A6E-8DB0-A887-51C78E39E283}"/>
                </a:ext>
              </a:extLst>
            </p:cNvPr>
            <p:cNvSpPr txBox="1"/>
            <p:nvPr/>
          </p:nvSpPr>
          <p:spPr>
            <a:xfrm>
              <a:off x="7004484" y="5277557"/>
              <a:ext cx="108555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Hamamatsu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D36056F6-2930-E018-5C30-AE70F8FFD17A}"/>
                </a:ext>
              </a:extLst>
            </p:cNvPr>
            <p:cNvSpPr txBox="1"/>
            <p:nvPr/>
          </p:nvSpPr>
          <p:spPr>
            <a:xfrm>
              <a:off x="6239479" y="5066647"/>
              <a:ext cx="76014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Nagoya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3B2C7476-B146-B5AF-FF3E-EE893505547D}"/>
                </a:ext>
              </a:extLst>
            </p:cNvPr>
            <p:cNvSpPr txBox="1"/>
            <p:nvPr/>
          </p:nvSpPr>
          <p:spPr>
            <a:xfrm>
              <a:off x="5851480" y="4855737"/>
              <a:ext cx="66717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Osaka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FF607D00-17DB-F808-B5DC-81647910FD29}"/>
                </a:ext>
              </a:extLst>
            </p:cNvPr>
            <p:cNvSpPr txBox="1"/>
            <p:nvPr/>
          </p:nvSpPr>
          <p:spPr>
            <a:xfrm>
              <a:off x="5752996" y="5277557"/>
              <a:ext cx="98373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Tokushima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438E33D3-9AAC-EDD7-F3C5-A304B28EC57D}"/>
                </a:ext>
              </a:extLst>
            </p:cNvPr>
            <p:cNvSpPr txBox="1"/>
            <p:nvPr/>
          </p:nvSpPr>
          <p:spPr>
            <a:xfrm>
              <a:off x="5765998" y="5514228"/>
              <a:ext cx="78739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Kagawa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F991D7A8-9C07-67C0-3BA3-8ADC1F70D364}"/>
                </a:ext>
              </a:extLst>
            </p:cNvPr>
            <p:cNvSpPr txBox="1"/>
            <p:nvPr/>
          </p:nvSpPr>
          <p:spPr>
            <a:xfrm>
              <a:off x="5385889" y="5721056"/>
              <a:ext cx="60144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Kochi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EC0BBB67-DC52-AE8F-5DC7-7C1394B3F6B6}"/>
                </a:ext>
              </a:extLst>
            </p:cNvPr>
            <p:cNvSpPr txBox="1"/>
            <p:nvPr/>
          </p:nvSpPr>
          <p:spPr>
            <a:xfrm>
              <a:off x="3795214" y="6356143"/>
              <a:ext cx="83388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Okinawa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B264A49A-4860-6D22-E8D9-8EF80357B3A0}"/>
                </a:ext>
              </a:extLst>
            </p:cNvPr>
            <p:cNvSpPr txBox="1"/>
            <p:nvPr/>
          </p:nvSpPr>
          <p:spPr>
            <a:xfrm>
              <a:off x="3207603" y="5310858"/>
              <a:ext cx="99257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Kumamoto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F7DBD9A4-386D-405B-6EBE-D7329DF05B5D}"/>
                </a:ext>
              </a:extLst>
            </p:cNvPr>
            <p:cNvSpPr txBox="1"/>
            <p:nvPr/>
          </p:nvSpPr>
          <p:spPr>
            <a:xfrm>
              <a:off x="3489674" y="5671372"/>
              <a:ext cx="101983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Kagoshima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5F0C1686-EB4D-B0AA-2170-3D4B0B1CB4C0}"/>
                </a:ext>
              </a:extLst>
            </p:cNvPr>
            <p:cNvSpPr txBox="1"/>
            <p:nvPr/>
          </p:nvSpPr>
          <p:spPr>
            <a:xfrm>
              <a:off x="3165394" y="5077725"/>
              <a:ext cx="88036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Nagasaki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9661D8E3-FADA-728D-20FE-7BB3A58C72E0}"/>
                </a:ext>
              </a:extLst>
            </p:cNvPr>
            <p:cNvSpPr txBox="1"/>
            <p:nvPr/>
          </p:nvSpPr>
          <p:spPr>
            <a:xfrm>
              <a:off x="3094272" y="4698398"/>
              <a:ext cx="57419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Saga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3C8FA374-42A3-FBA4-572D-9FA22D34B50A}"/>
                </a:ext>
              </a:extLst>
            </p:cNvPr>
            <p:cNvSpPr txBox="1"/>
            <p:nvPr/>
          </p:nvSpPr>
          <p:spPr>
            <a:xfrm>
              <a:off x="3370545" y="4433694"/>
              <a:ext cx="82586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Fukuoka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5EB7EBF9-94EC-ADA2-AB6E-D0F609562A5B}"/>
                </a:ext>
              </a:extLst>
            </p:cNvPr>
            <p:cNvSpPr txBox="1"/>
            <p:nvPr/>
          </p:nvSpPr>
          <p:spPr>
            <a:xfrm>
              <a:off x="4780897" y="5113048"/>
              <a:ext cx="65755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Ehime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780D4C97-7C0A-E34B-7461-7E31BD1359A8}"/>
                </a:ext>
              </a:extLst>
            </p:cNvPr>
            <p:cNvSpPr txBox="1"/>
            <p:nvPr/>
          </p:nvSpPr>
          <p:spPr>
            <a:xfrm>
              <a:off x="4768808" y="5428339"/>
              <a:ext cx="4908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Oita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AFF3FCEE-38C3-8DB2-9B5A-8B26CDFD14E4}"/>
                </a:ext>
              </a:extLst>
            </p:cNvPr>
            <p:cNvSpPr txBox="1"/>
            <p:nvPr/>
          </p:nvSpPr>
          <p:spPr>
            <a:xfrm>
              <a:off x="3768118" y="3981678"/>
              <a:ext cx="93647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Hiroshima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62D296C5-0DCD-F426-17A1-0B7F4F8866A3}"/>
                </a:ext>
              </a:extLst>
            </p:cNvPr>
            <p:cNvSpPr txBox="1"/>
            <p:nvPr/>
          </p:nvSpPr>
          <p:spPr>
            <a:xfrm>
              <a:off x="4313295" y="3767358"/>
              <a:ext cx="84350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Shimane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49C8A118-40DA-DF09-3FBF-ECA7847014A5}"/>
                </a:ext>
              </a:extLst>
            </p:cNvPr>
            <p:cNvSpPr txBox="1"/>
            <p:nvPr/>
          </p:nvSpPr>
          <p:spPr>
            <a:xfrm>
              <a:off x="4340051" y="3553038"/>
              <a:ext cx="89960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Okayama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08710C19-474C-C486-44B4-5E055EBA92C1}"/>
                </a:ext>
              </a:extLst>
            </p:cNvPr>
            <p:cNvSpPr txBox="1"/>
            <p:nvPr/>
          </p:nvSpPr>
          <p:spPr>
            <a:xfrm>
              <a:off x="5174408" y="3646103"/>
              <a:ext cx="57419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Kobe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E24A762D-070B-BA29-834D-C4042F21CAC9}"/>
                </a:ext>
              </a:extLst>
            </p:cNvPr>
            <p:cNvSpPr txBox="1"/>
            <p:nvPr/>
          </p:nvSpPr>
          <p:spPr>
            <a:xfrm>
              <a:off x="5555303" y="3816343"/>
              <a:ext cx="61106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Kyoto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5991DE19-7850-B763-867D-DC945E931DD0}"/>
                </a:ext>
              </a:extLst>
            </p:cNvPr>
            <p:cNvSpPr txBox="1"/>
            <p:nvPr/>
          </p:nvSpPr>
          <p:spPr>
            <a:xfrm>
              <a:off x="5496496" y="3474970"/>
              <a:ext cx="4908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Gifu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36BBDDB0-D406-36D0-2B26-CDBC624B8BA8}"/>
                </a:ext>
              </a:extLst>
            </p:cNvPr>
            <p:cNvSpPr txBox="1"/>
            <p:nvPr/>
          </p:nvSpPr>
          <p:spPr>
            <a:xfrm>
              <a:off x="4885602" y="3259426"/>
              <a:ext cx="96372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Kanazawa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4E8EDCC4-14A8-FA20-9C09-195AE9BF2CDC}"/>
                </a:ext>
              </a:extLst>
            </p:cNvPr>
            <p:cNvSpPr txBox="1"/>
            <p:nvPr/>
          </p:nvSpPr>
          <p:spPr>
            <a:xfrm>
              <a:off x="5558669" y="3104986"/>
              <a:ext cx="121539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Joetsu</a:t>
              </a:r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" altLang="ja-JP" sz="13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Myoko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4E7BDE8A-6D7E-5121-7EDD-E22B5C61EBF4}"/>
                </a:ext>
              </a:extLst>
            </p:cNvPr>
            <p:cNvSpPr txBox="1"/>
            <p:nvPr/>
          </p:nvSpPr>
          <p:spPr>
            <a:xfrm>
              <a:off x="6609989" y="3238335"/>
              <a:ext cx="76976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Nagano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4E8F5EFF-31D0-1D63-3B2E-0E32CCB1DE08}"/>
                </a:ext>
              </a:extLst>
            </p:cNvPr>
            <p:cNvSpPr txBox="1"/>
            <p:nvPr/>
          </p:nvSpPr>
          <p:spPr>
            <a:xfrm>
              <a:off x="6054230" y="2763614"/>
              <a:ext cx="70403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Niigata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1844D774-08CA-80C4-BE8A-4E2F25B79334}"/>
                </a:ext>
              </a:extLst>
            </p:cNvPr>
            <p:cNvSpPr txBox="1"/>
            <p:nvPr/>
          </p:nvSpPr>
          <p:spPr>
            <a:xfrm>
              <a:off x="6637461" y="2664531"/>
              <a:ext cx="93371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Yamagata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6D37C682-1DB3-B4D3-4264-69D7E523C622}"/>
                </a:ext>
              </a:extLst>
            </p:cNvPr>
            <p:cNvSpPr txBox="1"/>
            <p:nvPr/>
          </p:nvSpPr>
          <p:spPr>
            <a:xfrm>
              <a:off x="7727601" y="1276446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DDB57DC5-4CAC-FC7A-E7B9-DEB91073E565}"/>
                </a:ext>
              </a:extLst>
            </p:cNvPr>
            <p:cNvSpPr txBox="1"/>
            <p:nvPr/>
          </p:nvSpPr>
          <p:spPr>
            <a:xfrm>
              <a:off x="7460044" y="1679709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5" name="直線コネクタ 54">
              <a:extLst>
                <a:ext uri="{FF2B5EF4-FFF2-40B4-BE49-F238E27FC236}">
                  <a16:creationId xmlns:a16="http://schemas.microsoft.com/office/drawing/2014/main" id="{D7B58FC3-3186-C8EA-5397-766AE5D677BC}"/>
                </a:ext>
              </a:extLst>
            </p:cNvPr>
            <p:cNvCxnSpPr/>
            <p:nvPr/>
          </p:nvCxnSpPr>
          <p:spPr>
            <a:xfrm>
              <a:off x="7341079" y="1275225"/>
              <a:ext cx="502739" cy="11209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31332F69-A8B0-2D09-88D8-4D33B074FD0A}"/>
                </a:ext>
              </a:extLst>
            </p:cNvPr>
            <p:cNvSpPr txBox="1"/>
            <p:nvPr/>
          </p:nvSpPr>
          <p:spPr>
            <a:xfrm>
              <a:off x="7594553" y="2149218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CE96AA90-98F7-8A36-D574-071B37104DC0}"/>
                </a:ext>
              </a:extLst>
            </p:cNvPr>
            <p:cNvSpPr txBox="1"/>
            <p:nvPr/>
          </p:nvSpPr>
          <p:spPr>
            <a:xfrm>
              <a:off x="7339922" y="2546038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BDAF10AA-E220-10E9-68B6-3F670B6CB407}"/>
                </a:ext>
              </a:extLst>
            </p:cNvPr>
            <p:cNvSpPr txBox="1"/>
            <p:nvPr/>
          </p:nvSpPr>
          <p:spPr>
            <a:xfrm>
              <a:off x="7619222" y="2951319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0E31173D-3827-A7AC-CA2C-3DF875A0A0EC}"/>
                </a:ext>
              </a:extLst>
            </p:cNvPr>
            <p:cNvSpPr txBox="1"/>
            <p:nvPr/>
          </p:nvSpPr>
          <p:spPr>
            <a:xfrm>
              <a:off x="7214833" y="3849982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5" name="直線コネクタ 64">
              <a:extLst>
                <a:ext uri="{FF2B5EF4-FFF2-40B4-BE49-F238E27FC236}">
                  <a16:creationId xmlns:a16="http://schemas.microsoft.com/office/drawing/2014/main" id="{6F300DC5-AF70-481C-7B0F-332D416A3235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7494559" y="3982528"/>
              <a:ext cx="683645" cy="10509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コネクタ 68">
              <a:extLst>
                <a:ext uri="{FF2B5EF4-FFF2-40B4-BE49-F238E27FC236}">
                  <a16:creationId xmlns:a16="http://schemas.microsoft.com/office/drawing/2014/main" id="{B264FC2C-8C2B-5B5F-A325-9608A25396EF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7555134" y="4171701"/>
              <a:ext cx="224563" cy="57693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FCE055DA-C74B-ADEF-B40B-1F5CEF6B0CE8}"/>
                </a:ext>
              </a:extLst>
            </p:cNvPr>
            <p:cNvSpPr txBox="1"/>
            <p:nvPr/>
          </p:nvSpPr>
          <p:spPr>
            <a:xfrm>
              <a:off x="7338077" y="4006172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4F7C7AF2-A457-C62D-C968-7F978B163A38}"/>
                </a:ext>
              </a:extLst>
            </p:cNvPr>
            <p:cNvSpPr txBox="1"/>
            <p:nvPr/>
          </p:nvSpPr>
          <p:spPr>
            <a:xfrm>
              <a:off x="7188508" y="3958843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93125472-9439-B5DD-B7F4-68D797CD21CB}"/>
                </a:ext>
              </a:extLst>
            </p:cNvPr>
            <p:cNvSpPr txBox="1"/>
            <p:nvPr/>
          </p:nvSpPr>
          <p:spPr>
            <a:xfrm>
              <a:off x="7141669" y="3907777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F09C576A-D418-425E-F5B0-41FDB52105F4}"/>
                </a:ext>
              </a:extLst>
            </p:cNvPr>
            <p:cNvSpPr txBox="1"/>
            <p:nvPr/>
          </p:nvSpPr>
          <p:spPr>
            <a:xfrm>
              <a:off x="7073449" y="4041424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E5A1BD30-7BE5-495A-75CC-C793C9DDEBD4}"/>
                </a:ext>
              </a:extLst>
            </p:cNvPr>
            <p:cNvCxnSpPr>
              <a:cxnSpLocks/>
            </p:cNvCxnSpPr>
            <p:nvPr/>
          </p:nvCxnSpPr>
          <p:spPr>
            <a:xfrm>
              <a:off x="7242149" y="4251744"/>
              <a:ext cx="22167" cy="52509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76">
              <a:extLst>
                <a:ext uri="{FF2B5EF4-FFF2-40B4-BE49-F238E27FC236}">
                  <a16:creationId xmlns:a16="http://schemas.microsoft.com/office/drawing/2014/main" id="{106D2403-9AEC-1745-DA96-6EDE498566A6}"/>
                </a:ext>
              </a:extLst>
            </p:cNvPr>
            <p:cNvCxnSpPr>
              <a:cxnSpLocks/>
            </p:cNvCxnSpPr>
            <p:nvPr/>
          </p:nvCxnSpPr>
          <p:spPr>
            <a:xfrm>
              <a:off x="7375164" y="4150126"/>
              <a:ext cx="235791" cy="352753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>
              <a:extLst>
                <a:ext uri="{FF2B5EF4-FFF2-40B4-BE49-F238E27FC236}">
                  <a16:creationId xmlns:a16="http://schemas.microsoft.com/office/drawing/2014/main" id="{27C06EE1-D3E6-5E2B-7161-B58A771E3B4E}"/>
                </a:ext>
              </a:extLst>
            </p:cNvPr>
            <p:cNvCxnSpPr>
              <a:cxnSpLocks/>
            </p:cNvCxnSpPr>
            <p:nvPr/>
          </p:nvCxnSpPr>
          <p:spPr>
            <a:xfrm>
              <a:off x="5893096" y="3706465"/>
              <a:ext cx="532792" cy="46730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コネクタ 85">
              <a:extLst>
                <a:ext uri="{FF2B5EF4-FFF2-40B4-BE49-F238E27FC236}">
                  <a16:creationId xmlns:a16="http://schemas.microsoft.com/office/drawing/2014/main" id="{51AB565C-3643-1F5F-059C-5B51581EF202}"/>
                </a:ext>
              </a:extLst>
            </p:cNvPr>
            <p:cNvCxnSpPr>
              <a:cxnSpLocks/>
            </p:cNvCxnSpPr>
            <p:nvPr/>
          </p:nvCxnSpPr>
          <p:spPr>
            <a:xfrm>
              <a:off x="6493333" y="4375588"/>
              <a:ext cx="19636" cy="75775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テキスト ボックス 81">
              <a:extLst>
                <a:ext uri="{FF2B5EF4-FFF2-40B4-BE49-F238E27FC236}">
                  <a16:creationId xmlns:a16="http://schemas.microsoft.com/office/drawing/2014/main" id="{23B72C35-66B1-B121-A912-40FD28F1571A}"/>
                </a:ext>
              </a:extLst>
            </p:cNvPr>
            <p:cNvSpPr txBox="1"/>
            <p:nvPr/>
          </p:nvSpPr>
          <p:spPr>
            <a:xfrm>
              <a:off x="6320475" y="4197521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テキスト ボックス 82">
              <a:extLst>
                <a:ext uri="{FF2B5EF4-FFF2-40B4-BE49-F238E27FC236}">
                  <a16:creationId xmlns:a16="http://schemas.microsoft.com/office/drawing/2014/main" id="{2B1BD05E-DD01-51D1-6B38-278FD70F496F}"/>
                </a:ext>
              </a:extLst>
            </p:cNvPr>
            <p:cNvSpPr txBox="1"/>
            <p:nvPr/>
          </p:nvSpPr>
          <p:spPr>
            <a:xfrm>
              <a:off x="6281972" y="4074467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9" name="直線コネクタ 88">
              <a:extLst>
                <a:ext uri="{FF2B5EF4-FFF2-40B4-BE49-F238E27FC236}">
                  <a16:creationId xmlns:a16="http://schemas.microsoft.com/office/drawing/2014/main" id="{D8BA2699-CF2B-F060-9A25-7E1366DF358F}"/>
                </a:ext>
              </a:extLst>
            </p:cNvPr>
            <p:cNvCxnSpPr>
              <a:cxnSpLocks/>
            </p:cNvCxnSpPr>
            <p:nvPr/>
          </p:nvCxnSpPr>
          <p:spPr>
            <a:xfrm>
              <a:off x="6736105" y="4466161"/>
              <a:ext cx="452403" cy="698503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コネクタ 90">
              <a:extLst>
                <a:ext uri="{FF2B5EF4-FFF2-40B4-BE49-F238E27FC236}">
                  <a16:creationId xmlns:a16="http://schemas.microsoft.com/office/drawing/2014/main" id="{A94BE3FB-3F77-78AC-A75B-24FCC5D2014D}"/>
                </a:ext>
              </a:extLst>
            </p:cNvPr>
            <p:cNvCxnSpPr>
              <a:cxnSpLocks/>
            </p:cNvCxnSpPr>
            <p:nvPr/>
          </p:nvCxnSpPr>
          <p:spPr>
            <a:xfrm>
              <a:off x="6601913" y="4531053"/>
              <a:ext cx="481803" cy="79509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コネクタ 96">
              <a:extLst>
                <a:ext uri="{FF2B5EF4-FFF2-40B4-BE49-F238E27FC236}">
                  <a16:creationId xmlns:a16="http://schemas.microsoft.com/office/drawing/2014/main" id="{72B6161B-2EC3-F3A3-4B1D-715A727E050F}"/>
                </a:ext>
              </a:extLst>
            </p:cNvPr>
            <p:cNvCxnSpPr>
              <a:cxnSpLocks/>
            </p:cNvCxnSpPr>
            <p:nvPr/>
          </p:nvCxnSpPr>
          <p:spPr>
            <a:xfrm>
              <a:off x="5889581" y="4076449"/>
              <a:ext cx="100285" cy="22246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コネクタ 98">
              <a:extLst>
                <a:ext uri="{FF2B5EF4-FFF2-40B4-BE49-F238E27FC236}">
                  <a16:creationId xmlns:a16="http://schemas.microsoft.com/office/drawing/2014/main" id="{0CD3EF9D-5F7E-40A4-4073-D29F84CF0CB2}"/>
                </a:ext>
              </a:extLst>
            </p:cNvPr>
            <p:cNvCxnSpPr>
              <a:cxnSpLocks/>
            </p:cNvCxnSpPr>
            <p:nvPr/>
          </p:nvCxnSpPr>
          <p:spPr>
            <a:xfrm>
              <a:off x="5991019" y="4480062"/>
              <a:ext cx="100285" cy="45612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テキスト ボックス 94">
              <a:extLst>
                <a:ext uri="{FF2B5EF4-FFF2-40B4-BE49-F238E27FC236}">
                  <a16:creationId xmlns:a16="http://schemas.microsoft.com/office/drawing/2014/main" id="{B233398B-0F8A-0591-7FD0-CBAE7F6A2E34}"/>
                </a:ext>
              </a:extLst>
            </p:cNvPr>
            <p:cNvSpPr txBox="1"/>
            <p:nvPr/>
          </p:nvSpPr>
          <p:spPr>
            <a:xfrm>
              <a:off x="5839629" y="4188654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テキスト ボックス 95">
              <a:extLst>
                <a:ext uri="{FF2B5EF4-FFF2-40B4-BE49-F238E27FC236}">
                  <a16:creationId xmlns:a16="http://schemas.microsoft.com/office/drawing/2014/main" id="{120CD60F-8642-AA3E-CC6E-A75521F51766}"/>
                </a:ext>
              </a:extLst>
            </p:cNvPr>
            <p:cNvSpPr txBox="1"/>
            <p:nvPr/>
          </p:nvSpPr>
          <p:spPr>
            <a:xfrm>
              <a:off x="5811035" y="4300633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5" name="直線コネクタ 104">
              <a:extLst>
                <a:ext uri="{FF2B5EF4-FFF2-40B4-BE49-F238E27FC236}">
                  <a16:creationId xmlns:a16="http://schemas.microsoft.com/office/drawing/2014/main" id="{EBDA2C2A-1977-9CE2-6EBC-BD89CE4C6B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1873" y="4795734"/>
              <a:ext cx="90404" cy="35919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コネクタ 106">
              <a:extLst>
                <a:ext uri="{FF2B5EF4-FFF2-40B4-BE49-F238E27FC236}">
                  <a16:creationId xmlns:a16="http://schemas.microsoft.com/office/drawing/2014/main" id="{61FD02DF-8AA0-3A02-97F1-92C72C1AE449}"/>
                </a:ext>
              </a:extLst>
            </p:cNvPr>
            <p:cNvCxnSpPr>
              <a:cxnSpLocks/>
            </p:cNvCxnSpPr>
            <p:nvPr/>
          </p:nvCxnSpPr>
          <p:spPr>
            <a:xfrm>
              <a:off x="5304850" y="4963716"/>
              <a:ext cx="267791" cy="8429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コネクタ 108">
              <a:extLst>
                <a:ext uri="{FF2B5EF4-FFF2-40B4-BE49-F238E27FC236}">
                  <a16:creationId xmlns:a16="http://schemas.microsoft.com/office/drawing/2014/main" id="{0DA3324C-AA8C-DF26-F506-184422070B12}"/>
                </a:ext>
              </a:extLst>
            </p:cNvPr>
            <p:cNvCxnSpPr>
              <a:cxnSpLocks/>
            </p:cNvCxnSpPr>
            <p:nvPr/>
          </p:nvCxnSpPr>
          <p:spPr>
            <a:xfrm>
              <a:off x="5638720" y="4795627"/>
              <a:ext cx="200909" cy="52495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コネクタ 110">
              <a:extLst>
                <a:ext uri="{FF2B5EF4-FFF2-40B4-BE49-F238E27FC236}">
                  <a16:creationId xmlns:a16="http://schemas.microsoft.com/office/drawing/2014/main" id="{276E30A4-5A52-A3BB-F3EC-6C1CC86F8098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>
              <a:off x="5479187" y="4621053"/>
              <a:ext cx="286811" cy="1039369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テキスト ボックス 100">
              <a:extLst>
                <a:ext uri="{FF2B5EF4-FFF2-40B4-BE49-F238E27FC236}">
                  <a16:creationId xmlns:a16="http://schemas.microsoft.com/office/drawing/2014/main" id="{E62FA8FC-82A0-C861-5254-4B7D0674A5DD}"/>
                </a:ext>
              </a:extLst>
            </p:cNvPr>
            <p:cNvSpPr txBox="1"/>
            <p:nvPr/>
          </p:nvSpPr>
          <p:spPr>
            <a:xfrm>
              <a:off x="5466189" y="4657737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テキスト ボックス 101">
              <a:extLst>
                <a:ext uri="{FF2B5EF4-FFF2-40B4-BE49-F238E27FC236}">
                  <a16:creationId xmlns:a16="http://schemas.microsoft.com/office/drawing/2014/main" id="{E53006A4-86C9-4F3B-A7FD-283E6383A17E}"/>
                </a:ext>
              </a:extLst>
            </p:cNvPr>
            <p:cNvSpPr txBox="1"/>
            <p:nvPr/>
          </p:nvSpPr>
          <p:spPr>
            <a:xfrm>
              <a:off x="5313247" y="4479185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テキスト ボックス 102">
              <a:extLst>
                <a:ext uri="{FF2B5EF4-FFF2-40B4-BE49-F238E27FC236}">
                  <a16:creationId xmlns:a16="http://schemas.microsoft.com/office/drawing/2014/main" id="{EC3B545D-DD95-4A0C-9B3A-90A10CA532CA}"/>
                </a:ext>
              </a:extLst>
            </p:cNvPr>
            <p:cNvSpPr txBox="1"/>
            <p:nvPr/>
          </p:nvSpPr>
          <p:spPr>
            <a:xfrm>
              <a:off x="5110014" y="4803342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テキスト ボックス 103">
              <a:extLst>
                <a:ext uri="{FF2B5EF4-FFF2-40B4-BE49-F238E27FC236}">
                  <a16:creationId xmlns:a16="http://schemas.microsoft.com/office/drawing/2014/main" id="{BCB3B86D-FB85-06BA-AA07-BB583B01E646}"/>
                </a:ext>
              </a:extLst>
            </p:cNvPr>
            <p:cNvSpPr txBox="1"/>
            <p:nvPr/>
          </p:nvSpPr>
          <p:spPr>
            <a:xfrm>
              <a:off x="4894029" y="4651234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2" name="直線コネクタ 121">
              <a:extLst>
                <a:ext uri="{FF2B5EF4-FFF2-40B4-BE49-F238E27FC236}">
                  <a16:creationId xmlns:a16="http://schemas.microsoft.com/office/drawing/2014/main" id="{24B2820C-481D-972C-9302-18C9DAF34162}"/>
                </a:ext>
              </a:extLst>
            </p:cNvPr>
            <p:cNvCxnSpPr>
              <a:cxnSpLocks/>
            </p:cNvCxnSpPr>
            <p:nvPr/>
          </p:nvCxnSpPr>
          <p:spPr>
            <a:xfrm>
              <a:off x="5461392" y="3888952"/>
              <a:ext cx="324723" cy="52238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テキスト ボックス 120">
              <a:extLst>
                <a:ext uri="{FF2B5EF4-FFF2-40B4-BE49-F238E27FC236}">
                  <a16:creationId xmlns:a16="http://schemas.microsoft.com/office/drawing/2014/main" id="{64E1DC6F-4962-ED72-A9E7-5893892DFFBB}"/>
                </a:ext>
              </a:extLst>
            </p:cNvPr>
            <p:cNvSpPr txBox="1"/>
            <p:nvPr/>
          </p:nvSpPr>
          <p:spPr>
            <a:xfrm>
              <a:off x="5639690" y="4287683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4" name="直線コネクタ 123">
              <a:extLst>
                <a:ext uri="{FF2B5EF4-FFF2-40B4-BE49-F238E27FC236}">
                  <a16:creationId xmlns:a16="http://schemas.microsoft.com/office/drawing/2014/main" id="{69319FC8-461D-805C-8B71-00E4E7B81898}"/>
                </a:ext>
              </a:extLst>
            </p:cNvPr>
            <p:cNvCxnSpPr>
              <a:cxnSpLocks/>
            </p:cNvCxnSpPr>
            <p:nvPr/>
          </p:nvCxnSpPr>
          <p:spPr>
            <a:xfrm>
              <a:off x="4779996" y="4026004"/>
              <a:ext cx="199245" cy="29439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テキスト ボックス 118">
              <a:extLst>
                <a:ext uri="{FF2B5EF4-FFF2-40B4-BE49-F238E27FC236}">
                  <a16:creationId xmlns:a16="http://schemas.microsoft.com/office/drawing/2014/main" id="{26254479-4E76-F81E-5578-278DE219A203}"/>
                </a:ext>
              </a:extLst>
            </p:cNvPr>
            <p:cNvSpPr txBox="1"/>
            <p:nvPr/>
          </p:nvSpPr>
          <p:spPr>
            <a:xfrm>
              <a:off x="4806184" y="4175710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6" name="直線コネクタ 125">
              <a:extLst>
                <a:ext uri="{FF2B5EF4-FFF2-40B4-BE49-F238E27FC236}">
                  <a16:creationId xmlns:a16="http://schemas.microsoft.com/office/drawing/2014/main" id="{E6614D91-A25D-B929-3CCF-FB39CB54449D}"/>
                </a:ext>
              </a:extLst>
            </p:cNvPr>
            <p:cNvCxnSpPr>
              <a:cxnSpLocks/>
            </p:cNvCxnSpPr>
            <p:nvPr/>
          </p:nvCxnSpPr>
          <p:spPr>
            <a:xfrm>
              <a:off x="4555014" y="4235009"/>
              <a:ext cx="493573" cy="32465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テキスト ボックス 119">
              <a:extLst>
                <a:ext uri="{FF2B5EF4-FFF2-40B4-BE49-F238E27FC236}">
                  <a16:creationId xmlns:a16="http://schemas.microsoft.com/office/drawing/2014/main" id="{8BBEA9D8-90E4-1643-5E9D-D1AA615BD5A4}"/>
                </a:ext>
              </a:extLst>
            </p:cNvPr>
            <p:cNvSpPr txBox="1"/>
            <p:nvPr/>
          </p:nvSpPr>
          <p:spPr>
            <a:xfrm>
              <a:off x="4877651" y="4413467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8" name="直線コネクタ 127">
              <a:extLst>
                <a:ext uri="{FF2B5EF4-FFF2-40B4-BE49-F238E27FC236}">
                  <a16:creationId xmlns:a16="http://schemas.microsoft.com/office/drawing/2014/main" id="{36AA7369-DD9F-799C-58C7-DFB62F87A3C8}"/>
                </a:ext>
              </a:extLst>
            </p:cNvPr>
            <p:cNvCxnSpPr>
              <a:cxnSpLocks/>
            </p:cNvCxnSpPr>
            <p:nvPr/>
          </p:nvCxnSpPr>
          <p:spPr>
            <a:xfrm>
              <a:off x="4088856" y="4679234"/>
              <a:ext cx="355794" cy="15010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コネクタ 129">
              <a:extLst>
                <a:ext uri="{FF2B5EF4-FFF2-40B4-BE49-F238E27FC236}">
                  <a16:creationId xmlns:a16="http://schemas.microsoft.com/office/drawing/2014/main" id="{3432DA87-6E71-FB86-8767-4C24EAFB8C8F}"/>
                </a:ext>
              </a:extLst>
            </p:cNvPr>
            <p:cNvCxnSpPr>
              <a:cxnSpLocks/>
            </p:cNvCxnSpPr>
            <p:nvPr/>
          </p:nvCxnSpPr>
          <p:spPr>
            <a:xfrm>
              <a:off x="3619757" y="4854131"/>
              <a:ext cx="685565" cy="77849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テキスト ボックス 114">
              <a:extLst>
                <a:ext uri="{FF2B5EF4-FFF2-40B4-BE49-F238E27FC236}">
                  <a16:creationId xmlns:a16="http://schemas.microsoft.com/office/drawing/2014/main" id="{5ECABC28-F69B-1335-1499-2B41022AF574}"/>
                </a:ext>
              </a:extLst>
            </p:cNvPr>
            <p:cNvSpPr txBox="1"/>
            <p:nvPr/>
          </p:nvSpPr>
          <p:spPr>
            <a:xfrm>
              <a:off x="4149980" y="4786928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テキスト ボックス 113">
              <a:extLst>
                <a:ext uri="{FF2B5EF4-FFF2-40B4-BE49-F238E27FC236}">
                  <a16:creationId xmlns:a16="http://schemas.microsoft.com/office/drawing/2014/main" id="{7FA4F729-6C1E-1BDC-1976-09462A5D2E15}"/>
                </a:ext>
              </a:extLst>
            </p:cNvPr>
            <p:cNvSpPr txBox="1"/>
            <p:nvPr/>
          </p:nvSpPr>
          <p:spPr>
            <a:xfrm>
              <a:off x="4270679" y="4694216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2" name="直線コネクタ 131">
              <a:extLst>
                <a:ext uri="{FF2B5EF4-FFF2-40B4-BE49-F238E27FC236}">
                  <a16:creationId xmlns:a16="http://schemas.microsoft.com/office/drawing/2014/main" id="{05F822D0-4879-BCCB-E20F-0F6B648250BA}"/>
                </a:ext>
              </a:extLst>
            </p:cNvPr>
            <p:cNvCxnSpPr>
              <a:cxnSpLocks/>
              <a:stCxn id="36" idx="3"/>
            </p:cNvCxnSpPr>
            <p:nvPr/>
          </p:nvCxnSpPr>
          <p:spPr>
            <a:xfrm flipV="1">
              <a:off x="4045763" y="5089259"/>
              <a:ext cx="183991" cy="13466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テキスト ボックス 115">
              <a:extLst>
                <a:ext uri="{FF2B5EF4-FFF2-40B4-BE49-F238E27FC236}">
                  <a16:creationId xmlns:a16="http://schemas.microsoft.com/office/drawing/2014/main" id="{C849687D-0E5B-AB3B-6EF1-EE2A6165DE6B}"/>
                </a:ext>
              </a:extLst>
            </p:cNvPr>
            <p:cNvSpPr txBox="1"/>
            <p:nvPr/>
          </p:nvSpPr>
          <p:spPr>
            <a:xfrm>
              <a:off x="4040143" y="4938655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4" name="直線コネクタ 133">
              <a:extLst>
                <a:ext uri="{FF2B5EF4-FFF2-40B4-BE49-F238E27FC236}">
                  <a16:creationId xmlns:a16="http://schemas.microsoft.com/office/drawing/2014/main" id="{0F341694-E5A3-7D9A-CED2-AA9CF67265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9466" y="5219737"/>
              <a:ext cx="326973" cy="220089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テキスト ボックス 116">
              <a:extLst>
                <a:ext uri="{FF2B5EF4-FFF2-40B4-BE49-F238E27FC236}">
                  <a16:creationId xmlns:a16="http://schemas.microsoft.com/office/drawing/2014/main" id="{B4046636-1A82-FBDE-6C78-D6EE676A6380}"/>
                </a:ext>
              </a:extLst>
            </p:cNvPr>
            <p:cNvSpPr txBox="1"/>
            <p:nvPr/>
          </p:nvSpPr>
          <p:spPr>
            <a:xfrm>
              <a:off x="4275100" y="5069185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7" name="直線コネクタ 136">
              <a:extLst>
                <a:ext uri="{FF2B5EF4-FFF2-40B4-BE49-F238E27FC236}">
                  <a16:creationId xmlns:a16="http://schemas.microsoft.com/office/drawing/2014/main" id="{6C832C1B-2E78-E8DF-DC61-C8976EE4FD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1842" y="5501994"/>
              <a:ext cx="326973" cy="220089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テキスト ボックス 117">
              <a:extLst>
                <a:ext uri="{FF2B5EF4-FFF2-40B4-BE49-F238E27FC236}">
                  <a16:creationId xmlns:a16="http://schemas.microsoft.com/office/drawing/2014/main" id="{A27AF81A-AE51-31FB-AFA9-FE813B507371}"/>
                </a:ext>
              </a:extLst>
            </p:cNvPr>
            <p:cNvSpPr txBox="1"/>
            <p:nvPr/>
          </p:nvSpPr>
          <p:spPr>
            <a:xfrm>
              <a:off x="4329806" y="5341106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9" name="直線コネクタ 138">
              <a:extLst>
                <a:ext uri="{FF2B5EF4-FFF2-40B4-BE49-F238E27FC236}">
                  <a16:creationId xmlns:a16="http://schemas.microsoft.com/office/drawing/2014/main" id="{ECD5ECBD-AD3F-E26E-7C13-3612E5DAA5F4}"/>
                </a:ext>
              </a:extLst>
            </p:cNvPr>
            <p:cNvCxnSpPr>
              <a:cxnSpLocks/>
            </p:cNvCxnSpPr>
            <p:nvPr/>
          </p:nvCxnSpPr>
          <p:spPr>
            <a:xfrm>
              <a:off x="5784047" y="3423298"/>
              <a:ext cx="583957" cy="331783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テキスト ボックス 137">
              <a:extLst>
                <a:ext uri="{FF2B5EF4-FFF2-40B4-BE49-F238E27FC236}">
                  <a16:creationId xmlns:a16="http://schemas.microsoft.com/office/drawing/2014/main" id="{2905AA51-AFDF-4F1B-66EC-B0FC3FC66A9E}"/>
                </a:ext>
              </a:extLst>
            </p:cNvPr>
            <p:cNvSpPr txBox="1"/>
            <p:nvPr/>
          </p:nvSpPr>
          <p:spPr>
            <a:xfrm>
              <a:off x="6206688" y="3605541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1" name="直線コネクタ 140">
              <a:extLst>
                <a:ext uri="{FF2B5EF4-FFF2-40B4-BE49-F238E27FC236}">
                  <a16:creationId xmlns:a16="http://schemas.microsoft.com/office/drawing/2014/main" id="{BE3A9C47-E078-D437-6680-B5E510C42E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80126" y="3481662"/>
              <a:ext cx="233196" cy="46036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コネクタ 142">
              <a:extLst>
                <a:ext uri="{FF2B5EF4-FFF2-40B4-BE49-F238E27FC236}">
                  <a16:creationId xmlns:a16="http://schemas.microsoft.com/office/drawing/2014/main" id="{FE4C924D-5C35-19B7-FE05-6883218713FB}"/>
                </a:ext>
              </a:extLst>
            </p:cNvPr>
            <p:cNvCxnSpPr>
              <a:cxnSpLocks/>
            </p:cNvCxnSpPr>
            <p:nvPr/>
          </p:nvCxnSpPr>
          <p:spPr>
            <a:xfrm>
              <a:off x="6611646" y="3009455"/>
              <a:ext cx="673666" cy="21496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1A8DFA1B-189D-82B5-A760-3892C69C7EC2}"/>
                </a:ext>
              </a:extLst>
            </p:cNvPr>
            <p:cNvSpPr txBox="1"/>
            <p:nvPr/>
          </p:nvSpPr>
          <p:spPr>
            <a:xfrm>
              <a:off x="7081748" y="3082743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5" name="直線コネクタ 144">
              <a:extLst>
                <a:ext uri="{FF2B5EF4-FFF2-40B4-BE49-F238E27FC236}">
                  <a16:creationId xmlns:a16="http://schemas.microsoft.com/office/drawing/2014/main" id="{AC8F2985-9FEE-688D-3062-E84A4BADB621}"/>
                </a:ext>
              </a:extLst>
            </p:cNvPr>
            <p:cNvCxnSpPr>
              <a:cxnSpLocks/>
            </p:cNvCxnSpPr>
            <p:nvPr/>
          </p:nvCxnSpPr>
          <p:spPr>
            <a:xfrm>
              <a:off x="7260906" y="2928051"/>
              <a:ext cx="182557" cy="13799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AEDF5E6F-C577-3631-7DCB-F7AD1AE467EB}"/>
                </a:ext>
              </a:extLst>
            </p:cNvPr>
            <p:cNvSpPr txBox="1"/>
            <p:nvPr/>
          </p:nvSpPr>
          <p:spPr>
            <a:xfrm>
              <a:off x="7260906" y="2920619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" name="テキスト ボックス 146">
              <a:extLst>
                <a:ext uri="{FF2B5EF4-FFF2-40B4-BE49-F238E27FC236}">
                  <a16:creationId xmlns:a16="http://schemas.microsoft.com/office/drawing/2014/main" id="{165A53AB-1B10-091C-C36E-2EC38754764A}"/>
                </a:ext>
              </a:extLst>
            </p:cNvPr>
            <p:cNvSpPr txBox="1"/>
            <p:nvPr/>
          </p:nvSpPr>
          <p:spPr>
            <a:xfrm>
              <a:off x="3571185" y="6377845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8" name="直線コネクタ 147">
              <a:extLst>
                <a:ext uri="{FF2B5EF4-FFF2-40B4-BE49-F238E27FC236}">
                  <a16:creationId xmlns:a16="http://schemas.microsoft.com/office/drawing/2014/main" id="{AFD824BF-4533-0C51-F21A-7A97F3E4CE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43921" y="3768745"/>
              <a:ext cx="319985" cy="15721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7DA1B8FC-2C90-6C05-94D9-75D8730BF50F}"/>
                </a:ext>
              </a:extLst>
            </p:cNvPr>
            <p:cNvSpPr txBox="1"/>
            <p:nvPr/>
          </p:nvSpPr>
          <p:spPr>
            <a:xfrm>
              <a:off x="6946433" y="3806076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" name="テキスト ボックス 149">
              <a:extLst>
                <a:ext uri="{FF2B5EF4-FFF2-40B4-BE49-F238E27FC236}">
                  <a16:creationId xmlns:a16="http://schemas.microsoft.com/office/drawing/2014/main" id="{0A691ECE-4136-DD67-01F2-A919D95EDEAE}"/>
                </a:ext>
              </a:extLst>
            </p:cNvPr>
            <p:cNvSpPr txBox="1"/>
            <p:nvPr/>
          </p:nvSpPr>
          <p:spPr>
            <a:xfrm>
              <a:off x="6599108" y="3774680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4" name="直線コネクタ 153">
              <a:extLst>
                <a:ext uri="{FF2B5EF4-FFF2-40B4-BE49-F238E27FC236}">
                  <a16:creationId xmlns:a16="http://schemas.microsoft.com/office/drawing/2014/main" id="{6E64355A-0F86-63B9-A121-3103A0DE57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71289" y="3549817"/>
              <a:ext cx="636744" cy="9053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913C8C33-E940-4BB1-4778-B169409934DF}"/>
                </a:ext>
              </a:extLst>
            </p:cNvPr>
            <p:cNvSpPr txBox="1"/>
            <p:nvPr/>
          </p:nvSpPr>
          <p:spPr>
            <a:xfrm>
              <a:off x="7135194" y="3503525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6" name="直線コネクタ 155">
              <a:extLst>
                <a:ext uri="{FF2B5EF4-FFF2-40B4-BE49-F238E27FC236}">
                  <a16:creationId xmlns:a16="http://schemas.microsoft.com/office/drawing/2014/main" id="{38B5356F-2FA2-A45E-30C9-E7AB135742BE}"/>
                </a:ext>
              </a:extLst>
            </p:cNvPr>
            <p:cNvCxnSpPr>
              <a:cxnSpLocks/>
            </p:cNvCxnSpPr>
            <p:nvPr/>
          </p:nvCxnSpPr>
          <p:spPr>
            <a:xfrm>
              <a:off x="6304901" y="3401753"/>
              <a:ext cx="475224" cy="27025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テキスト ボックス 150">
              <a:extLst>
                <a:ext uri="{FF2B5EF4-FFF2-40B4-BE49-F238E27FC236}">
                  <a16:creationId xmlns:a16="http://schemas.microsoft.com/office/drawing/2014/main" id="{8B51A572-B0D9-255A-3AFA-855F8C78CBD2}"/>
                </a:ext>
              </a:extLst>
            </p:cNvPr>
            <p:cNvSpPr txBox="1"/>
            <p:nvPr/>
          </p:nvSpPr>
          <p:spPr>
            <a:xfrm>
              <a:off x="6610304" y="3538122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9" name="直線コネクタ 158">
              <a:extLst>
                <a:ext uri="{FF2B5EF4-FFF2-40B4-BE49-F238E27FC236}">
                  <a16:creationId xmlns:a16="http://schemas.microsoft.com/office/drawing/2014/main" id="{5E14A1FA-2E64-F51A-7CBE-60E26E16A7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5189" y="3312930"/>
              <a:ext cx="368541" cy="2438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541261F2-655E-C877-0BFE-31A022A32C71}"/>
                </a:ext>
              </a:extLst>
            </p:cNvPr>
            <p:cNvSpPr txBox="1"/>
            <p:nvPr/>
          </p:nvSpPr>
          <p:spPr>
            <a:xfrm>
              <a:off x="7354431" y="3192274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テキスト ボックス 80">
              <a:extLst>
                <a:ext uri="{FF2B5EF4-FFF2-40B4-BE49-F238E27FC236}">
                  <a16:creationId xmlns:a16="http://schemas.microsoft.com/office/drawing/2014/main" id="{B8BBC662-9CE3-4B1B-504A-90F9BC4D09F3}"/>
                </a:ext>
              </a:extLst>
            </p:cNvPr>
            <p:cNvSpPr txBox="1"/>
            <p:nvPr/>
          </p:nvSpPr>
          <p:spPr>
            <a:xfrm>
              <a:off x="6421379" y="4356685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F17ACD31-9D74-A320-2AE2-9BA583A04628}"/>
                </a:ext>
              </a:extLst>
            </p:cNvPr>
            <p:cNvSpPr txBox="1"/>
            <p:nvPr/>
          </p:nvSpPr>
          <p:spPr>
            <a:xfrm>
              <a:off x="6555319" y="4295997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テキスト ボックス 112">
              <a:extLst>
                <a:ext uri="{FF2B5EF4-FFF2-40B4-BE49-F238E27FC236}">
                  <a16:creationId xmlns:a16="http://schemas.microsoft.com/office/drawing/2014/main" id="{F6DD36DA-769A-5CB1-B8EC-A0057CE94095}"/>
                </a:ext>
              </a:extLst>
            </p:cNvPr>
            <p:cNvSpPr txBox="1"/>
            <p:nvPr/>
          </p:nvSpPr>
          <p:spPr>
            <a:xfrm>
              <a:off x="4605576" y="4885113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70" name="図 69">
            <a:extLst>
              <a:ext uri="{FF2B5EF4-FFF2-40B4-BE49-F238E27FC236}">
                <a16:creationId xmlns:a16="http://schemas.microsoft.com/office/drawing/2014/main" id="{DECC11BF-3998-8680-7A8B-85BB5C1F64E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95669" y="464293"/>
            <a:ext cx="1327240" cy="1303108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BED6FDD8-7DD9-216B-F562-FE922B83E8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6953" y="573732"/>
            <a:ext cx="2819843" cy="483402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F61D6676-1590-0C04-44C8-18937B07AF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6953" y="1232306"/>
            <a:ext cx="2819843" cy="220655"/>
          </a:xfrm>
          <a:prstGeom prst="rect">
            <a:avLst/>
          </a:prstGeom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FED312E-F3C6-EDA3-D835-3D9C73E048CB}"/>
              </a:ext>
            </a:extLst>
          </p:cNvPr>
          <p:cNvSpPr txBox="1"/>
          <p:nvPr/>
        </p:nvSpPr>
        <p:spPr>
          <a:xfrm>
            <a:off x="795669" y="1855261"/>
            <a:ext cx="5219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https://jaws-</a:t>
            </a:r>
            <a:r>
              <a:rPr lang="en-US" altLang="ja-JP" sz="2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ug.jp</a:t>
            </a:r>
            <a:r>
              <a:rPr lang="en-US" altLang="ja-JP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 #</a:t>
            </a:r>
            <a:r>
              <a:rPr lang="en-US" altLang="ja-JP" sz="2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jawsug</a:t>
            </a:r>
            <a:endParaRPr kumimoji="1" lang="ja-JP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8527EE06-EF2C-C3B5-1754-8D05799C7E38}"/>
              </a:ext>
            </a:extLst>
          </p:cNvPr>
          <p:cNvSpPr txBox="1"/>
          <p:nvPr/>
        </p:nvSpPr>
        <p:spPr>
          <a:xfrm>
            <a:off x="864584" y="2521900"/>
            <a:ext cx="4125196" cy="56781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lIns="144000" tIns="144000" rIns="144000" bIns="144000" rtlCol="0">
            <a:spAutoFit/>
          </a:bodyPr>
          <a:lstStyle/>
          <a:p>
            <a:r>
              <a:rPr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 of Chapters throughout Japan</a:t>
            </a:r>
            <a:endParaRPr kumimoji="1" lang="ja-JP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53A236B-A1AD-FA33-3842-6FA1CA781539}"/>
              </a:ext>
            </a:extLst>
          </p:cNvPr>
          <p:cNvSpPr txBox="1"/>
          <p:nvPr/>
        </p:nvSpPr>
        <p:spPr>
          <a:xfrm>
            <a:off x="864584" y="3136956"/>
            <a:ext cx="41251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60+ chapters</a:t>
            </a:r>
            <a:endParaRPr lang="ja-JP" alt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24674371-E09E-362E-6599-60F95997913C}"/>
              </a:ext>
            </a:extLst>
          </p:cNvPr>
          <p:cNvSpPr txBox="1"/>
          <p:nvPr/>
        </p:nvSpPr>
        <p:spPr>
          <a:xfrm>
            <a:off x="864584" y="6182265"/>
            <a:ext cx="41251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Aug 2022</a:t>
            </a:r>
            <a:endParaRPr lang="ja-JP" altLang="en-US" sz="24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BE06E5F-A8A8-9BDA-9BE6-C6C1EA20E98F}"/>
              </a:ext>
            </a:extLst>
          </p:cNvPr>
          <p:cNvSpPr txBox="1"/>
          <p:nvPr/>
        </p:nvSpPr>
        <p:spPr>
          <a:xfrm>
            <a:off x="8896237" y="1586753"/>
            <a:ext cx="2431178" cy="5093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Kansai ALL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Kansai IoT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Kansai Girls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 Girls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Beginner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Containers</a:t>
            </a:r>
            <a:endParaRPr lang="en-US" altLang="ja-JP" sz="1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HPC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Finance (Fin-JAWS)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Operations (Ops-JAWS)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Enterprise (E-JAWS)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JAWS-UG Systems Admin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(NW-JAWS)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(Security-JAWS)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Bigdata (Bigdata-JAWS)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AI/ML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Morning Meeting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SRE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CDK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GameTech</a:t>
            </a:r>
            <a:endParaRPr lang="en" altLang="ja-JP" sz="1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ja-JP" altLang="en-US" sz="13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281858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636</Words>
  <Application>Microsoft Macintosh PowerPoint</Application>
  <PresentationFormat>ワイド画面</PresentationFormat>
  <Paragraphs>425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4</vt:i4>
      </vt:variant>
    </vt:vector>
  </HeadingPairs>
  <TitlesOfParts>
    <vt:vector size="11" baseType="lpstr">
      <vt:lpstr>Meiryo UI</vt:lpstr>
      <vt:lpstr>ヒラギノ明朝 ProN W3</vt:lpstr>
      <vt:lpstr>游ゴシック</vt:lpstr>
      <vt:lpstr>游ゴシック Light</vt:lpstr>
      <vt:lpstr>Arial</vt:lpstr>
      <vt:lpstr>2_Office テーマ</vt:lpstr>
      <vt:lpstr>1_Office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尾谷 紘平</dc:creator>
  <cp:lastModifiedBy>尾谷 紘平</cp:lastModifiedBy>
  <cp:revision>7</cp:revision>
  <dcterms:created xsi:type="dcterms:W3CDTF">2022-08-29T23:03:55Z</dcterms:created>
  <dcterms:modified xsi:type="dcterms:W3CDTF">2022-08-31T14:16:32Z</dcterms:modified>
</cp:coreProperties>
</file>