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/>
    <p:restoredTop sz="94800"/>
  </p:normalViewPr>
  <p:slideViewPr>
    <p:cSldViewPr snapToGrid="0">
      <p:cViewPr varScale="1">
        <p:scale>
          <a:sx n="187" d="100"/>
          <a:sy n="187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288312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127145" cy="51982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D51C16-F92B-19E1-FD5F-F90D1699A8EF}"/>
                  </a:ext>
                </a:extLst>
              </p:cNvPr>
              <p:cNvSpPr txBox="1"/>
              <p:nvPr/>
            </p:nvSpPr>
            <p:spPr>
              <a:xfrm>
                <a:off x="6822115" y="413603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46A9A64-C220-F71B-2D68-56972B470176}"/>
                  </a:ext>
                </a:extLst>
              </p:cNvPr>
              <p:cNvSpPr txBox="1"/>
              <p:nvPr/>
            </p:nvSpPr>
            <p:spPr>
              <a:xfrm>
                <a:off x="7732200" y="251629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547E02C-27E5-DBEF-EA3C-97C23A3DEEF2}"/>
                  </a:ext>
                </a:extLst>
              </p:cNvPr>
              <p:cNvSpPr txBox="1"/>
              <p:nvPr/>
            </p:nvSpPr>
            <p:spPr>
              <a:xfrm>
                <a:off x="8006256" y="2434365"/>
                <a:ext cx="5934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いわて</a:t>
                </a: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-US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11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D8949B1-D527-6D5F-7011-E691AD286115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D66E083-62C1-B1FE-EDC0-749C61F72359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569B83D-73B3-3B1A-57C8-44073896395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C20F2-8A0F-CB45-FEE5-358B9BD636B0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7D8396B-12BB-A4F1-3086-878B6D77254F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2649F71-9BB9-EEE2-D71D-07E68034A17A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100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4720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11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484AC-E5FD-826C-C4CC-412401479159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E243A2-BD2E-4423-B7E2-D77BBF1CBCE5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5E417E-BEB1-FD27-52D9-EEA9633DE07D}"/>
              </a:ext>
            </a:extLst>
          </p:cNvPr>
          <p:cNvSpPr txBox="1"/>
          <p:nvPr/>
        </p:nvSpPr>
        <p:spPr>
          <a:xfrm>
            <a:off x="7288312" y="47260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横浜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290BB8-BAE1-0BCA-F7DF-03F24D736529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3BFF6F-3D4F-DB61-67EC-711AD4814128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AA3F7F-CC81-565F-783D-1F2C540603CD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706492-5BE3-89D5-4049-927D92080C0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64EA66E-5904-916C-FEAB-BDF40E283306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6469A4-BC1C-1FF3-495D-0260E8EEF085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724D77-76C3-3AB8-7CCC-6C5A6A4296C8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45ACD1-FB4A-2674-4BDD-5EBB7E5E12BC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736710-AAD5-5493-442D-D4BE21562F08}"/>
              </a:ext>
            </a:extLst>
          </p:cNvPr>
          <p:cNvSpPr txBox="1"/>
          <p:nvPr/>
        </p:nvSpPr>
        <p:spPr>
          <a:xfrm>
            <a:off x="8006256" y="2434365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いわて</a:t>
            </a:r>
          </a:p>
        </p:txBody>
      </p: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207972" y="5151033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63544" y="5371696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524801" cy="8186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557712" cy="898197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D91EC2-2C14-0427-B542-025A7ADC4D3A}"/>
              </a:ext>
            </a:extLst>
          </p:cNvPr>
          <p:cNvSpPr txBox="1"/>
          <p:nvPr/>
        </p:nvSpPr>
        <p:spPr>
          <a:xfrm>
            <a:off x="7288312" y="4726082"/>
            <a:ext cx="9676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Yokohama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14FC5E-D4A3-BD63-8B8F-353145323B2C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99F6C75-D5C9-BBAA-8792-B8EC9B308A83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54A00A6-C362-8651-EEC9-52914C66B65D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F1E8B34-BF8F-05D1-6D33-381AE2C90AFD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3313CF-2044-49C9-C38E-E64186E9994E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84FDEAF-D55D-D142-41BF-D005A80705B7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238996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114171" cy="50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34E2C8-AE1B-DA4C-216F-C8D715EC9155}"/>
              </a:ext>
            </a:extLst>
          </p:cNvPr>
          <p:cNvSpPr txBox="1"/>
          <p:nvPr/>
        </p:nvSpPr>
        <p:spPr>
          <a:xfrm>
            <a:off x="7207972" y="5151033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Iwata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7A3B852-20E8-9C12-22DF-76576E4AA7E7}"/>
              </a:ext>
            </a:extLst>
          </p:cNvPr>
          <p:cNvSpPr txBox="1"/>
          <p:nvPr/>
        </p:nvSpPr>
        <p:spPr>
          <a:xfrm>
            <a:off x="7063544" y="5371696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Hamamatsu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3E2A745-5E15-D18B-348A-189175F57063}"/>
              </a:ext>
            </a:extLst>
          </p:cNvPr>
          <p:cNvCxnSpPr>
            <a:cxnSpLocks/>
          </p:cNvCxnSpPr>
          <p:nvPr/>
        </p:nvCxnSpPr>
        <p:spPr>
          <a:xfrm>
            <a:off x="6736105" y="4466161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DDC7B66-29A1-3099-4E52-74FAB84160C3}"/>
              </a:ext>
            </a:extLst>
          </p:cNvPr>
          <p:cNvCxnSpPr>
            <a:cxnSpLocks/>
          </p:cNvCxnSpPr>
          <p:nvPr/>
        </p:nvCxnSpPr>
        <p:spPr>
          <a:xfrm>
            <a:off x="6601913" y="4531053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5AC9F65-E68F-7957-08F9-75969C0273BC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CFC3F71-08DD-9CE7-A651-21B20D69670B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E30DFDD-E128-64AF-EBF2-8DF7908A3B11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374696-596B-C9BB-0962-C5E9F7886C65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F55A7A-0E26-B2B2-C77B-5C23F0EEAA03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656</Words>
  <Application>Microsoft Macintosh PowerPoint</Application>
  <PresentationFormat>ワイド画面</PresentationFormat>
  <Paragraphs>438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14</cp:revision>
  <dcterms:created xsi:type="dcterms:W3CDTF">2022-08-29T23:03:55Z</dcterms:created>
  <dcterms:modified xsi:type="dcterms:W3CDTF">2023-11-21T14:07:25Z</dcterms:modified>
</cp:coreProperties>
</file>