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テキスト"/>
          <p:cNvSpPr txBox="1"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464393"/>
            <a:ext cx="6400800" cy="8176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200" b="1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200" b="1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200" b="1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200" b="1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200" b="1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1pPr>
      <a:lvl2pPr marL="778668" marR="0" indent="-32146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2pPr>
      <a:lvl3pPr marL="1208314" marR="0" indent="-293914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3pPr>
      <a:lvl4pPr marL="17145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4pPr>
      <a:lvl5pPr marL="2171700" marR="0" indent="-342900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5pPr>
      <a:lvl6pPr marL="2697478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6pPr>
      <a:lvl7pPr marL="3154678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7pPr>
      <a:lvl8pPr marL="3611879" marR="0" indent="-411478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8pPr>
      <a:lvl9pPr marL="4069079" marR="0" indent="-411479" algn="l" defTabSz="4572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 W6"/>
          <a:ea typeface="ヒラギノ角ゴ Pro W6"/>
          <a:cs typeface="ヒラギノ角ゴ Pro W6"/>
          <a:sym typeface="ヒラギノ角ゴ Pro W6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jaws-ug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77" y="390812"/>
            <a:ext cx="8517605" cy="586545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236"/>
          <p:cNvSpPr txBox="1"/>
          <p:nvPr/>
        </p:nvSpPr>
        <p:spPr>
          <a:xfrm>
            <a:off x="0" y="6018472"/>
            <a:ext cx="9144000" cy="8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定期的に勉強会を開催</a:t>
            </a:r>
            <a:endParaRPr sz="1800"/>
          </a:p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初心者から上級者までAWSに興味を持つ方が集まり</a:t>
            </a:r>
          </a:p>
          <a:p>
            <a:pPr algn="ctr">
              <a:defRPr sz="1400">
                <a:uFill>
                  <a:solidFill>
                    <a:srgbClr val="000000"/>
                  </a:solidFill>
                </a:u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情報交換技術情報やAWS事例まで幅広く集められます。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シンプルプレゼンα">
  <a:themeElements>
    <a:clrScheme name="シンプルプレゼン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シンプルプレゼンα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シンプルプレゼン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シンプルプレゼンα">
  <a:themeElements>
    <a:clrScheme name="シンプルプレゼン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シンプルプレゼンα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シンプルプレゼン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ヒラギノ角ゴ Pro W6</vt:lpstr>
      <vt:lpstr>Arial</vt:lpstr>
      <vt:lpstr>Franklin Gothic Book</vt:lpstr>
      <vt:lpstr>Franklin Gothic Medium</vt:lpstr>
      <vt:lpstr>Helvetica</vt:lpstr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Furuwata Shinya</cp:lastModifiedBy>
  <cp:revision>1</cp:revision>
  <dcterms:modified xsi:type="dcterms:W3CDTF">2019-12-21T15:58:14Z</dcterms:modified>
</cp:coreProperties>
</file>