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sldIdLst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4830"/>
  </p:normalViewPr>
  <p:slideViewPr>
    <p:cSldViewPr snapToGrid="0">
      <p:cViewPr varScale="1">
        <p:scale>
          <a:sx n="117" d="100"/>
          <a:sy n="11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3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5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57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8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0A0DB1-D269-DE3B-0969-3739EB010E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9340" y="-34230"/>
            <a:ext cx="12326179" cy="6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83FA63-058B-A2AA-F32D-F7A69599912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2FD6C238-AC03-739B-2DC1-901D479C8764}"/>
                </a:ext>
              </a:extLst>
            </p:cNvPr>
            <p:cNvGrpSpPr/>
            <p:nvPr/>
          </p:nvGrpSpPr>
          <p:grpSpPr>
            <a:xfrm>
              <a:off x="3094272" y="986839"/>
              <a:ext cx="5776750" cy="5683394"/>
              <a:chOff x="3094272" y="986839"/>
              <a:chExt cx="5776750" cy="5683394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C4C4B-3B1C-0588-0DD1-0C8014920F12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30F4D3-7219-7DE7-85E5-0BC9FDADFF74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E072F01-E5DB-C445-3394-95A7FA0FE5AE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FB1879-4E36-DC5C-53DD-E4217E3D7E89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18DBAB-5982-00F1-DF0A-C776742FC33C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937A19-D752-6116-94B8-44A6637AE8C8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97020B5-446D-283A-F472-02F7E05DB396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A3A4A9-2559-CF7D-36B2-61EC42422B86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602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2D6600-0A15-34EC-0345-241EF0627B77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69281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8E16EC-F803-269F-D2EF-D70738EC2298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4875951-2DC9-4B08-55E2-D42A5EE4822F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8F5A0-59AE-AFFF-3D14-2579DAC93FA4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B0CF17D-B75F-67E5-B50B-58F9F9A9FDFD}"/>
                  </a:ext>
                </a:extLst>
              </p:cNvPr>
              <p:cNvSpPr txBox="1"/>
              <p:nvPr/>
            </p:nvSpPr>
            <p:spPr>
              <a:xfrm>
                <a:off x="7288312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6056F6-2930-E018-5C30-AE70F8FFD17A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B2C7476-B146-B5AF-FF3E-EE893505547D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F607D00-17DB-F808-B5DC-81647910FD29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38E33D3-9AAC-EDD7-F3C5-A304B28EC57D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991D7A8-9C07-67C0-3BA3-8ADC1F70D364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C0BBB67-DC52-AE8F-5DC7-7C1394B3F6B6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264A49A-4860-6D22-E8D9-8EF80357B3A0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0C1686-EB4D-B0AA-2170-3D4B0B1CB4C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61D8E3-FADA-728D-20FE-7BB3A58C72E0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C8FA374-42A3-FBA4-572D-9FA22D34B50A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B7EBF9-94EC-ADA2-AB6E-D0F609562A5B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0D4C97-7C0A-E34B-7461-7E31BD1359A8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F3FCEE-38C3-8DB2-9B5A-8B26CDFD14E4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2D296C5-0DCD-F426-17A1-0B7F4F8866A3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C8A118-40DA-DF09-3FBF-ECA7847014A5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8710C19-474C-C486-44B4-5E055EBA92C1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4A762D-070B-BA29-834D-C4042F21CAC9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91DE19-7850-B763-867D-DC945E931DD0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BBDDB0-D406-36D0-2B26-CDBC624B8BA8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8EDCC4-14A8-FA20-9C09-195AE9BF2CDC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E7BDE8A-6D7E-5121-7EDD-E22B5C61EBF4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8F5EFF-31D0-1D63-3B2E-0E32CCB1DE08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844D774-08CA-80C4-BE8A-4E2F25B79334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37C682-1DB3-B4D3-4264-69D7E523C622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B57DC5-4CAC-FC7A-E7B9-DEB91073E565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7B58FC3-3186-C8EA-5397-766AE5D677BC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1332F69-A8B0-2D09-88D8-4D33B074FD0A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E96AA90-98F7-8A36-D574-071B37104DC0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AF10AA-E220-10E9-68B6-3F670B6CB407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E31173D-3827-A7AC-CA2C-3DF875A0A0EC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F300DC5-AF70-481C-7B0F-332D416A323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264FC2C-8C2B-5B5F-A325-9608A25396EF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CE055DA-C74B-ADEF-B40B-1F5CEF6B0CE8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7C7AF2-A457-C62D-C968-7F978B163A38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3125472-9439-B5DD-B7F4-68D797CD21CB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09C576A-D418-425E-F5B0-41FDB52105F4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E5A1BD30-7BE5-495A-75CC-C793C9DDE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127145" cy="51982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06D2403-9AEC-1745-DA96-6EDE4985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7C06EE1-D3E6-5E2B-7161-B58A771E3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51AB565C-3643-1F5F-059C-5B51581EF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3B72C35-66B1-B121-A912-40FD28F1571A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B1BD05E-DD01-51D1-6B38-278FD70F496F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2B6161B-2EC3-F3A3-4B1D-715A727E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CD3EF9D-5F7E-40A4-4073-D29F84CF0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233398B-0F8A-0591-7FD0-CBAE7F6A2E34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20CD60F-8642-AA3E-CC6E-A75521F51766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BDA2C2A-1977-9CE2-6EBC-BD89CE4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1FD02DF-8AA0-3A02-97F1-92C72C1A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0DA3324C-AA8C-DF26-F506-18442207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76E30A4-5A52-A3BB-F3EC-6C1CC86F809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62FA8FC-82A0-C861-5254-4B7D0674A5D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53006A4-86C9-4F3B-A7FD-283E6383A17E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C3B545D-DD95-4A0C-9B3A-90A10CA532CA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CB3B86D-FB85-06BA-AA07-BB583B01E646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24B2820C-481D-972C-9302-18C9DAF3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4E1DC6F-4962-ED72-A9E7-5893892DFFBB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9319FC8-461D-805C-8B71-00E4E7B81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6254479-4E76-F81E-5578-278DE219A203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E6614D91-A25D-B929-3CCF-FB39CB544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BBEA9D8-90E4-1643-5E9D-D1AA615BD5A4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6AA7369-DD9F-799C-58C7-DFB62F87A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432DA87-6E71-FB86-8767-4C24EAFB8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ECABC28-F69B-1335-1499-2B41022AF574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7FA4F729-6C1E-1BDC-1976-09462A5D2E15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5F822D0-4879-BCCB-E20F-0F6B648250B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C849687D-0E5B-AB3B-6EF1-EE2A6165DE6B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0F341694-E5A3-7D9A-CED2-AA9CF6726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4046636-1A82-FBDE-6C78-D6EE676A6380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D5ECBD-AD3F-E26E-7C13-3612E5DA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2905AA51-AFDF-4F1B-66EC-B0FC3FC66A9E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BE3A9C47-E078-D437-6680-B5E510C42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C924D-5C35-19B7-FE05-688321871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A8DFA1B-189D-82B5-A760-3892C69C7EC2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AC8F2985-9FEE-688D-3062-E84A4BADB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DF5E6F-C577-3631-7DCB-F7AD1AE467EB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165A53AB-1B10-091C-C36E-2EC38754764A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AFD824BF-4533-0C51-F21A-7A97F3E4C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DA1B8FC-2C90-6C05-94D9-75D8730BF50F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0A691ECE-4136-DD67-01F2-A919D95EDEAE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E64355A-0F86-63B9-A121-3103A0DE5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13C8C33-E940-4BB1-4778-B169409934DF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38B5356F-2FA2-A45E-30C9-E7AB13574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8B51A572-B0D9-255A-3AFA-855F8C78CBD2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E14A1FA-2E64-F51A-7CBE-60E26E16A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41261F2-655E-C877-0BFE-31A022A32C71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6BAD8D3-EFE4-E82E-1632-CA882D0A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FBF3B3D-B5EE-782B-0377-1C9F0353C590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C30D61A1-F81C-0A5F-0F57-23F7FFC2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6DD36DA-769A-5CB1-B8EC-A0057CE94095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D51C16-F92B-19E1-FD5F-F90D1699A8EF}"/>
                  </a:ext>
                </a:extLst>
              </p:cNvPr>
              <p:cNvSpPr txBox="1"/>
              <p:nvPr/>
            </p:nvSpPr>
            <p:spPr>
              <a:xfrm>
                <a:off x="6822115" y="413603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BC662-9CE3-4B1B-504A-90F9BC4D09F3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17ACD31-9D74-A320-2AE2-9BA583A0462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46A9A64-C220-F71B-2D68-56972B470176}"/>
                  </a:ext>
                </a:extLst>
              </p:cNvPr>
              <p:cNvSpPr txBox="1"/>
              <p:nvPr/>
            </p:nvSpPr>
            <p:spPr>
              <a:xfrm>
                <a:off x="7732200" y="251629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547E02C-27E5-DBEF-EA3C-97C23A3DEEF2}"/>
                  </a:ext>
                </a:extLst>
              </p:cNvPr>
              <p:cNvSpPr txBox="1"/>
              <p:nvPr/>
            </p:nvSpPr>
            <p:spPr>
              <a:xfrm>
                <a:off x="8006256" y="2434365"/>
                <a:ext cx="5934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いわて</a:t>
                </a:r>
              </a:p>
            </p:txBody>
          </p:sp>
        </p:grp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2378321"/>
            <a:ext cx="2894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2024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-US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613F89A-A5E4-FA80-DD98-43822BC37CB4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2024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D8949B1-D527-6D5F-7011-E691AD286115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D66E083-62C1-B1FE-EDC0-749C61F72359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569B83D-73B3-3B1A-57C8-44073896395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C20F2-8A0F-CB45-FEE5-358B9BD636B0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7D8396B-12BB-A4F1-3086-878B6D77254F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2649F71-9BB9-EEE2-D71D-07E68034A17A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1906079A-D1C2-3891-FD45-FF6A4FF87B6E}"/>
              </a:ext>
            </a:extLst>
          </p:cNvPr>
          <p:cNvGrpSpPr/>
          <p:nvPr/>
        </p:nvGrpSpPr>
        <p:grpSpPr>
          <a:xfrm>
            <a:off x="6413498" y="3869110"/>
            <a:ext cx="749412" cy="377826"/>
            <a:chOff x="3877066" y="2780335"/>
            <a:chExt cx="749412" cy="37782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A51E20F-46CF-40F8-87E3-772BC86AFC72}"/>
                </a:ext>
              </a:extLst>
            </p:cNvPr>
            <p:cNvSpPr txBox="1"/>
            <p:nvPr/>
          </p:nvSpPr>
          <p:spPr>
            <a:xfrm>
              <a:off x="3877066" y="2780335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山梨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7F8716D-F4FC-58CC-008C-941462E79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7178" y="2943517"/>
              <a:ext cx="108814" cy="4244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EB754E3-355C-74BF-F6CD-5819EA4C77BA}"/>
                </a:ext>
              </a:extLst>
            </p:cNvPr>
            <p:cNvSpPr txBox="1"/>
            <p:nvPr/>
          </p:nvSpPr>
          <p:spPr>
            <a:xfrm>
              <a:off x="4275100" y="286577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6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DDF6B4-7869-0399-D5D7-D208C1349A82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DA153FB1-1FFD-922C-97FF-31F2AF32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2CA81033-88EF-FCFB-A318-0F54E65B8323}"/>
                </a:ext>
              </a:extLst>
            </p:cNvPr>
            <p:cNvGrpSpPr/>
            <p:nvPr/>
          </p:nvGrpSpPr>
          <p:grpSpPr>
            <a:xfrm>
              <a:off x="3094272" y="986839"/>
              <a:ext cx="5935447" cy="5683394"/>
              <a:chOff x="3094272" y="986839"/>
              <a:chExt cx="5935447" cy="5683394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493330C-E9A9-B562-63A7-46818A584FC8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44947F8-195B-7DB3-05B9-D5E1CFD0A8BD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E24339-7CE6-58A3-CBEA-A30744FB4782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C6025BA-FBF5-D1BE-8509-483CCC707051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D480DDC-9D93-EDF8-2DBD-B9AD3DDF9806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FCFDB8B-9D2F-9E2D-19D9-764812608D49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3F19E698-3D9D-1069-C81A-DA2242609208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5A15C59-0C98-3112-153F-BD7EDECE12EF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314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12179A7-79A6-3A6A-41A5-390D1A725FE5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FB2AE75-A13A-A3FB-370D-41E274128DCE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23CDF7-D6AD-4726-EEA8-89017905CC39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DE6060C-617D-927A-081D-7ED239893261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ACABDF06-4B4A-E800-BCFE-A3263DB5789D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A980D91-C2B1-5A2E-25B4-7899FC7AA4D1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A158640C-4F53-B25F-8555-E796AA73FEBE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F614650-7E45-CFEE-8E85-9AD6663ED613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6112853-E1C0-29E9-79AE-B67E8831FCFA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79815FC-E899-A6DD-F16B-0345C784C6DF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542136C0-252C-D387-44B3-1694A1649D42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C6CBB05-FE98-0F93-AC24-20E8A522DEB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4F0D29F1-6C19-5397-8E6C-F8792879DD38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55A3584-8653-399C-955D-F2711D99F4C8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31A12C4-DD4B-E462-2D10-6D6E9181AE05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948EFA2-0765-E23E-E906-854CA3996AFF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0543496E-DB6C-E529-5486-DF48C033E7D3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56FFBEAF-9A28-83A8-FC08-CBAEEE7F1D47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C4BA2497-C801-3137-F4E3-20E5D8E04946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32F80EB-F40E-3F44-9CDA-F000BE1349BF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77523C1-A093-A87E-FE6D-FE9C6ED2FC72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337A424-9966-347B-42A7-EA9DF945AE78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A201D34-7CEC-CEFD-6A8E-7655D04A82CE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D7B52EBF-3D02-4B3E-04C1-3EA34FD95A16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E572567-F6F8-644F-6F01-6B293EB1C94F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DE5F0BB1-F9DE-D07D-DE2B-FDDB7E60CF0F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52306171-D097-2595-2DCF-F5E32C1516CD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1F245593-39A2-D5A9-AFBE-91B43C94EAAE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9C71C9C-2504-8ACA-0120-D7335C9515BE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DA5E136-AC9D-BA55-A762-2CB2AA5CEE81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C2FCF32-BA61-4E03-976E-40751AB2282B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DCCE2E9-E22C-F9D8-3E5D-32118BFF713F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FA347863-C0E8-291F-D86F-4E7E9ED848DA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150AC49-02CD-F57E-41CA-EB87FA8BC21E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C8AB8E6B-7B6C-F97B-5446-9D49C6186C2B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848B0B2-88C2-8090-A142-A2F735B3F1D6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89450288-CEDA-50C7-A071-9679C7D24332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C0112F55-5786-30EB-D3AE-B7F3AC11CEE9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34B00025-5DEE-A1A9-FDD1-6523A080CF9D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C67C3A0E-7D17-07A2-1A75-AD1C250F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27270EF-410E-FA5A-BC7F-D5C81BB17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F9310183-DAFE-1DC2-9EB2-73C9ED124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C024D446-AEFD-1B69-9683-17625E35AC87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D5B21742-B7A1-C625-B69A-0B3C5E9B6D05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8575EDF-C1F2-DA94-235B-ABACBC2E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F9E1F788-2E58-83A3-D8A6-9DF482FA7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BABE1F-C918-1522-06C8-737D416AB83B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A006C82C-B3C4-3AF3-6FA5-DFE954AE324D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BFE08CD-896D-3863-20B4-6744BE8AF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740D3CB6-900C-3255-1A74-ED1D2E169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98A2234B-58C5-9BFD-B7B1-7698C403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623EC994-DF11-1273-1DA9-56B0A42B4C3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0683259-232F-E185-E984-41013579B43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8A8FB041-3254-9749-2021-9746363195AA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A0BED596-1728-5B69-66F7-E5B273F3AB97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D06FB0DC-F6A1-ABD8-55F3-ED63F5A57793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0ADE90AF-5DD7-B1C9-5518-FF3BE1458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4C5C7FC5-AFD8-17B6-C317-14D5E8E86DD8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9C2C478-B71E-F9FC-CC05-67CB76F3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49AFF27-4D4A-231C-40A8-F884171819DB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90DEECA5-9FF7-BBFD-3202-C4BBAC49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381CDD05-C9B7-3DAF-0336-5BB9DE1CBEA0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611607CB-EBEB-4AFC-70D3-599D431D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82D73F68-056E-44F5-970F-941AEDAE9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61E4A8E9-3879-4862-B498-99067CB8BD5E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8D3E4CFA-EDBE-636D-0739-D0A69B2407D4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0423A5F3-9ED6-91C2-6BE7-FBB8C7ECDE78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440F30A9-29AB-622B-6159-CAC78FEA8111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6A378014-74E1-4FFD-2A0E-B9F96342E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89B0679C-F485-E32A-2035-AAD24DC972BA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70D50646-87DF-6DB6-57A5-182BEBC79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E9DB4211-41C8-7A71-4989-8679EF15C610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D4B22960-DF11-DFAA-181A-42CBAB091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FE423C99-8EFE-CBA6-D91B-567C9ED11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BD8F6FDD-1855-DF76-C5A2-0B054AB38627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97EF9C-F97E-CD75-D4A9-09C22FFC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3C2799F4-166B-7D29-9826-DED5FA3302D8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3F65D55-3812-B893-0B16-AE1C695B8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D436F071-C346-D39B-67D9-F92FBCFDF450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68505427-A124-DBEA-4E6B-C5CE5453AC4C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699C1EDA-0ACF-391B-7802-E6B8DE0DA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1F9B0E43-C206-9825-6B93-C6BB0CB32230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80F078F7-3F89-8E1A-1E8A-A6020CF2D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2E697AAD-B81C-8659-D0F5-97FB19A08E45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67A995C6-F24E-D141-7D80-8C2019583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B96889D-DE2E-EFA9-4F77-BC8A7616DFAB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6AE1022D-DD6E-FC95-4F2F-7D2CEC4FBBB5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922D551-9122-A82B-EB36-C0A8311AD7E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94134230-AAD8-5F76-6492-591E0DE7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C982FCAA-7EEF-3DAB-90A7-138BB01436C4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01FD6D22-5084-C868-6D88-1EBA1EC7B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8521BE62-816E-1B72-9094-12321EF4FFAC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9F9176B-48C0-C6F6-365A-18B502CB8169}"/>
                  </a:ext>
                </a:extLst>
              </p:cNvPr>
              <p:cNvSpPr txBox="1"/>
              <p:nvPr/>
            </p:nvSpPr>
            <p:spPr>
              <a:xfrm>
                <a:off x="6802886" y="269100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A10F9556-A9A3-7942-544D-A7526EAC7E7F}"/>
                  </a:ext>
                </a:extLst>
              </p:cNvPr>
              <p:cNvSpPr txBox="1"/>
              <p:nvPr/>
            </p:nvSpPr>
            <p:spPr>
              <a:xfrm>
                <a:off x="7260906" y="294720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E8BF1168-78F4-7B98-D845-3CED6843EFFB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FCD69F9A-271B-8E20-9DA2-F243AE69F441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432ACC57-E262-518B-346C-596D133699BD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1F02125C-69ED-349E-511F-E61420D5B002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2024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E484AC-E5FD-826C-C4CC-412401479159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2024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E243A2-BD2E-4423-B7E2-D77BBF1CBCE5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5E417E-BEB1-FD27-52D9-EEA9633DE07D}"/>
              </a:ext>
            </a:extLst>
          </p:cNvPr>
          <p:cNvSpPr txBox="1"/>
          <p:nvPr/>
        </p:nvSpPr>
        <p:spPr>
          <a:xfrm>
            <a:off x="7288312" y="47260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横浜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290BB8-BAE1-0BCA-F7DF-03F24D736529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3BFF6F-3D4F-DB61-67EC-711AD4814128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AA3F7F-CC81-565F-783D-1F2C540603CD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706492-5BE3-89D5-4049-927D92080C0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64EA66E-5904-916C-FEAB-BDF40E283306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6469A4-BC1C-1FF3-495D-0260E8EEF085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724D77-76C3-3AB8-7CCC-6C5A6A4296C8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45ACD1-FB4A-2674-4BDD-5EBB7E5E12BC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736710-AAD5-5493-442D-D4BE21562F08}"/>
              </a:ext>
            </a:extLst>
          </p:cNvPr>
          <p:cNvSpPr txBox="1"/>
          <p:nvPr/>
        </p:nvSpPr>
        <p:spPr>
          <a:xfrm>
            <a:off x="8006256" y="2434365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いわて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95F4CFA-3800-73A3-C334-99DEFA4879A9}"/>
              </a:ext>
            </a:extLst>
          </p:cNvPr>
          <p:cNvGrpSpPr/>
          <p:nvPr/>
        </p:nvGrpSpPr>
        <p:grpSpPr>
          <a:xfrm>
            <a:off x="6413498" y="3869110"/>
            <a:ext cx="749412" cy="377826"/>
            <a:chOff x="3877066" y="2780335"/>
            <a:chExt cx="749412" cy="37782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34C2BD4-2A34-94CA-2963-B6AABCA9E19F}"/>
                </a:ext>
              </a:extLst>
            </p:cNvPr>
            <p:cNvSpPr txBox="1"/>
            <p:nvPr/>
          </p:nvSpPr>
          <p:spPr>
            <a:xfrm>
              <a:off x="3877066" y="2780335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山梨</a:t>
              </a: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119E5B-8A7F-9BE0-6067-DDAA6D10B3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7178" y="2943517"/>
              <a:ext cx="108814" cy="4244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8D7DABC-9896-3464-1069-3F68411B2606}"/>
                </a:ext>
              </a:extLst>
            </p:cNvPr>
            <p:cNvSpPr txBox="1"/>
            <p:nvPr/>
          </p:nvSpPr>
          <p:spPr>
            <a:xfrm>
              <a:off x="4275100" y="286577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3F4E103-6F43-7CE6-6A82-06F6BFA6A706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207972" y="5151033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63544" y="5371696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30964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94176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524801" cy="8186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557712" cy="898197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63958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503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55959" y="38013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6BAD8D3-EFE4-E82E-1632-CA882D0A2525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FFBF3B3D-B5EE-782B-0377-1C9F0353C590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CCC0F85-0F18-2925-7430-5CED3851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2024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D91EC2-2C14-0427-B542-025A7ADC4D3A}"/>
              </a:ext>
            </a:extLst>
          </p:cNvPr>
          <p:cNvSpPr txBox="1"/>
          <p:nvPr/>
        </p:nvSpPr>
        <p:spPr>
          <a:xfrm>
            <a:off x="7288312" y="4726082"/>
            <a:ext cx="9676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Yokohama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514FC5E-D4A3-BD63-8B8F-353145323B2C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99F6C75-D5C9-BBAA-8792-B8EC9B308A83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54A00A6-C362-8651-EEC9-52914C66B65D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F1E8B34-BF8F-05D1-6D33-381AE2C90AFD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3313CF-2044-49C9-C38E-E64186E9994E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84FDEAF-D55D-D142-41BF-D005A80705B7}"/>
              </a:ext>
            </a:extLst>
          </p:cNvPr>
          <p:cNvSpPr txBox="1"/>
          <p:nvPr/>
        </p:nvSpPr>
        <p:spPr>
          <a:xfrm>
            <a:off x="8006256" y="2434365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Iwate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C123496-973D-FE3C-3CDA-292311A0532E}"/>
              </a:ext>
            </a:extLst>
          </p:cNvPr>
          <p:cNvGrpSpPr/>
          <p:nvPr/>
        </p:nvGrpSpPr>
        <p:grpSpPr>
          <a:xfrm>
            <a:off x="6122485" y="3797099"/>
            <a:ext cx="1058238" cy="449837"/>
            <a:chOff x="3586053" y="2708324"/>
            <a:chExt cx="1058238" cy="449837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E66CCEA-B07E-5BEE-B1BB-2917B3310BB7}"/>
                </a:ext>
              </a:extLst>
            </p:cNvPr>
            <p:cNvSpPr txBox="1"/>
            <p:nvPr/>
          </p:nvSpPr>
          <p:spPr>
            <a:xfrm>
              <a:off x="3586053" y="2708324"/>
              <a:ext cx="10582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Yamanashi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49EDA4EF-55DD-8CC8-A68F-4712117202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7178" y="2943517"/>
              <a:ext cx="108814" cy="4244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1AF8406-AAFB-418B-AFC1-21D41FAE1D97}"/>
                </a:ext>
              </a:extLst>
            </p:cNvPr>
            <p:cNvSpPr txBox="1"/>
            <p:nvPr/>
          </p:nvSpPr>
          <p:spPr>
            <a:xfrm>
              <a:off x="4275100" y="286577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0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85D222-740A-3491-3E57-C364571E754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F206009-C05E-689D-D308-D211AC2E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27DD7D3-2C5C-F897-9C8D-323C705B9513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903C899-5461-E771-8E1A-3BB38143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238996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28339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64531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114171" cy="50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40143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206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46433" y="380607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2024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634E2C8-AE1B-DA4C-216F-C8D715EC9155}"/>
              </a:ext>
            </a:extLst>
          </p:cNvPr>
          <p:cNvSpPr txBox="1"/>
          <p:nvPr/>
        </p:nvSpPr>
        <p:spPr>
          <a:xfrm>
            <a:off x="7207972" y="5151033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Iwata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7A3B852-20E8-9C12-22DF-76576E4AA7E7}"/>
              </a:ext>
            </a:extLst>
          </p:cNvPr>
          <p:cNvSpPr txBox="1"/>
          <p:nvPr/>
        </p:nvSpPr>
        <p:spPr>
          <a:xfrm>
            <a:off x="7063544" y="5371696"/>
            <a:ext cx="1085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Hamamatsu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3E2A745-5E15-D18B-348A-189175F57063}"/>
              </a:ext>
            </a:extLst>
          </p:cNvPr>
          <p:cNvCxnSpPr>
            <a:cxnSpLocks/>
          </p:cNvCxnSpPr>
          <p:nvPr/>
        </p:nvCxnSpPr>
        <p:spPr>
          <a:xfrm>
            <a:off x="6736105" y="4466161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DDC7B66-29A1-3099-4E52-74FAB84160C3}"/>
              </a:ext>
            </a:extLst>
          </p:cNvPr>
          <p:cNvCxnSpPr>
            <a:cxnSpLocks/>
          </p:cNvCxnSpPr>
          <p:nvPr/>
        </p:nvCxnSpPr>
        <p:spPr>
          <a:xfrm>
            <a:off x="6601913" y="4531053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5AC9F65-E68F-7957-08F9-75969C0273BC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CFC3F71-08DD-9CE7-A651-21B20D69670B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E30DFDD-E128-64AF-EBF2-8DF7908A3B11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374696-596B-C9BB-0962-C5E9F7886C65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F55A7A-0E26-B2B2-C77B-5C23F0EEAA03}"/>
              </a:ext>
            </a:extLst>
          </p:cNvPr>
          <p:cNvSpPr txBox="1"/>
          <p:nvPr/>
        </p:nvSpPr>
        <p:spPr>
          <a:xfrm>
            <a:off x="8006256" y="2434365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Iwate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8B2CBAD-3C9B-B542-C22F-70B7142C2176}"/>
              </a:ext>
            </a:extLst>
          </p:cNvPr>
          <p:cNvGrpSpPr/>
          <p:nvPr/>
        </p:nvGrpSpPr>
        <p:grpSpPr>
          <a:xfrm>
            <a:off x="6122485" y="3797099"/>
            <a:ext cx="1058238" cy="445288"/>
            <a:chOff x="3586053" y="2708324"/>
            <a:chExt cx="1058238" cy="445288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FABB0F1-DFD1-CB22-78DA-ED6BBD1DB2FA}"/>
                </a:ext>
              </a:extLst>
            </p:cNvPr>
            <p:cNvSpPr txBox="1"/>
            <p:nvPr/>
          </p:nvSpPr>
          <p:spPr>
            <a:xfrm>
              <a:off x="3586053" y="2708324"/>
              <a:ext cx="10582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Yamanashi</a:t>
              </a:r>
              <a:endPara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3B1814D-9D55-703C-5424-EA39D071F2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7178" y="2943517"/>
              <a:ext cx="108814" cy="424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8AB683BB-FF86-D4B8-AF7A-43AFE9948C4C}"/>
                </a:ext>
              </a:extLst>
            </p:cNvPr>
            <p:cNvSpPr txBox="1"/>
            <p:nvPr/>
          </p:nvSpPr>
          <p:spPr>
            <a:xfrm>
              <a:off x="4275100" y="28612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664</Words>
  <Application>Microsoft Macintosh PowerPoint</Application>
  <PresentationFormat>ワイド画面</PresentationFormat>
  <Paragraphs>446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ヒラギノ明朝 ProN W3</vt:lpstr>
      <vt:lpstr>游ゴシック</vt:lpstr>
      <vt:lpstr>游ゴシック Light</vt:lpstr>
      <vt:lpstr>Arial</vt:lpstr>
      <vt:lpstr>2_Office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尾谷 紘平</dc:creator>
  <cp:lastModifiedBy>尾谷 紘平</cp:lastModifiedBy>
  <cp:revision>17</cp:revision>
  <dcterms:created xsi:type="dcterms:W3CDTF">2022-08-29T23:03:55Z</dcterms:created>
  <dcterms:modified xsi:type="dcterms:W3CDTF">2024-06-03T13:12:48Z</dcterms:modified>
</cp:coreProperties>
</file>