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</p:sldMasterIdLst>
  <p:sldIdLst>
    <p:sldId id="256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/>
    <p:restoredTop sz="94830"/>
  </p:normalViewPr>
  <p:slideViewPr>
    <p:cSldViewPr snapToGrid="0">
      <p:cViewPr varScale="1">
        <p:scale>
          <a:sx n="117" d="100"/>
          <a:sy n="117" d="100"/>
        </p:scale>
        <p:origin x="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46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8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5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8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9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8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23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63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08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7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5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857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68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6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0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2023/7/22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0A0DB1-D269-DE3B-0969-3739EB010E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9340" y="-34230"/>
            <a:ext cx="12326179" cy="69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7583FA63-058B-A2AA-F32D-F7A69599912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2FD6C238-AC03-739B-2DC1-901D479C8764}"/>
                </a:ext>
              </a:extLst>
            </p:cNvPr>
            <p:cNvGrpSpPr/>
            <p:nvPr/>
          </p:nvGrpSpPr>
          <p:grpSpPr>
            <a:xfrm>
              <a:off x="3094272" y="986839"/>
              <a:ext cx="5776750" cy="5683394"/>
              <a:chOff x="3094272" y="986839"/>
              <a:chExt cx="5776750" cy="5683394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0C4C4B-3B1C-0588-0DD1-0C8014920F12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30F4D3-7219-7DE7-85E5-0BC9FDADFF74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E072F01-E5DB-C445-3394-95A7FA0FE5AE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FB1879-4E36-DC5C-53DD-E4217E3D7E89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18DBAB-5982-00F1-DF0A-C776742FC33C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C937A19-D752-6116-94B8-44A6637AE8C8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97020B5-446D-283A-F472-02F7E05DB396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A3A4A9-2559-CF7D-36B2-61EC42422B86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6028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2D6600-0A15-34EC-0345-241EF0627B77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69281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8E16EC-F803-269F-D2EF-D70738EC2298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4875951-2DC9-4B08-55E2-D42A5EE4822F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98F5A0-59AE-AFFF-3D14-2579DAC93FA4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B0CF17D-B75F-67E5-B50B-58F9F9A9FDFD}"/>
                  </a:ext>
                </a:extLst>
              </p:cNvPr>
              <p:cNvSpPr txBox="1"/>
              <p:nvPr/>
            </p:nvSpPr>
            <p:spPr>
              <a:xfrm>
                <a:off x="7157477" y="47260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横浜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5DEAB5-F181-C231-7D32-B86F468AA964}"/>
                  </a:ext>
                </a:extLst>
              </p:cNvPr>
              <p:cNvSpPr txBox="1"/>
              <p:nvPr/>
            </p:nvSpPr>
            <p:spPr>
              <a:xfrm>
                <a:off x="7151556" y="50184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磐田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98CDEBE-7A6E-8DB0-A887-51C78E39E283}"/>
                  </a:ext>
                </a:extLst>
              </p:cNvPr>
              <p:cNvSpPr txBox="1"/>
              <p:nvPr/>
            </p:nvSpPr>
            <p:spPr>
              <a:xfrm>
                <a:off x="7004484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浜松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6056F6-2930-E018-5C30-AE70F8FFD17A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B2C7476-B146-B5AF-FF3E-EE893505547D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F607D00-17DB-F808-B5DC-81647910FD29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38E33D3-9AAC-EDD7-F3C5-A304B28EC57D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991D7A8-9C07-67C0-3BA3-8ADC1F70D364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C0BBB67-DC52-AE8F-5DC7-7C1394B3F6B6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264A49A-4860-6D22-E8D9-8EF80357B3A0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0C1686-EB4D-B0AA-2170-3D4B0B1CB4C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661D8E3-FADA-728D-20FE-7BB3A58C72E0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C8FA374-42A3-FBA4-572D-9FA22D34B50A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B7EBF9-94EC-ADA2-AB6E-D0F609562A5B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80D4C97-7C0A-E34B-7461-7E31BD1359A8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F3FCEE-38C3-8DB2-9B5A-8B26CDFD14E4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2D296C5-0DCD-F426-17A1-0B7F4F8866A3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9C8A118-40DA-DF09-3FBF-ECA7847014A5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8710C19-474C-C486-44B4-5E055EBA92C1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4A762D-070B-BA29-834D-C4042F21CAC9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991DE19-7850-B763-867D-DC945E931DD0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6BBDDB0-D406-36D0-2B26-CDBC624B8BA8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8EDCC4-14A8-FA20-9C09-195AE9BF2CDC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E7BDE8A-6D7E-5121-7EDD-E22B5C61EBF4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8F5EFF-31D0-1D63-3B2E-0E32CCB1DE08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844D774-08CA-80C4-BE8A-4E2F25B79334}"/>
                  </a:ext>
                </a:extLst>
              </p:cNvPr>
              <p:cNvSpPr txBox="1"/>
              <p:nvPr/>
            </p:nvSpPr>
            <p:spPr>
              <a:xfrm>
                <a:off x="6802886" y="269417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37C682-1DB3-B4D3-4264-69D7E523C622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DB57DC5-4CAC-FC7A-E7B9-DEB91073E565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7B58FC3-3186-C8EA-5397-766AE5D677BC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1332F69-A8B0-2D09-88D8-4D33B074FD0A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E96AA90-98F7-8A36-D574-071B37104DC0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AF10AA-E220-10E9-68B6-3F670B6CB407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E31173D-3827-A7AC-CA2C-3DF875A0A0EC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F300DC5-AF70-481C-7B0F-332D416A323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264FC2C-8C2B-5B5F-A325-9608A25396EF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CE055DA-C74B-ADEF-B40B-1F5CEF6B0CE8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7C7AF2-A457-C62D-C968-7F978B163A38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3125472-9439-B5DD-B7F4-68D797CD21CB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09C576A-D418-425E-F5B0-41FDB52105F4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E5A1BD30-7BE5-495A-75CC-C793C9DDE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2149" y="4251744"/>
                <a:ext cx="22167" cy="52509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106D2403-9AEC-1745-DA96-6EDE4985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27C06EE1-D3E6-5E2B-7161-B58A771E3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51AB565C-3643-1F5F-059C-5B51581EF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3B72C35-66B1-B121-A912-40FD28F1571A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B1BD05E-DD01-51D1-6B38-278FD70F496F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D8BA2699-CF2B-F060-9A25-7E1366DF3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105" y="4466161"/>
                <a:ext cx="452403" cy="69850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A94BE3FB-3F77-78AC-A75B-24FCC5D201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913" y="4531053"/>
                <a:ext cx="481803" cy="795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2B6161B-2EC3-F3A3-4B1D-715A727E0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0CD3EF9D-5F7E-40A4-4073-D29F84CF0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B233398B-0F8A-0591-7FD0-CBAE7F6A2E34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120CD60F-8642-AA3E-CC6E-A75521F51766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BDA2C2A-1977-9CE2-6EBC-BD89CE4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1FD02DF-8AA0-3A02-97F1-92C72C1A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0DA3324C-AA8C-DF26-F506-184422070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276E30A4-5A52-A3BB-F3EC-6C1CC86F8098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62FA8FC-82A0-C861-5254-4B7D0674A5D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53006A4-86C9-4F3B-A7FD-283E6383A17E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C3B545D-DD95-4A0C-9B3A-90A10CA532CA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CB3B86D-FB85-06BA-AA07-BB583B01E646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24B2820C-481D-972C-9302-18C9DAF3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64E1DC6F-4962-ED72-A9E7-5893892DFFBB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9319FC8-461D-805C-8B71-00E4E7B81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26254479-4E76-F81E-5578-278DE219A203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E6614D91-A25D-B929-3CCF-FB39CB544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BBEA9D8-90E4-1643-5E9D-D1AA615BD5A4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36AA7369-DD9F-799C-58C7-DFB62F87A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3432DA87-6E71-FB86-8767-4C24EAFB8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ECABC28-F69B-1335-1499-2B41022AF574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7FA4F729-6C1E-1BDC-1976-09462A5D2E15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5F822D0-4879-BCCB-E20F-0F6B648250BA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C849687D-0E5B-AB3B-6EF1-EE2A6165DE6B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0F341694-E5A3-7D9A-CED2-AA9CF67265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4046636-1A82-FBDE-6C78-D6EE676A6380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D5ECBD-AD3F-E26E-7C13-3612E5DAA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2905AA51-AFDF-4F1B-66EC-B0FC3FC66A9E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BE3A9C47-E078-D437-6680-B5E510C42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FE4C924D-5C35-19B7-FE05-688321871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A8DFA1B-189D-82B5-A760-3892C69C7EC2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AC8F2985-9FEE-688D-3062-E84A4BADB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EDF5E6F-C577-3631-7DCB-F7AD1AE467EB}"/>
                  </a:ext>
                </a:extLst>
              </p:cNvPr>
              <p:cNvSpPr txBox="1"/>
              <p:nvPr/>
            </p:nvSpPr>
            <p:spPr>
              <a:xfrm>
                <a:off x="7260906" y="29503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165A53AB-1B10-091C-C36E-2EC38754764A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AFD824BF-4533-0C51-F21A-7A97F3E4C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DA1B8FC-2C90-6C05-94D9-75D8730BF50F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0A691ECE-4136-DD67-01F2-A919D95EDEAE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6E64355A-0F86-63B9-A121-3103A0DE5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13C8C33-E940-4BB1-4778-B169409934DF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38B5356F-2FA2-A45E-30C9-E7AB13574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8B51A572-B0D9-255A-3AFA-855F8C78CBD2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5E14A1FA-2E64-F51A-7CBE-60E26E16A7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41261F2-655E-C877-0BFE-31A022A32C71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BC662-9CE3-4B1B-504A-90F9BC4D09F3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17ACD31-9D74-A320-2AE2-9BA583A0462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D6BAD8D3-EFE4-E82E-1632-CA882D0A2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FBF3B3D-B5EE-782B-0377-1C9F0353C590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C30D61A1-F81C-0A5F-0F57-23F7FFC2A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F6DD36DA-769A-5CB1-B8EC-A0057CE94095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 2023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-US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1613F89A-A5E4-FA80-DD98-43822BC37CB4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2023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7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</p:spTree>
    <p:extLst>
      <p:ext uri="{BB962C8B-B14F-4D97-AF65-F5344CB8AC3E}">
        <p14:creationId xmlns:p14="http://schemas.microsoft.com/office/powerpoint/2010/main" val="25236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2DDF6B4-7869-0399-D5D7-D208C1349A82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DA153FB1-1FFD-922C-97FF-31F2AF32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2CA81033-88EF-FCFB-A318-0F54E65B8323}"/>
                </a:ext>
              </a:extLst>
            </p:cNvPr>
            <p:cNvGrpSpPr/>
            <p:nvPr/>
          </p:nvGrpSpPr>
          <p:grpSpPr>
            <a:xfrm>
              <a:off x="3094272" y="986839"/>
              <a:ext cx="5935447" cy="5683394"/>
              <a:chOff x="3094272" y="986839"/>
              <a:chExt cx="5935447" cy="5683394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493330C-E9A9-B562-63A7-46818A584FC8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44947F8-195B-7DB3-05B9-D5E1CFD0A8BD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3E24339-7CE6-58A3-CBEA-A30744FB4782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C6025BA-FBF5-D1BE-8509-483CCC707051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D480DDC-9D93-EDF8-2DBD-B9AD3DDF9806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FCFDB8B-9D2F-9E2D-19D9-764812608D49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3F19E698-3D9D-1069-C81A-DA2242609208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5A15C59-0C98-3112-153F-BD7EDECE12EF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3142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12179A7-79A6-3A6A-41A5-390D1A725FE5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FB2AE75-A13A-A3FB-370D-41E274128DCE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123CDF7-D6AD-4726-EEA8-89017905CC39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DE6060C-617D-927A-081D-7ED239893261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5DC3FB97-FAAA-3722-0E91-67D6B4C0B161}"/>
                  </a:ext>
                </a:extLst>
              </p:cNvPr>
              <p:cNvSpPr txBox="1"/>
              <p:nvPr/>
            </p:nvSpPr>
            <p:spPr>
              <a:xfrm>
                <a:off x="7157477" y="47260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横浜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8" name="テキスト ボックス 107">
                <a:extLst>
                  <a:ext uri="{FF2B5EF4-FFF2-40B4-BE49-F238E27FC236}">
                    <a16:creationId xmlns:a16="http://schemas.microsoft.com/office/drawing/2014/main" id="{F15705B1-B4F5-E2E2-489E-855B6EFB8254}"/>
                  </a:ext>
                </a:extLst>
              </p:cNvPr>
              <p:cNvSpPr txBox="1"/>
              <p:nvPr/>
            </p:nvSpPr>
            <p:spPr>
              <a:xfrm>
                <a:off x="7151556" y="50184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磐田</a:t>
                </a:r>
              </a:p>
            </p:txBody>
          </p:sp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7FCF91A8-713E-4AB1-7A16-00057D1AC749}"/>
                  </a:ext>
                </a:extLst>
              </p:cNvPr>
              <p:cNvSpPr txBox="1"/>
              <p:nvPr/>
            </p:nvSpPr>
            <p:spPr>
              <a:xfrm>
                <a:off x="7004484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浜松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ACABDF06-4B4A-E800-BCFE-A3263DB5789D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0A980D91-C2B1-5A2E-25B4-7899FC7AA4D1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A158640C-4F53-B25F-8555-E796AA73FEBE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F614650-7E45-CFEE-8E85-9AD6663ED613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A6112853-E1C0-29E9-79AE-B67E8831FCFA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379815FC-E899-A6DD-F16B-0345C784C6DF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542136C0-252C-D387-44B3-1694A1649D42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C6CBB05-FE98-0F93-AC24-20E8A522DEB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4F0D29F1-6C19-5397-8E6C-F8792879DD38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55A3584-8653-399C-955D-F2711D99F4C8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831A12C4-DD4B-E462-2D10-6D6E9181AE05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948EFA2-0765-E23E-E906-854CA3996AFF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0543496E-DB6C-E529-5486-DF48C033E7D3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56FFBEAF-9A28-83A8-FC08-CBAEEE7F1D47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C4BA2497-C801-3137-F4E3-20E5D8E04946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32F80EB-F40E-3F44-9CDA-F000BE1349BF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77523C1-A093-A87E-FE6D-FE9C6ED2FC72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337A424-9966-347B-42A7-EA9DF945AE78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AA201D34-7CEC-CEFD-6A8E-7655D04A82CE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D7B52EBF-3D02-4B3E-04C1-3EA34FD95A16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E572567-F6F8-644F-6F01-6B293EB1C94F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DE5F0BB1-F9DE-D07D-DE2B-FDDB7E60CF0F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9F9176B-48C0-C6F6-365A-18B502CB8169}"/>
                  </a:ext>
                </a:extLst>
              </p:cNvPr>
              <p:cNvSpPr txBox="1"/>
              <p:nvPr/>
            </p:nvSpPr>
            <p:spPr>
              <a:xfrm>
                <a:off x="6802886" y="269417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52306171-D097-2595-2DCF-F5E32C1516CD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1F245593-39A2-D5A9-AFBE-91B43C94EAAE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F9C71C9C-2504-8ACA-0120-D7335C9515BE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9DA5E136-AC9D-BA55-A762-2CB2AA5CEE81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1C2FCF32-BA61-4E03-976E-40751AB2282B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6DCCE2E9-E22C-F9D8-3E5D-32118BFF713F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FA347863-C0E8-291F-D86F-4E7E9ED848DA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3150AC49-02CD-F57E-41CA-EB87FA8BC21E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C8AB8E6B-7B6C-F97B-5446-9D49C6186C2B}"/>
                  </a:ext>
                </a:extLst>
              </p:cNvPr>
              <p:cNvCxnSpPr>
                <a:cxnSpLocks/>
                <a:endCxn id="94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848B0B2-88C2-8090-A142-A2F735B3F1D6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89450288-CEDA-50C7-A071-9679C7D24332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C0112F55-5786-30EB-D3AE-B7F3AC11CEE9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34B00025-5DEE-A1A9-FDD1-6523A080CF9D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0" name="直線コネクタ 179">
                <a:extLst>
                  <a:ext uri="{FF2B5EF4-FFF2-40B4-BE49-F238E27FC236}">
                    <a16:creationId xmlns:a16="http://schemas.microsoft.com/office/drawing/2014/main" id="{EE4AEB2D-5253-F5DC-C716-C209ED7FF0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2149" y="4251744"/>
                <a:ext cx="22167" cy="52509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C67C3A0E-7D17-07A2-1A75-AD1C250F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527270EF-410E-FA5A-BC7F-D5C81BB17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F9310183-DAFE-1DC2-9EB2-73C9ED124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C024D446-AEFD-1B69-9683-17625E35AC87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D5B21742-B7A1-C625-B69A-0B3C5E9B6D05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6" name="直線コネクタ 185">
                <a:extLst>
                  <a:ext uri="{FF2B5EF4-FFF2-40B4-BE49-F238E27FC236}">
                    <a16:creationId xmlns:a16="http://schemas.microsoft.com/office/drawing/2014/main" id="{E102DB06-486B-8639-DED7-9F4C49902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105" y="4466161"/>
                <a:ext cx="452403" cy="69850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>
                <a:extLst>
                  <a:ext uri="{FF2B5EF4-FFF2-40B4-BE49-F238E27FC236}">
                    <a16:creationId xmlns:a16="http://schemas.microsoft.com/office/drawing/2014/main" id="{7DA8B3C5-584D-9F41-404F-29E7523E6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1913" y="4531053"/>
                <a:ext cx="481803" cy="795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8575EDF-C1F2-DA94-235B-ABACBC2E6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F9E1F788-2E58-83A3-D8A6-9DF482FA7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8DBABE1F-C918-1522-06C8-737D416AB83B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A006C82C-B3C4-3AF3-6FA5-DFE954AE324D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8BFE08CD-896D-3863-20B4-6744BE8AF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740D3CB6-900C-3255-1A74-ED1D2E169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98A2234B-58C5-9BFD-B7B1-7698C4034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623EC994-DF11-1273-1DA9-56B0A42B4C3E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0683259-232F-E185-E984-41013579B43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8A8FB041-3254-9749-2021-9746363195AA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A0BED596-1728-5B69-66F7-E5B273F3AB97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D06FB0DC-F6A1-ABD8-55F3-ED63F5A57793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0ADE90AF-5DD7-B1C9-5518-FF3BE1458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4C5C7FC5-AFD8-17B6-C317-14D5E8E86DD8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39C2C478-B71E-F9FC-CC05-67CB76F3B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749AFF27-4D4A-231C-40A8-F884171819DB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4" name="直線コネクタ 203">
                <a:extLst>
                  <a:ext uri="{FF2B5EF4-FFF2-40B4-BE49-F238E27FC236}">
                    <a16:creationId xmlns:a16="http://schemas.microsoft.com/office/drawing/2014/main" id="{90DEECA5-9FF7-BBFD-3202-C4BBAC49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381CDD05-C9B7-3DAF-0336-5BB9DE1CBEA0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6" name="直線コネクタ 205">
                <a:extLst>
                  <a:ext uri="{FF2B5EF4-FFF2-40B4-BE49-F238E27FC236}">
                    <a16:creationId xmlns:a16="http://schemas.microsoft.com/office/drawing/2014/main" id="{611607CB-EBEB-4AFC-70D3-599D431D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>
                <a:extLst>
                  <a:ext uri="{FF2B5EF4-FFF2-40B4-BE49-F238E27FC236}">
                    <a16:creationId xmlns:a16="http://schemas.microsoft.com/office/drawing/2014/main" id="{82D73F68-056E-44F5-970F-941AEDAE9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テキスト ボックス 207">
                <a:extLst>
                  <a:ext uri="{FF2B5EF4-FFF2-40B4-BE49-F238E27FC236}">
                    <a16:creationId xmlns:a16="http://schemas.microsoft.com/office/drawing/2014/main" id="{61E4A8E9-3879-4862-B498-99067CB8BD5E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8D3E4CFA-EDBE-636D-0739-D0A69B2407D4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0423A5F3-9ED6-91C2-6BE7-FBB8C7ECDE78}"/>
                  </a:ext>
                </a:extLst>
              </p:cNvPr>
              <p:cNvCxnSpPr>
                <a:cxnSpLocks/>
                <a:stCxn id="1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440F30A9-29AB-622B-6159-CAC78FEA8111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6A378014-74E1-4FFD-2A0E-B9F96342E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89B0679C-F485-E32A-2035-AAD24DC972BA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70D50646-87DF-6DB6-57A5-182BEBC79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E9DB4211-41C8-7A71-4989-8679EF15C610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D4B22960-DF11-DFAA-181A-42CBAB0914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>
                <a:extLst>
                  <a:ext uri="{FF2B5EF4-FFF2-40B4-BE49-F238E27FC236}">
                    <a16:creationId xmlns:a16="http://schemas.microsoft.com/office/drawing/2014/main" id="{FE423C99-8EFE-CBA6-D91B-567C9ED11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BD8F6FDD-1855-DF76-C5A2-0B054AB38627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B697EF9C-F97E-CD75-D4A9-09C22FFC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A10F9556-A9A3-7942-544D-A7526EAC7E7F}"/>
                  </a:ext>
                </a:extLst>
              </p:cNvPr>
              <p:cNvSpPr txBox="1"/>
              <p:nvPr/>
            </p:nvSpPr>
            <p:spPr>
              <a:xfrm>
                <a:off x="7260906" y="29503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3C2799F4-166B-7D29-9826-DED5FA3302D8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13F65D55-3812-B893-0B16-AE1C695B8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D436F071-C346-D39B-67D9-F92FBCFDF450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68505427-A124-DBEA-4E6B-C5CE5453AC4C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7" name="直線コネクタ 226">
                <a:extLst>
                  <a:ext uri="{FF2B5EF4-FFF2-40B4-BE49-F238E27FC236}">
                    <a16:creationId xmlns:a16="http://schemas.microsoft.com/office/drawing/2014/main" id="{699C1EDA-0ACF-391B-7802-E6B8DE0DA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1F9B0E43-C206-9825-6B93-C6BB0CB32230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80F078F7-3F89-8E1A-1E8A-A6020CF2D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2E697AAD-B81C-8659-D0F5-97FB19A08E45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67A995C6-F24E-D141-7D80-8C2019583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4B96889D-DE2E-EFA9-4F77-BC8A7616DFAB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6AE1022D-DD6E-FC95-4F2F-7D2CEC4FBBB5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922D551-9122-A82B-EB36-C0A8311AD7E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94134230-AAD8-5F76-6492-591E0DE7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C982FCAA-7EEF-3DAB-90A7-138BB01436C4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01FD6D22-5084-C868-6D88-1EBA1EC7B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8521BE62-816E-1B72-9094-12321EF4FFAC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E8BF1168-78F4-7B98-D845-3CED6843EFFB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endParaRPr kumimoji="1"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FCD69F9A-271B-8E20-9DA2-F243AE69F441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432ACC57-E262-518B-346C-596D133699BD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1F02125C-69ED-349E-511F-E61420D5B002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2023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7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E484AC-E5FD-826C-C4CC-412401479159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 2023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3F4E103-6F43-7CE6-6A82-06F6BFA6A706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B0CF17D-B75F-67E5-B50B-58F9F9A9FDFD}"/>
                </a:ext>
              </a:extLst>
            </p:cNvPr>
            <p:cNvSpPr txBox="1"/>
            <p:nvPr/>
          </p:nvSpPr>
          <p:spPr>
            <a:xfrm>
              <a:off x="7157477" y="4726082"/>
              <a:ext cx="9676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Yokohama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5DEAB5-F181-C231-7D32-B86F468AA964}"/>
                </a:ext>
              </a:extLst>
            </p:cNvPr>
            <p:cNvSpPr txBox="1"/>
            <p:nvPr/>
          </p:nvSpPr>
          <p:spPr>
            <a:xfrm>
              <a:off x="7151556" y="5018470"/>
              <a:ext cx="583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Iwata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8CDEBE-7A6E-8DB0-A887-51C78E39E283}"/>
                </a:ext>
              </a:extLst>
            </p:cNvPr>
            <p:cNvSpPr txBox="1"/>
            <p:nvPr/>
          </p:nvSpPr>
          <p:spPr>
            <a:xfrm>
              <a:off x="7004484" y="5277557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Hamamatsu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30964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94176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5A1BD30-7BE5-495A-75CC-C793C9DDEB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149" y="4251744"/>
              <a:ext cx="22167" cy="52509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D8BA2699-CF2B-F060-9A25-7E1366DF358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105" y="4466161"/>
              <a:ext cx="452403" cy="69850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BE3FB-3F77-78AC-A75B-24FCC5D2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601913" y="4531053"/>
              <a:ext cx="481803" cy="79509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63958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503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55959" y="38013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D6BAD8D3-EFE4-E82E-1632-CA882D0A2525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FFBF3B3D-B5EE-782B-0377-1C9F0353C590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CCC0F85-0F18-2925-7430-5CED3851DEA9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 2023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5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85D222-740A-3491-3E57-C364571E754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F206009-C05E-689D-D308-D211AC2E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27DD7D3-2C5C-F897-9C8D-323C705B9513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903C899-5461-E771-8E1A-3BB38143B30C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B0CF17D-B75F-67E5-B50B-58F9F9A9FDFD}"/>
                </a:ext>
              </a:extLst>
            </p:cNvPr>
            <p:cNvSpPr txBox="1"/>
            <p:nvPr/>
          </p:nvSpPr>
          <p:spPr>
            <a:xfrm>
              <a:off x="7157477" y="4726082"/>
              <a:ext cx="9676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Yokohama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5DEAB5-F181-C231-7D32-B86F468AA964}"/>
                </a:ext>
              </a:extLst>
            </p:cNvPr>
            <p:cNvSpPr txBox="1"/>
            <p:nvPr/>
          </p:nvSpPr>
          <p:spPr>
            <a:xfrm>
              <a:off x="7151556" y="5018470"/>
              <a:ext cx="583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Iwata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8CDEBE-7A6E-8DB0-A887-51C78E39E283}"/>
                </a:ext>
              </a:extLst>
            </p:cNvPr>
            <p:cNvSpPr txBox="1"/>
            <p:nvPr/>
          </p:nvSpPr>
          <p:spPr>
            <a:xfrm>
              <a:off x="7004484" y="5277557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Hamamatsu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28339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64531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5A1BD30-7BE5-495A-75CC-C793C9DDEB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149" y="4251744"/>
              <a:ext cx="22167" cy="52509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D8BA2699-CF2B-F060-9A25-7E1366DF358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105" y="4466161"/>
              <a:ext cx="452403" cy="69850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BE3FB-3F77-78AC-A75B-24FCC5D2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601913" y="4531053"/>
              <a:ext cx="481803" cy="7950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40143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206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46433" y="380607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 2023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640</Words>
  <Application>Microsoft Macintosh PowerPoint</Application>
  <PresentationFormat>ワイド画面</PresentationFormat>
  <Paragraphs>422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ヒラギノ明朝 ProN W3</vt:lpstr>
      <vt:lpstr>游ゴシック</vt:lpstr>
      <vt:lpstr>游ゴシック Light</vt:lpstr>
      <vt:lpstr>Arial</vt:lpstr>
      <vt:lpstr>2_Office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尾谷 紘平</dc:creator>
  <cp:lastModifiedBy>尾谷 紘平</cp:lastModifiedBy>
  <cp:revision>10</cp:revision>
  <dcterms:created xsi:type="dcterms:W3CDTF">2022-08-29T23:03:55Z</dcterms:created>
  <dcterms:modified xsi:type="dcterms:W3CDTF">2023-07-22T05:44:44Z</dcterms:modified>
</cp:coreProperties>
</file>