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</p:sldMasterIdLst>
  <p:sldIdLst>
    <p:sldId id="256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5"/>
    <p:restoredTop sz="94800"/>
  </p:normalViewPr>
  <p:slideViewPr>
    <p:cSldViewPr snapToGrid="0">
      <p:cViewPr varScale="1">
        <p:scale>
          <a:sx n="187" d="100"/>
          <a:sy n="187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469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396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8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B26C60-89FC-6C3E-08D8-F8B6723A1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EB5CCF-194B-9895-0E19-57636EFC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AA538-9532-55C3-566F-583F8F4D1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0B339-E5FF-4BE1-32D4-68A6D888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B9E54A-055B-F71F-F480-9695E693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351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380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19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978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23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6318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0813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873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F3AAD-B311-52D4-F8A7-46AEA686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F87091-D85B-5AF9-9C39-76CA3C2A8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5F7827-AFA9-4128-F516-D87E39B9A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BADCB3-CADE-5892-1258-83BCA391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C5C7D6-2294-DB3D-A52F-9110A981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857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857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BAE821-B720-D1A9-B32F-11F56200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528EDA-6486-ED19-FF62-0414B90FC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3A489E-FE0C-A3CF-888B-F086C79C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82518-8D8A-1C20-9092-ECA348CD9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25813-C448-6E9D-BF18-D13617C6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68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40C7A34-847A-AC19-799C-DB0A6DFC1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81BC17-E72D-E44E-7F1E-7EA0CC9C8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18FFF3-37CA-A815-4D29-F1AA799E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48E329-BA33-3DE8-D101-9E4C7F3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719-5DEA-33AF-1B19-5CAD047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622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53B216-E16D-FCA5-38C4-ACBDA1CD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33846B-8230-4C17-760A-8E0722A67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E014EA-9E5B-5C6F-3236-169A4A8E9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7B1FE3-C94E-9E47-3BD7-EE5171D1A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70F9D5-FCC0-159A-F333-A48CB812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451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4ED4D-6F63-6A1A-E787-23B9D227B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F1A122-6B43-F032-2C6A-B4132FB2F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8D23BF-AA68-9109-C9AF-A15A7E5A2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44A8-ABCB-4740-5807-2465F941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76526-D25C-197A-F401-E90CB7A9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AF5BD-2428-7372-3927-89612B4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02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119FB5-16E0-3F9A-2F5A-0F91B136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820D5A-DEE3-1233-E53E-3AB4B7FA6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4B077C-7CDA-5B50-5EE3-3449D24D7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55F0047-723E-64F5-D2F2-7803CB906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449489-68E0-CEC8-63EB-CEB3E16FC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8FAA30-8D9D-62D2-88E3-26DAA3B4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A6567E-18B6-6AA6-07A4-E5B59474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2301B7-75C0-3869-1A4A-FFE4CF02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86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8462F-8F56-7313-14B4-7BBCD80A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12C861-B0DB-92F8-B377-9A492888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7A2367-DDB7-D5E2-3862-8C3BE82D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86E35-54D9-1797-2268-56989A98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4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19B3915-3AF4-E33F-8136-3B6BB0F2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62AE4F-871B-FB51-968F-8F0BF4C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696D16-1473-835F-AB6A-1F1B53EB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0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29247F-45CA-D0F4-A581-2AF3C24B2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04618-DDBA-A7B2-A3D4-49B694FED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E89087-74E2-F890-48BD-F516FF320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12D9B0-07D7-0571-BF09-EC2CB45E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046F2-2301-EEB9-9DD2-EF6331AF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8FDC6-AD68-659C-2CFE-44A16A22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952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D4EC2-7A83-F59B-996F-E5914275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87B0AB-7489-68B5-56E8-4B80EF6B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260610-9260-952D-570A-9B8AD6AB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01B83C-5A7E-8B44-9D16-9A25A86C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D521EA-D90C-529E-5DC0-231B8FAB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893DB2-3F0E-E74D-78E0-6637BC90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2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478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AA83D0-2A86-61D4-6DE9-05B553909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D28F4-1DD8-5CBB-34A9-6CB964F00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47F734-5D48-24DF-F19A-1EE6E59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7CFB-1EF2-0545-960B-65D7746E405D}" type="datetimeFigureOut">
              <a:rPr kumimoji="1" lang="ja-JP" altLang="en-US" smtClean="0"/>
              <a:t>2023/11/21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2F838F-608A-F357-7C54-BF9EA4786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6A553-56FF-291E-1EC5-7E0D04A38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4495D-F025-DD48-8B4D-0B581AE2996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F0A0DB1-D269-DE3B-0969-3739EB010E4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29340" y="-34230"/>
            <a:ext cx="12326179" cy="69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29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7583FA63-058B-A2AA-F32D-F7A69599912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2FD6C238-AC03-739B-2DC1-901D479C8764}"/>
                </a:ext>
              </a:extLst>
            </p:cNvPr>
            <p:cNvGrpSpPr/>
            <p:nvPr/>
          </p:nvGrpSpPr>
          <p:grpSpPr>
            <a:xfrm>
              <a:off x="3094272" y="986839"/>
              <a:ext cx="5776750" cy="5683394"/>
              <a:chOff x="3094272" y="986839"/>
              <a:chExt cx="5776750" cy="5683394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F0C4C4B-3B1C-0588-0DD1-0C8014920F12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130F4D3-7219-7DE7-85E5-0BC9FDADFF74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E072F01-E5DB-C445-3394-95A7FA0FE5AE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FB1879-4E36-DC5C-53DD-E4217E3D7E89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518DBAB-5982-00F1-DF0A-C776742FC33C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C937A19-D752-6116-94B8-44A6637AE8C8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97020B5-446D-283A-F472-02F7E05DB396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9A3A4A9-2559-CF7D-36B2-61EC42422B86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6028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42D6600-0A15-34EC-0345-241EF0627B77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692818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8E16EC-F803-269F-D2EF-D70738EC2298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4875951-2DC9-4B08-55E2-D42A5EE4822F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98F5A0-59AE-AFFF-3D14-2579DAC93FA4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B0CF17D-B75F-67E5-B50B-58F9F9A9FDFD}"/>
                  </a:ext>
                </a:extLst>
              </p:cNvPr>
              <p:cNvSpPr txBox="1"/>
              <p:nvPr/>
            </p:nvSpPr>
            <p:spPr>
              <a:xfrm>
                <a:off x="7288312" y="47260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横浜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36056F6-2930-E018-5C30-AE70F8FFD17A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B2C7476-B146-B5AF-FF3E-EE893505547D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FF607D00-17DB-F808-B5DC-81647910FD29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38E33D3-9AAC-EDD7-F3C5-A304B28EC57D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991D7A8-9C07-67C0-3BA3-8ADC1F70D364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C0BBB67-DC52-AE8F-5DC7-7C1394B3F6B6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264A49A-4860-6D22-E8D9-8EF80357B3A0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F0C1686-EB4D-B0AA-2170-3D4B0B1CB4C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9661D8E3-FADA-728D-20FE-7BB3A58C72E0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C8FA374-42A3-FBA4-572D-9FA22D34B50A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5EB7EBF9-94EC-ADA2-AB6E-D0F609562A5B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780D4C97-7C0A-E34B-7461-7E31BD1359A8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AFF3FCEE-38C3-8DB2-9B5A-8B26CDFD14E4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2D296C5-0DCD-F426-17A1-0B7F4F8866A3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49C8A118-40DA-DF09-3FBF-ECA7847014A5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08710C19-474C-C486-44B4-5E055EBA92C1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24A762D-070B-BA29-834D-C4042F21CAC9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5991DE19-7850-B763-867D-DC945E931DD0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6BBDDB0-D406-36D0-2B26-CDBC624B8BA8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E8EDCC4-14A8-FA20-9C09-195AE9BF2CDC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4E7BDE8A-6D7E-5121-7EDD-E22B5C61EBF4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4E8F5EFF-31D0-1D63-3B2E-0E32CCB1DE08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844D774-08CA-80C4-BE8A-4E2F25B79334}"/>
                  </a:ext>
                </a:extLst>
              </p:cNvPr>
              <p:cNvSpPr txBox="1"/>
              <p:nvPr/>
            </p:nvSpPr>
            <p:spPr>
              <a:xfrm>
                <a:off x="6802886" y="269417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2">
                      <a:lumMod val="1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6D37C682-1DB3-B4D3-4264-69D7E523C622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DDB57DC5-4CAC-FC7A-E7B9-DEB91073E565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D7B58FC3-3186-C8EA-5397-766AE5D677BC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1332F69-A8B0-2D09-88D8-4D33B074FD0A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E96AA90-98F7-8A36-D574-071B37104DC0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BDAF10AA-E220-10E9-68B6-3F670B6CB407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0E31173D-3827-A7AC-CA2C-3DF875A0A0EC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直線コネクタ 64">
                <a:extLst>
                  <a:ext uri="{FF2B5EF4-FFF2-40B4-BE49-F238E27FC236}">
                    <a16:creationId xmlns:a16="http://schemas.microsoft.com/office/drawing/2014/main" id="{6F300DC5-AF70-481C-7B0F-332D416A3235}"/>
                  </a:ext>
                </a:extLst>
              </p:cNvPr>
              <p:cNvCxnSpPr>
                <a:cxnSpLocks/>
                <a:endCxn id="12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B264FC2C-8C2B-5B5F-A325-9608A25396EF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CE055DA-C74B-ADEF-B40B-1F5CEF6B0CE8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4F7C7AF2-A457-C62D-C968-7F978B163A38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93125472-9439-B5DD-B7F4-68D797CD21CB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09C576A-D418-425E-F5B0-41FDB52105F4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5" name="直線コネクタ 74">
                <a:extLst>
                  <a:ext uri="{FF2B5EF4-FFF2-40B4-BE49-F238E27FC236}">
                    <a16:creationId xmlns:a16="http://schemas.microsoft.com/office/drawing/2014/main" id="{E5A1BD30-7BE5-495A-75CC-C793C9DDEB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2149" y="4251744"/>
                <a:ext cx="127145" cy="51982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106D2403-9AEC-1745-DA96-6EDE49856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コネクタ 83">
                <a:extLst>
                  <a:ext uri="{FF2B5EF4-FFF2-40B4-BE49-F238E27FC236}">
                    <a16:creationId xmlns:a16="http://schemas.microsoft.com/office/drawing/2014/main" id="{27C06EE1-D3E6-5E2B-7161-B58A771E3B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線コネクタ 85">
                <a:extLst>
                  <a:ext uri="{FF2B5EF4-FFF2-40B4-BE49-F238E27FC236}">
                    <a16:creationId xmlns:a16="http://schemas.microsoft.com/office/drawing/2014/main" id="{51AB565C-3643-1F5F-059C-5B51581EF2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23B72C35-66B1-B121-A912-40FD28F1571A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2B1BD05E-DD01-51D1-6B38-278FD70F496F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72B6161B-2EC3-F3A3-4B1D-715A727E05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0CD3EF9D-5F7E-40A4-4073-D29F84CF0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B233398B-0F8A-0591-7FD0-CBAE7F6A2E34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120CD60F-8642-AA3E-CC6E-A75521F51766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5" name="直線コネクタ 104">
                <a:extLst>
                  <a:ext uri="{FF2B5EF4-FFF2-40B4-BE49-F238E27FC236}">
                    <a16:creationId xmlns:a16="http://schemas.microsoft.com/office/drawing/2014/main" id="{EBDA2C2A-1977-9CE2-6EBC-BD89CE4C6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線コネクタ 106">
                <a:extLst>
                  <a:ext uri="{FF2B5EF4-FFF2-40B4-BE49-F238E27FC236}">
                    <a16:creationId xmlns:a16="http://schemas.microsoft.com/office/drawing/2014/main" id="{61FD02DF-8AA0-3A02-97F1-92C72C1AE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0DA3324C-AA8C-DF26-F506-184422070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線コネクタ 110">
                <a:extLst>
                  <a:ext uri="{FF2B5EF4-FFF2-40B4-BE49-F238E27FC236}">
                    <a16:creationId xmlns:a16="http://schemas.microsoft.com/office/drawing/2014/main" id="{276E30A4-5A52-A3BB-F3EC-6C1CC86F8098}"/>
                  </a:ext>
                </a:extLst>
              </p:cNvPr>
              <p:cNvCxnSpPr>
                <a:cxnSpLocks/>
                <a:endCxn id="26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E62FA8FC-82A0-C861-5254-4B7D0674A5D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E53006A4-86C9-4F3B-A7FD-283E6383A17E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EC3B545D-DD95-4A0C-9B3A-90A10CA532CA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BCB3B86D-FB85-06BA-AA07-BB583B01E646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2" name="直線コネクタ 121">
                <a:extLst>
                  <a:ext uri="{FF2B5EF4-FFF2-40B4-BE49-F238E27FC236}">
                    <a16:creationId xmlns:a16="http://schemas.microsoft.com/office/drawing/2014/main" id="{24B2820C-481D-972C-9302-18C9DAF3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64E1DC6F-4962-ED72-A9E7-5893892DFFBB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4" name="直線コネクタ 123">
                <a:extLst>
                  <a:ext uri="{FF2B5EF4-FFF2-40B4-BE49-F238E27FC236}">
                    <a16:creationId xmlns:a16="http://schemas.microsoft.com/office/drawing/2014/main" id="{69319FC8-461D-805C-8B71-00E4E7B81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26254479-4E76-F81E-5578-278DE219A203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6" name="直線コネクタ 125">
                <a:extLst>
                  <a:ext uri="{FF2B5EF4-FFF2-40B4-BE49-F238E27FC236}">
                    <a16:creationId xmlns:a16="http://schemas.microsoft.com/office/drawing/2014/main" id="{E6614D91-A25D-B929-3CCF-FB39CB544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8BBEA9D8-90E4-1643-5E9D-D1AA615BD5A4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線コネクタ 127">
                <a:extLst>
                  <a:ext uri="{FF2B5EF4-FFF2-40B4-BE49-F238E27FC236}">
                    <a16:creationId xmlns:a16="http://schemas.microsoft.com/office/drawing/2014/main" id="{36AA7369-DD9F-799C-58C7-DFB62F87A3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線コネクタ 129">
                <a:extLst>
                  <a:ext uri="{FF2B5EF4-FFF2-40B4-BE49-F238E27FC236}">
                    <a16:creationId xmlns:a16="http://schemas.microsoft.com/office/drawing/2014/main" id="{3432DA87-6E71-FB86-8767-4C24EAFB8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ECABC28-F69B-1335-1499-2B41022AF574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7FA4F729-6C1E-1BDC-1976-09462A5D2E15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2" name="直線コネクタ 131">
                <a:extLst>
                  <a:ext uri="{FF2B5EF4-FFF2-40B4-BE49-F238E27FC236}">
                    <a16:creationId xmlns:a16="http://schemas.microsoft.com/office/drawing/2014/main" id="{05F822D0-4879-BCCB-E20F-0F6B648250BA}"/>
                  </a:ext>
                </a:extLst>
              </p:cNvPr>
              <p:cNvCxnSpPr>
                <a:cxnSpLocks/>
                <a:stCxn id="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C849687D-0E5B-AB3B-6EF1-EE2A6165DE6B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4" name="直線コネクタ 133">
                <a:extLst>
                  <a:ext uri="{FF2B5EF4-FFF2-40B4-BE49-F238E27FC236}">
                    <a16:creationId xmlns:a16="http://schemas.microsoft.com/office/drawing/2014/main" id="{0F341694-E5A3-7D9A-CED2-AA9CF67265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B4046636-1A82-FBDE-6C78-D6EE676A6380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9" name="直線コネクタ 138">
                <a:extLst>
                  <a:ext uri="{FF2B5EF4-FFF2-40B4-BE49-F238E27FC236}">
                    <a16:creationId xmlns:a16="http://schemas.microsoft.com/office/drawing/2014/main" id="{ECD5ECBD-AD3F-E26E-7C13-3612E5DAA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2905AA51-AFDF-4F1B-66EC-B0FC3FC66A9E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1" name="直線コネクタ 140">
                <a:extLst>
                  <a:ext uri="{FF2B5EF4-FFF2-40B4-BE49-F238E27FC236}">
                    <a16:creationId xmlns:a16="http://schemas.microsoft.com/office/drawing/2014/main" id="{BE3A9C47-E078-D437-6680-B5E510C42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線コネクタ 142">
                <a:extLst>
                  <a:ext uri="{FF2B5EF4-FFF2-40B4-BE49-F238E27FC236}">
                    <a16:creationId xmlns:a16="http://schemas.microsoft.com/office/drawing/2014/main" id="{FE4C924D-5C35-19B7-FE05-688321871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1A8DFA1B-189D-82B5-A760-3892C69C7EC2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5" name="直線コネクタ 144">
                <a:extLst>
                  <a:ext uri="{FF2B5EF4-FFF2-40B4-BE49-F238E27FC236}">
                    <a16:creationId xmlns:a16="http://schemas.microsoft.com/office/drawing/2014/main" id="{AC8F2985-9FEE-688D-3062-E84A4BADB6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AEDF5E6F-C577-3631-7DCB-F7AD1AE467EB}"/>
                  </a:ext>
                </a:extLst>
              </p:cNvPr>
              <p:cNvSpPr txBox="1"/>
              <p:nvPr/>
            </p:nvSpPr>
            <p:spPr>
              <a:xfrm>
                <a:off x="7260906" y="29503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165A53AB-1B10-091C-C36E-2EC38754764A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直線コネクタ 147">
                <a:extLst>
                  <a:ext uri="{FF2B5EF4-FFF2-40B4-BE49-F238E27FC236}">
                    <a16:creationId xmlns:a16="http://schemas.microsoft.com/office/drawing/2014/main" id="{AFD824BF-4533-0C51-F21A-7A97F3E4CE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DA1B8FC-2C90-6C05-94D9-75D8730BF50F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0A691ECE-4136-DD67-01F2-A919D95EDEAE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4" name="直線コネクタ 153">
                <a:extLst>
                  <a:ext uri="{FF2B5EF4-FFF2-40B4-BE49-F238E27FC236}">
                    <a16:creationId xmlns:a16="http://schemas.microsoft.com/office/drawing/2014/main" id="{6E64355A-0F86-63B9-A121-3103A0DE57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13C8C33-E940-4BB1-4778-B169409934DF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6" name="直線コネクタ 155">
                <a:extLst>
                  <a:ext uri="{FF2B5EF4-FFF2-40B4-BE49-F238E27FC236}">
                    <a16:creationId xmlns:a16="http://schemas.microsoft.com/office/drawing/2014/main" id="{38B5356F-2FA2-A45E-30C9-E7AB13574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8B51A572-B0D9-255A-3AFA-855F8C78CBD2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9" name="直線コネクタ 158">
                <a:extLst>
                  <a:ext uri="{FF2B5EF4-FFF2-40B4-BE49-F238E27FC236}">
                    <a16:creationId xmlns:a16="http://schemas.microsoft.com/office/drawing/2014/main" id="{5E14A1FA-2E64-F51A-7CBE-60E26E16A7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541261F2-655E-C877-0BFE-31A022A32C71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直線コネクタ 164">
                <a:extLst>
                  <a:ext uri="{FF2B5EF4-FFF2-40B4-BE49-F238E27FC236}">
                    <a16:creationId xmlns:a16="http://schemas.microsoft.com/office/drawing/2014/main" id="{D6BAD8D3-EFE4-E82E-1632-CA882D0A25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FFBF3B3D-B5EE-782B-0377-1C9F0353C590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C30D61A1-F81C-0A5F-0F57-23F7FFC2AE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F6DD36DA-769A-5CB1-B8EC-A0057CE94095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15D51C16-F92B-19E1-FD5F-F90D1699A8EF}"/>
                  </a:ext>
                </a:extLst>
              </p:cNvPr>
              <p:cNvSpPr txBox="1"/>
              <p:nvPr/>
            </p:nvSpPr>
            <p:spPr>
              <a:xfrm>
                <a:off x="6822115" y="413603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B8BBC662-9CE3-4B1B-504A-90F9BC4D09F3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17ACD31-9D74-A320-2AE2-9BA583A0462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46A9A64-C220-F71B-2D68-56972B470176}"/>
                  </a:ext>
                </a:extLst>
              </p:cNvPr>
              <p:cNvSpPr txBox="1"/>
              <p:nvPr/>
            </p:nvSpPr>
            <p:spPr>
              <a:xfrm>
                <a:off x="7732200" y="251629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547E02C-27E5-DBEF-EA3C-97C23A3DEEF2}"/>
                  </a:ext>
                </a:extLst>
              </p:cNvPr>
              <p:cNvSpPr txBox="1"/>
              <p:nvPr/>
            </p:nvSpPr>
            <p:spPr>
              <a:xfrm>
                <a:off x="8006256" y="2434365"/>
                <a:ext cx="5245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300">
                    <a:solidFill>
                      <a:schemeClr val="bg2">
                        <a:lumMod val="10000"/>
                      </a:schemeClr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岩手</a:t>
                </a:r>
              </a:p>
            </p:txBody>
          </p:sp>
        </p:grp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2023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80230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DE&amp;I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  <a:endParaRPr lang="en-US" altLang="ja-JP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-US" altLang="ja-JP" sz="13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Storage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1613F89A-A5E4-FA80-DD98-43822BC37CB4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2023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11</a:t>
            </a:r>
            <a:r>
              <a:rPr lang="ja-JP" altLang="en-US" sz="140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D8949B1-D527-6D5F-7011-E691AD286115}"/>
              </a:ext>
            </a:extLst>
          </p:cNvPr>
          <p:cNvSpPr txBox="1"/>
          <p:nvPr/>
        </p:nvSpPr>
        <p:spPr>
          <a:xfrm>
            <a:off x="7205102" y="515198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岩田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D66E083-62C1-B1FE-EDC0-749C61F72359}"/>
              </a:ext>
            </a:extLst>
          </p:cNvPr>
          <p:cNvSpPr txBox="1"/>
          <p:nvPr/>
        </p:nvSpPr>
        <p:spPr>
          <a:xfrm>
            <a:off x="7060674" y="537265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浜松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569B83D-73B3-3B1A-57C8-44073896395A}"/>
              </a:ext>
            </a:extLst>
          </p:cNvPr>
          <p:cNvCxnSpPr>
            <a:cxnSpLocks/>
          </p:cNvCxnSpPr>
          <p:nvPr/>
        </p:nvCxnSpPr>
        <p:spPr>
          <a:xfrm>
            <a:off x="6733235" y="4467117"/>
            <a:ext cx="524801" cy="818609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83C20F2-8A0F-CB45-FEE5-358B9BD636B0}"/>
              </a:ext>
            </a:extLst>
          </p:cNvPr>
          <p:cNvCxnSpPr>
            <a:cxnSpLocks/>
          </p:cNvCxnSpPr>
          <p:nvPr/>
        </p:nvCxnSpPr>
        <p:spPr>
          <a:xfrm>
            <a:off x="6599043" y="4532009"/>
            <a:ext cx="557712" cy="89819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7D8396B-12BB-A4F1-3086-878B6D77254F}"/>
              </a:ext>
            </a:extLst>
          </p:cNvPr>
          <p:cNvSpPr txBox="1"/>
          <p:nvPr/>
        </p:nvSpPr>
        <p:spPr>
          <a:xfrm>
            <a:off x="7219287" y="494766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2">
                    <a:lumMod val="1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静岡</a:t>
            </a:r>
            <a:endParaRPr lang="ja-JP" altLang="en-US" sz="1300">
              <a:solidFill>
                <a:schemeClr val="bg2">
                  <a:lumMod val="1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2649F71-9BB9-EEE2-D71D-07E68034A17A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4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D2DDF6B4-7869-0399-D5D7-D208C1349A82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67" name="図 66">
              <a:extLst>
                <a:ext uri="{FF2B5EF4-FFF2-40B4-BE49-F238E27FC236}">
                  <a16:creationId xmlns:a16="http://schemas.microsoft.com/office/drawing/2014/main" id="{DA153FB1-1FFD-922C-97FF-31F2AF32D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2CA81033-88EF-FCFB-A318-0F54E65B8323}"/>
                </a:ext>
              </a:extLst>
            </p:cNvPr>
            <p:cNvGrpSpPr/>
            <p:nvPr/>
          </p:nvGrpSpPr>
          <p:grpSpPr>
            <a:xfrm>
              <a:off x="3094272" y="986839"/>
              <a:ext cx="5935447" cy="5683394"/>
              <a:chOff x="3094272" y="986839"/>
              <a:chExt cx="5935447" cy="5683394"/>
            </a:xfrm>
          </p:grpSpPr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5493330C-E9A9-B562-63A7-46818A584FC8}"/>
                  </a:ext>
                </a:extLst>
              </p:cNvPr>
              <p:cNvSpPr txBox="1"/>
              <p:nvPr/>
            </p:nvSpPr>
            <p:spPr>
              <a:xfrm>
                <a:off x="6922191" y="98683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札幌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444947F8-195B-7DB3-05B9-D5E1CFD0A8BD}"/>
                  </a:ext>
                </a:extLst>
              </p:cNvPr>
              <p:cNvSpPr txBox="1"/>
              <p:nvPr/>
            </p:nvSpPr>
            <p:spPr>
              <a:xfrm>
                <a:off x="7703193" y="168093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函館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3E24339-7CE6-58A3-CBEA-A30744FB4782}"/>
                  </a:ext>
                </a:extLst>
              </p:cNvPr>
              <p:cNvSpPr txBox="1"/>
              <p:nvPr/>
            </p:nvSpPr>
            <p:spPr>
              <a:xfrm>
                <a:off x="7889853" y="207216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青森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8C6025BA-FBF5-D1BE-8509-483CCC707051}"/>
                  </a:ext>
                </a:extLst>
              </p:cNvPr>
              <p:cNvSpPr txBox="1"/>
              <p:nvPr/>
            </p:nvSpPr>
            <p:spPr>
              <a:xfrm>
                <a:off x="6905084" y="243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秋田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DD480DDC-9D93-EDF8-2DBD-B9AD3DDF9806}"/>
                  </a:ext>
                </a:extLst>
              </p:cNvPr>
              <p:cNvSpPr txBox="1"/>
              <p:nvPr/>
            </p:nvSpPr>
            <p:spPr>
              <a:xfrm>
                <a:off x="7903869" y="294351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仙台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テキスト ボックス 87">
                <a:extLst>
                  <a:ext uri="{FF2B5EF4-FFF2-40B4-BE49-F238E27FC236}">
                    <a16:creationId xmlns:a16="http://schemas.microsoft.com/office/drawing/2014/main" id="{2FCFDB8B-9D2F-9E2D-19D9-764812608D49}"/>
                  </a:ext>
                </a:extLst>
              </p:cNvPr>
              <p:cNvSpPr txBox="1"/>
              <p:nvPr/>
            </p:nvSpPr>
            <p:spPr>
              <a:xfrm>
                <a:off x="7843819" y="316882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会津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3F19E698-3D9D-1069-C81A-DA2242609208}"/>
                  </a:ext>
                </a:extLst>
              </p:cNvPr>
              <p:cNvSpPr txBox="1"/>
              <p:nvPr/>
            </p:nvSpPr>
            <p:spPr>
              <a:xfrm>
                <a:off x="7843818" y="3386982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群馬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45A15C59-0C98-3112-153F-BD7EDECE12EF}"/>
                  </a:ext>
                </a:extLst>
              </p:cNvPr>
              <p:cNvSpPr txBox="1"/>
              <p:nvPr/>
            </p:nvSpPr>
            <p:spPr>
              <a:xfrm>
                <a:off x="7412609" y="3610486"/>
                <a:ext cx="1231427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中央線</a:t>
                </a:r>
                <a:r>
                  <a:rPr lang="en" altLang="ja-JP" sz="13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/</a:t>
                </a:r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京王線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912179A7-79A6-3A6A-41A5-390D1A725FE5}"/>
                  </a:ext>
                </a:extLst>
              </p:cNvPr>
              <p:cNvSpPr txBox="1"/>
              <p:nvPr/>
            </p:nvSpPr>
            <p:spPr>
              <a:xfrm>
                <a:off x="8178204" y="3846843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さいたま</a:t>
                </a:r>
                <a:endParaRPr kumimoji="1" lang="ja-JP" altLang="en-US" sz="13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BFB2AE75-A13A-A3FB-370D-41E274128DCE}"/>
                  </a:ext>
                </a:extLst>
              </p:cNvPr>
              <p:cNvSpPr txBox="1"/>
              <p:nvPr/>
            </p:nvSpPr>
            <p:spPr>
              <a:xfrm>
                <a:off x="7779697" y="408320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千葉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D123CDF7-D6AD-4726-EEA8-89017905CC39}"/>
                  </a:ext>
                </a:extLst>
              </p:cNvPr>
              <p:cNvSpPr txBox="1"/>
              <p:nvPr/>
            </p:nvSpPr>
            <p:spPr>
              <a:xfrm>
                <a:off x="7635205" y="43348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東京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4DE6060C-617D-927A-081D-7ED239893261}"/>
                  </a:ext>
                </a:extLst>
              </p:cNvPr>
              <p:cNvSpPr txBox="1"/>
              <p:nvPr/>
            </p:nvSpPr>
            <p:spPr>
              <a:xfrm>
                <a:off x="7396341" y="4530465"/>
                <a:ext cx="118494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六本木一丁目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ACABDF06-4B4A-E800-BCFE-A3263DB5789D}"/>
                  </a:ext>
                </a:extLst>
              </p:cNvPr>
              <p:cNvSpPr txBox="1"/>
              <p:nvPr/>
            </p:nvSpPr>
            <p:spPr>
              <a:xfrm>
                <a:off x="6239479" y="5066647"/>
                <a:ext cx="68480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名古屋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0A980D91-C2B1-5A2E-25B4-7899FC7AA4D1}"/>
                  </a:ext>
                </a:extLst>
              </p:cNvPr>
              <p:cNvSpPr txBox="1"/>
              <p:nvPr/>
            </p:nvSpPr>
            <p:spPr>
              <a:xfrm>
                <a:off x="5851480" y="485573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大阪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A158640C-4F53-B25F-8555-E796AA73FEBE}"/>
                  </a:ext>
                </a:extLst>
              </p:cNvPr>
              <p:cNvSpPr txBox="1"/>
              <p:nvPr/>
            </p:nvSpPr>
            <p:spPr>
              <a:xfrm>
                <a:off x="5752996" y="5277557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徳島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0F614650-7E45-CFEE-8E85-9AD6663ED613}"/>
                  </a:ext>
                </a:extLst>
              </p:cNvPr>
              <p:cNvSpPr txBox="1"/>
              <p:nvPr/>
            </p:nvSpPr>
            <p:spPr>
              <a:xfrm>
                <a:off x="5765998" y="5514228"/>
                <a:ext cx="12346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香川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 (</a:t>
                </a:r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うどん県</a:t>
                </a:r>
                <a:r>
                  <a:rPr lang="en-US" altLang="ja-JP" sz="1300" dirty="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)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A6112853-E1C0-29E9-79AE-B67E8831FCFA}"/>
                  </a:ext>
                </a:extLst>
              </p:cNvPr>
              <p:cNvSpPr txBox="1"/>
              <p:nvPr/>
            </p:nvSpPr>
            <p:spPr>
              <a:xfrm>
                <a:off x="5385889" y="572105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高知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1" name="テキスト ボックス 130">
                <a:extLst>
                  <a:ext uri="{FF2B5EF4-FFF2-40B4-BE49-F238E27FC236}">
                    <a16:creationId xmlns:a16="http://schemas.microsoft.com/office/drawing/2014/main" id="{379815FC-E899-A6DD-F16B-0345C784C6DF}"/>
                  </a:ext>
                </a:extLst>
              </p:cNvPr>
              <p:cNvSpPr txBox="1"/>
              <p:nvPr/>
            </p:nvSpPr>
            <p:spPr>
              <a:xfrm>
                <a:off x="3795214" y="63561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沖縄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3" name="テキスト ボックス 132">
                <a:extLst>
                  <a:ext uri="{FF2B5EF4-FFF2-40B4-BE49-F238E27FC236}">
                    <a16:creationId xmlns:a16="http://schemas.microsoft.com/office/drawing/2014/main" id="{542136C0-252C-D387-44B3-1694A1649D42}"/>
                  </a:ext>
                </a:extLst>
              </p:cNvPr>
              <p:cNvSpPr txBox="1"/>
              <p:nvPr/>
            </p:nvSpPr>
            <p:spPr>
              <a:xfrm>
                <a:off x="3207603" y="53108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熊本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3C6CBB05-FE98-0F93-AC24-20E8A522DEB0}"/>
                  </a:ext>
                </a:extLst>
              </p:cNvPr>
              <p:cNvSpPr txBox="1"/>
              <p:nvPr/>
            </p:nvSpPr>
            <p:spPr>
              <a:xfrm>
                <a:off x="3165394" y="507772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4F0D29F1-6C19-5397-8E6C-F8792879DD38}"/>
                  </a:ext>
                </a:extLst>
              </p:cNvPr>
              <p:cNvSpPr txBox="1"/>
              <p:nvPr/>
            </p:nvSpPr>
            <p:spPr>
              <a:xfrm>
                <a:off x="3094272" y="469839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佐賀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C55A3584-8653-399C-955D-F2711D99F4C8}"/>
                  </a:ext>
                </a:extLst>
              </p:cNvPr>
              <p:cNvSpPr txBox="1"/>
              <p:nvPr/>
            </p:nvSpPr>
            <p:spPr>
              <a:xfrm>
                <a:off x="3617526" y="4500279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福岡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831A12C4-DD4B-E462-2D10-6D6E9181AE05}"/>
                  </a:ext>
                </a:extLst>
              </p:cNvPr>
              <p:cNvSpPr txBox="1"/>
              <p:nvPr/>
            </p:nvSpPr>
            <p:spPr>
              <a:xfrm>
                <a:off x="4780897" y="511304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愛媛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3948EFA2-0765-E23E-E906-854CA3996AFF}"/>
                  </a:ext>
                </a:extLst>
              </p:cNvPr>
              <p:cNvSpPr txBox="1"/>
              <p:nvPr/>
            </p:nvSpPr>
            <p:spPr>
              <a:xfrm>
                <a:off x="4768808" y="53606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大分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0543496E-DB6C-E529-5486-DF48C033E7D3}"/>
                  </a:ext>
                </a:extLst>
              </p:cNvPr>
              <p:cNvSpPr txBox="1"/>
              <p:nvPr/>
            </p:nvSpPr>
            <p:spPr>
              <a:xfrm>
                <a:off x="4098133" y="408045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広島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56FFBEAF-9A28-83A8-FC08-CBAEEE7F1D47}"/>
                  </a:ext>
                </a:extLst>
              </p:cNvPr>
              <p:cNvSpPr txBox="1"/>
              <p:nvPr/>
            </p:nvSpPr>
            <p:spPr>
              <a:xfrm>
                <a:off x="4313295" y="376735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島根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C4BA2497-C801-3137-F4E3-20E5D8E04946}"/>
                  </a:ext>
                </a:extLst>
              </p:cNvPr>
              <p:cNvSpPr txBox="1"/>
              <p:nvPr/>
            </p:nvSpPr>
            <p:spPr>
              <a:xfrm>
                <a:off x="4653895" y="3553038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岡山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32F80EB-F40E-3F44-9CDA-F000BE1349BF}"/>
                  </a:ext>
                </a:extLst>
              </p:cNvPr>
              <p:cNvSpPr txBox="1"/>
              <p:nvPr/>
            </p:nvSpPr>
            <p:spPr>
              <a:xfrm>
                <a:off x="5174408" y="364610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神戸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77523C1-A093-A87E-FE6D-FE9C6ED2FC72}"/>
                  </a:ext>
                </a:extLst>
              </p:cNvPr>
              <p:cNvSpPr txBox="1"/>
              <p:nvPr/>
            </p:nvSpPr>
            <p:spPr>
              <a:xfrm>
                <a:off x="5555303" y="3816343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京都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8337A424-9966-347B-42A7-EA9DF945AE78}"/>
                  </a:ext>
                </a:extLst>
              </p:cNvPr>
              <p:cNvSpPr txBox="1"/>
              <p:nvPr/>
            </p:nvSpPr>
            <p:spPr>
              <a:xfrm>
                <a:off x="5496496" y="3474970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岐阜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AA201D34-7CEC-CEFD-6A8E-7655D04A82CE}"/>
                  </a:ext>
                </a:extLst>
              </p:cNvPr>
              <p:cNvSpPr txBox="1"/>
              <p:nvPr/>
            </p:nvSpPr>
            <p:spPr>
              <a:xfrm>
                <a:off x="5199563" y="3259426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金沢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D7B52EBF-3D02-4B3E-04C1-3EA34FD95A16}"/>
                  </a:ext>
                </a:extLst>
              </p:cNvPr>
              <p:cNvSpPr txBox="1"/>
              <p:nvPr/>
            </p:nvSpPr>
            <p:spPr>
              <a:xfrm>
                <a:off x="5798625" y="3154414"/>
                <a:ext cx="85151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上越妙高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CE572567-F6F8-644F-6F01-6B293EB1C94F}"/>
                  </a:ext>
                </a:extLst>
              </p:cNvPr>
              <p:cNvSpPr txBox="1"/>
              <p:nvPr/>
            </p:nvSpPr>
            <p:spPr>
              <a:xfrm>
                <a:off x="6609989" y="3238335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長野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DE5F0BB1-F9DE-D07D-DE2B-FDDB7E60CF0F}"/>
                  </a:ext>
                </a:extLst>
              </p:cNvPr>
              <p:cNvSpPr txBox="1"/>
              <p:nvPr/>
            </p:nvSpPr>
            <p:spPr>
              <a:xfrm>
                <a:off x="6152530" y="2763614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新潟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52306171-D097-2595-2DCF-F5E32C1516CD}"/>
                  </a:ext>
                </a:extLst>
              </p:cNvPr>
              <p:cNvSpPr txBox="1"/>
              <p:nvPr/>
            </p:nvSpPr>
            <p:spPr>
              <a:xfrm>
                <a:off x="7727601" y="127644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1F245593-39A2-D5A9-AFBE-91B43C94EAAE}"/>
                  </a:ext>
                </a:extLst>
              </p:cNvPr>
              <p:cNvSpPr txBox="1"/>
              <p:nvPr/>
            </p:nvSpPr>
            <p:spPr>
              <a:xfrm>
                <a:off x="7460044" y="167970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9" name="直線コネクタ 168">
                <a:extLst>
                  <a:ext uri="{FF2B5EF4-FFF2-40B4-BE49-F238E27FC236}">
                    <a16:creationId xmlns:a16="http://schemas.microsoft.com/office/drawing/2014/main" id="{F9C71C9C-2504-8ACA-0120-D7335C9515BE}"/>
                  </a:ext>
                </a:extLst>
              </p:cNvPr>
              <p:cNvCxnSpPr/>
              <p:nvPr/>
            </p:nvCxnSpPr>
            <p:spPr>
              <a:xfrm>
                <a:off x="7341079" y="1275225"/>
                <a:ext cx="502739" cy="1120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9DA5E136-AC9D-BA55-A762-2CB2AA5CEE81}"/>
                  </a:ext>
                </a:extLst>
              </p:cNvPr>
              <p:cNvSpPr txBox="1"/>
              <p:nvPr/>
            </p:nvSpPr>
            <p:spPr>
              <a:xfrm>
                <a:off x="7594553" y="214921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1C2FCF32-BA61-4E03-976E-40751AB2282B}"/>
                  </a:ext>
                </a:extLst>
              </p:cNvPr>
              <p:cNvSpPr txBox="1"/>
              <p:nvPr/>
            </p:nvSpPr>
            <p:spPr>
              <a:xfrm>
                <a:off x="7339922" y="254603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6DCCE2E9-E22C-F9D8-3E5D-32118BFF713F}"/>
                  </a:ext>
                </a:extLst>
              </p:cNvPr>
              <p:cNvSpPr txBox="1"/>
              <p:nvPr/>
            </p:nvSpPr>
            <p:spPr>
              <a:xfrm>
                <a:off x="7619222" y="295131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FA347863-C0E8-291F-D86F-4E7E9ED848DA}"/>
                  </a:ext>
                </a:extLst>
              </p:cNvPr>
              <p:cNvSpPr txBox="1"/>
              <p:nvPr/>
            </p:nvSpPr>
            <p:spPr>
              <a:xfrm>
                <a:off x="7214833" y="384998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3150AC49-02CD-F57E-41CA-EB87FA8BC21E}"/>
                  </a:ext>
                </a:extLst>
              </p:cNvPr>
              <p:cNvCxnSpPr>
                <a:cxnSpLocks/>
                <a:endCxn id="93" idx="1"/>
              </p:cNvCxnSpPr>
              <p:nvPr/>
            </p:nvCxnSpPr>
            <p:spPr>
              <a:xfrm>
                <a:off x="7494559" y="3982528"/>
                <a:ext cx="683645" cy="1050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C8AB8E6B-7B6C-F97B-5446-9D49C6186C2B}"/>
                  </a:ext>
                </a:extLst>
              </p:cNvPr>
              <p:cNvCxnSpPr>
                <a:cxnSpLocks/>
                <a:endCxn id="94" idx="1"/>
              </p:cNvCxnSpPr>
              <p:nvPr/>
            </p:nvCxnSpPr>
            <p:spPr>
              <a:xfrm>
                <a:off x="7555134" y="4171701"/>
                <a:ext cx="224563" cy="5769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3848B0B2-88C2-8090-A142-A2F735B3F1D6}"/>
                  </a:ext>
                </a:extLst>
              </p:cNvPr>
              <p:cNvSpPr txBox="1"/>
              <p:nvPr/>
            </p:nvSpPr>
            <p:spPr>
              <a:xfrm>
                <a:off x="7338077" y="400617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89450288-CEDA-50C7-A071-9679C7D24332}"/>
                  </a:ext>
                </a:extLst>
              </p:cNvPr>
              <p:cNvSpPr txBox="1"/>
              <p:nvPr/>
            </p:nvSpPr>
            <p:spPr>
              <a:xfrm>
                <a:off x="7188508" y="39588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C0112F55-5786-30EB-D3AE-B7F3AC11CEE9}"/>
                  </a:ext>
                </a:extLst>
              </p:cNvPr>
              <p:cNvSpPr txBox="1"/>
              <p:nvPr/>
            </p:nvSpPr>
            <p:spPr>
              <a:xfrm>
                <a:off x="7141669" y="390777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34B00025-5DEE-A1A9-FDD1-6523A080CF9D}"/>
                  </a:ext>
                </a:extLst>
              </p:cNvPr>
              <p:cNvSpPr txBox="1"/>
              <p:nvPr/>
            </p:nvSpPr>
            <p:spPr>
              <a:xfrm>
                <a:off x="7073449" y="404142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1" name="直線コネクタ 180">
                <a:extLst>
                  <a:ext uri="{FF2B5EF4-FFF2-40B4-BE49-F238E27FC236}">
                    <a16:creationId xmlns:a16="http://schemas.microsoft.com/office/drawing/2014/main" id="{C67C3A0E-7D17-07A2-1A75-AD1C250FB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75164" y="4150126"/>
                <a:ext cx="235791" cy="35275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線コネクタ 181">
                <a:extLst>
                  <a:ext uri="{FF2B5EF4-FFF2-40B4-BE49-F238E27FC236}">
                    <a16:creationId xmlns:a16="http://schemas.microsoft.com/office/drawing/2014/main" id="{527270EF-410E-FA5A-BC7F-D5C81BB17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93096" y="3706465"/>
                <a:ext cx="532792" cy="46730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>
                <a:extLst>
                  <a:ext uri="{FF2B5EF4-FFF2-40B4-BE49-F238E27FC236}">
                    <a16:creationId xmlns:a16="http://schemas.microsoft.com/office/drawing/2014/main" id="{F9310183-DAFE-1DC2-9EB2-73C9ED124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3333" y="4375588"/>
                <a:ext cx="19636" cy="75775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C024D446-AEFD-1B69-9683-17625E35AC87}"/>
                  </a:ext>
                </a:extLst>
              </p:cNvPr>
              <p:cNvSpPr txBox="1"/>
              <p:nvPr/>
            </p:nvSpPr>
            <p:spPr>
              <a:xfrm>
                <a:off x="6320475" y="419752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テキスト ボックス 184">
                <a:extLst>
                  <a:ext uri="{FF2B5EF4-FFF2-40B4-BE49-F238E27FC236}">
                    <a16:creationId xmlns:a16="http://schemas.microsoft.com/office/drawing/2014/main" id="{D5B21742-B7A1-C625-B69A-0B3C5E9B6D05}"/>
                  </a:ext>
                </a:extLst>
              </p:cNvPr>
              <p:cNvSpPr txBox="1"/>
              <p:nvPr/>
            </p:nvSpPr>
            <p:spPr>
              <a:xfrm>
                <a:off x="6281972" y="4074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8" name="直線コネクタ 187">
                <a:extLst>
                  <a:ext uri="{FF2B5EF4-FFF2-40B4-BE49-F238E27FC236}">
                    <a16:creationId xmlns:a16="http://schemas.microsoft.com/office/drawing/2014/main" id="{78575EDF-C1F2-DA94-235B-ABACBC2E63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9581" y="4076449"/>
                <a:ext cx="100285" cy="22246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>
                <a:extLst>
                  <a:ext uri="{FF2B5EF4-FFF2-40B4-BE49-F238E27FC236}">
                    <a16:creationId xmlns:a16="http://schemas.microsoft.com/office/drawing/2014/main" id="{F9E1F788-2E58-83A3-D8A6-9DF482FA7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1019" y="4480062"/>
                <a:ext cx="100285" cy="45612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テキスト ボックス 189">
                <a:extLst>
                  <a:ext uri="{FF2B5EF4-FFF2-40B4-BE49-F238E27FC236}">
                    <a16:creationId xmlns:a16="http://schemas.microsoft.com/office/drawing/2014/main" id="{8DBABE1F-C918-1522-06C8-737D416AB83B}"/>
                  </a:ext>
                </a:extLst>
              </p:cNvPr>
              <p:cNvSpPr txBox="1"/>
              <p:nvPr/>
            </p:nvSpPr>
            <p:spPr>
              <a:xfrm>
                <a:off x="5839629" y="418865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テキスト ボックス 190">
                <a:extLst>
                  <a:ext uri="{FF2B5EF4-FFF2-40B4-BE49-F238E27FC236}">
                    <a16:creationId xmlns:a16="http://schemas.microsoft.com/office/drawing/2014/main" id="{A006C82C-B3C4-3AF3-6FA5-DFE954AE324D}"/>
                  </a:ext>
                </a:extLst>
              </p:cNvPr>
              <p:cNvSpPr txBox="1"/>
              <p:nvPr/>
            </p:nvSpPr>
            <p:spPr>
              <a:xfrm>
                <a:off x="5811035" y="430063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2" name="直線コネクタ 191">
                <a:extLst>
                  <a:ext uri="{FF2B5EF4-FFF2-40B4-BE49-F238E27FC236}">
                    <a16:creationId xmlns:a16="http://schemas.microsoft.com/office/drawing/2014/main" id="{8BFE08CD-896D-3863-20B4-6744BE8AF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81873" y="4795734"/>
                <a:ext cx="90404" cy="3591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コネクタ 192">
                <a:extLst>
                  <a:ext uri="{FF2B5EF4-FFF2-40B4-BE49-F238E27FC236}">
                    <a16:creationId xmlns:a16="http://schemas.microsoft.com/office/drawing/2014/main" id="{740D3CB6-900C-3255-1A74-ED1D2E169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4850" y="4963716"/>
                <a:ext cx="267791" cy="8429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コネクタ 193">
                <a:extLst>
                  <a:ext uri="{FF2B5EF4-FFF2-40B4-BE49-F238E27FC236}">
                    <a16:creationId xmlns:a16="http://schemas.microsoft.com/office/drawing/2014/main" id="{98A2234B-58C5-9BFD-B7B1-7698C40346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8720" y="4795627"/>
                <a:ext cx="200909" cy="52495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コネクタ 194">
                <a:extLst>
                  <a:ext uri="{FF2B5EF4-FFF2-40B4-BE49-F238E27FC236}">
                    <a16:creationId xmlns:a16="http://schemas.microsoft.com/office/drawing/2014/main" id="{623EC994-DF11-1273-1DA9-56B0A42B4C3E}"/>
                  </a:ext>
                </a:extLst>
              </p:cNvPr>
              <p:cNvCxnSpPr>
                <a:cxnSpLocks/>
                <a:endCxn id="127" idx="1"/>
              </p:cNvCxnSpPr>
              <p:nvPr/>
            </p:nvCxnSpPr>
            <p:spPr>
              <a:xfrm>
                <a:off x="5479187" y="4621053"/>
                <a:ext cx="286811" cy="103936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テキスト ボックス 195">
                <a:extLst>
                  <a:ext uri="{FF2B5EF4-FFF2-40B4-BE49-F238E27FC236}">
                    <a16:creationId xmlns:a16="http://schemas.microsoft.com/office/drawing/2014/main" id="{D0683259-232F-E185-E984-41013579B43D}"/>
                  </a:ext>
                </a:extLst>
              </p:cNvPr>
              <p:cNvSpPr txBox="1"/>
              <p:nvPr/>
            </p:nvSpPr>
            <p:spPr>
              <a:xfrm>
                <a:off x="5466189" y="465773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テキスト ボックス 196">
                <a:extLst>
                  <a:ext uri="{FF2B5EF4-FFF2-40B4-BE49-F238E27FC236}">
                    <a16:creationId xmlns:a16="http://schemas.microsoft.com/office/drawing/2014/main" id="{8A8FB041-3254-9749-2021-9746363195AA}"/>
                  </a:ext>
                </a:extLst>
              </p:cNvPr>
              <p:cNvSpPr txBox="1"/>
              <p:nvPr/>
            </p:nvSpPr>
            <p:spPr>
              <a:xfrm>
                <a:off x="5313247" y="447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テキスト ボックス 197">
                <a:extLst>
                  <a:ext uri="{FF2B5EF4-FFF2-40B4-BE49-F238E27FC236}">
                    <a16:creationId xmlns:a16="http://schemas.microsoft.com/office/drawing/2014/main" id="{A0BED596-1728-5B69-66F7-E5B273F3AB97}"/>
                  </a:ext>
                </a:extLst>
              </p:cNvPr>
              <p:cNvSpPr txBox="1"/>
              <p:nvPr/>
            </p:nvSpPr>
            <p:spPr>
              <a:xfrm>
                <a:off x="5110014" y="480334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テキスト ボックス 198">
                <a:extLst>
                  <a:ext uri="{FF2B5EF4-FFF2-40B4-BE49-F238E27FC236}">
                    <a16:creationId xmlns:a16="http://schemas.microsoft.com/office/drawing/2014/main" id="{D06FB0DC-F6A1-ABD8-55F3-ED63F5A57793}"/>
                  </a:ext>
                </a:extLst>
              </p:cNvPr>
              <p:cNvSpPr txBox="1"/>
              <p:nvPr/>
            </p:nvSpPr>
            <p:spPr>
              <a:xfrm>
                <a:off x="4894029" y="465123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0" name="直線コネクタ 199">
                <a:extLst>
                  <a:ext uri="{FF2B5EF4-FFF2-40B4-BE49-F238E27FC236}">
                    <a16:creationId xmlns:a16="http://schemas.microsoft.com/office/drawing/2014/main" id="{0ADE90AF-5DD7-B1C9-5518-FF3BE1458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392" y="3888952"/>
                <a:ext cx="324723" cy="52238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テキスト ボックス 200">
                <a:extLst>
                  <a:ext uri="{FF2B5EF4-FFF2-40B4-BE49-F238E27FC236}">
                    <a16:creationId xmlns:a16="http://schemas.microsoft.com/office/drawing/2014/main" id="{4C5C7FC5-AFD8-17B6-C317-14D5E8E86DD8}"/>
                  </a:ext>
                </a:extLst>
              </p:cNvPr>
              <p:cNvSpPr txBox="1"/>
              <p:nvPr/>
            </p:nvSpPr>
            <p:spPr>
              <a:xfrm>
                <a:off x="5639690" y="428768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2" name="直線コネクタ 201">
                <a:extLst>
                  <a:ext uri="{FF2B5EF4-FFF2-40B4-BE49-F238E27FC236}">
                    <a16:creationId xmlns:a16="http://schemas.microsoft.com/office/drawing/2014/main" id="{39C2C478-B71E-F9FC-CC05-67CB76F3B0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996" y="4026004"/>
                <a:ext cx="199245" cy="29439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テキスト ボックス 202">
                <a:extLst>
                  <a:ext uri="{FF2B5EF4-FFF2-40B4-BE49-F238E27FC236}">
                    <a16:creationId xmlns:a16="http://schemas.microsoft.com/office/drawing/2014/main" id="{749AFF27-4D4A-231C-40A8-F884171819DB}"/>
                  </a:ext>
                </a:extLst>
              </p:cNvPr>
              <p:cNvSpPr txBox="1"/>
              <p:nvPr/>
            </p:nvSpPr>
            <p:spPr>
              <a:xfrm>
                <a:off x="4806184" y="417571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4" name="直線コネクタ 203">
                <a:extLst>
                  <a:ext uri="{FF2B5EF4-FFF2-40B4-BE49-F238E27FC236}">
                    <a16:creationId xmlns:a16="http://schemas.microsoft.com/office/drawing/2014/main" id="{90DEECA5-9FF7-BBFD-3202-C4BBAC49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014" y="4235009"/>
                <a:ext cx="493573" cy="32465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テキスト ボックス 204">
                <a:extLst>
                  <a:ext uri="{FF2B5EF4-FFF2-40B4-BE49-F238E27FC236}">
                    <a16:creationId xmlns:a16="http://schemas.microsoft.com/office/drawing/2014/main" id="{381CDD05-C9B7-3DAF-0336-5BB9DE1CBEA0}"/>
                  </a:ext>
                </a:extLst>
              </p:cNvPr>
              <p:cNvSpPr txBox="1"/>
              <p:nvPr/>
            </p:nvSpPr>
            <p:spPr>
              <a:xfrm>
                <a:off x="4877651" y="441346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6" name="直線コネクタ 205">
                <a:extLst>
                  <a:ext uri="{FF2B5EF4-FFF2-40B4-BE49-F238E27FC236}">
                    <a16:creationId xmlns:a16="http://schemas.microsoft.com/office/drawing/2014/main" id="{611607CB-EBEB-4AFC-70D3-599D431D10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8856" y="4679234"/>
                <a:ext cx="355794" cy="15010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線コネクタ 206">
                <a:extLst>
                  <a:ext uri="{FF2B5EF4-FFF2-40B4-BE49-F238E27FC236}">
                    <a16:creationId xmlns:a16="http://schemas.microsoft.com/office/drawing/2014/main" id="{82D73F68-056E-44F5-970F-941AEDAE9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9757" y="4854131"/>
                <a:ext cx="685565" cy="7784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テキスト ボックス 207">
                <a:extLst>
                  <a:ext uri="{FF2B5EF4-FFF2-40B4-BE49-F238E27FC236}">
                    <a16:creationId xmlns:a16="http://schemas.microsoft.com/office/drawing/2014/main" id="{61E4A8E9-3879-4862-B498-99067CB8BD5E}"/>
                  </a:ext>
                </a:extLst>
              </p:cNvPr>
              <p:cNvSpPr txBox="1"/>
              <p:nvPr/>
            </p:nvSpPr>
            <p:spPr>
              <a:xfrm>
                <a:off x="4149980" y="478692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テキスト ボックス 208">
                <a:extLst>
                  <a:ext uri="{FF2B5EF4-FFF2-40B4-BE49-F238E27FC236}">
                    <a16:creationId xmlns:a16="http://schemas.microsoft.com/office/drawing/2014/main" id="{8D3E4CFA-EDBE-636D-0739-D0A69B2407D4}"/>
                  </a:ext>
                </a:extLst>
              </p:cNvPr>
              <p:cNvSpPr txBox="1"/>
              <p:nvPr/>
            </p:nvSpPr>
            <p:spPr>
              <a:xfrm>
                <a:off x="4270679" y="4694216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0" name="直線コネクタ 209">
                <a:extLst>
                  <a:ext uri="{FF2B5EF4-FFF2-40B4-BE49-F238E27FC236}">
                    <a16:creationId xmlns:a16="http://schemas.microsoft.com/office/drawing/2014/main" id="{0423A5F3-9ED6-91C2-6BE7-FBB8C7ECDE78}"/>
                  </a:ext>
                </a:extLst>
              </p:cNvPr>
              <p:cNvCxnSpPr>
                <a:cxnSpLocks/>
                <a:stCxn id="136" idx="3"/>
              </p:cNvCxnSpPr>
              <p:nvPr/>
            </p:nvCxnSpPr>
            <p:spPr>
              <a:xfrm flipV="1">
                <a:off x="3683485" y="5089259"/>
                <a:ext cx="546269" cy="13466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テキスト ボックス 210">
                <a:extLst>
                  <a:ext uri="{FF2B5EF4-FFF2-40B4-BE49-F238E27FC236}">
                    <a16:creationId xmlns:a16="http://schemas.microsoft.com/office/drawing/2014/main" id="{440F30A9-29AB-622B-6159-CAC78FEA8111}"/>
                  </a:ext>
                </a:extLst>
              </p:cNvPr>
              <p:cNvSpPr txBox="1"/>
              <p:nvPr/>
            </p:nvSpPr>
            <p:spPr>
              <a:xfrm>
                <a:off x="4063958" y="493865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2" name="直線コネクタ 211">
                <a:extLst>
                  <a:ext uri="{FF2B5EF4-FFF2-40B4-BE49-F238E27FC236}">
                    <a16:creationId xmlns:a16="http://schemas.microsoft.com/office/drawing/2014/main" id="{6A378014-74E1-4FFD-2A0E-B9F96342E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9466" y="5219737"/>
                <a:ext cx="326973" cy="220089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3" name="テキスト ボックス 212">
                <a:extLst>
                  <a:ext uri="{FF2B5EF4-FFF2-40B4-BE49-F238E27FC236}">
                    <a16:creationId xmlns:a16="http://schemas.microsoft.com/office/drawing/2014/main" id="{89B0679C-F485-E32A-2035-AAD24DC972BA}"/>
                  </a:ext>
                </a:extLst>
              </p:cNvPr>
              <p:cNvSpPr txBox="1"/>
              <p:nvPr/>
            </p:nvSpPr>
            <p:spPr>
              <a:xfrm>
                <a:off x="4275100" y="50691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70D50646-87DF-6DB6-57A5-182BEBC794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4047" y="3423298"/>
                <a:ext cx="583957" cy="33178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テキスト ボックス 216">
                <a:extLst>
                  <a:ext uri="{FF2B5EF4-FFF2-40B4-BE49-F238E27FC236}">
                    <a16:creationId xmlns:a16="http://schemas.microsoft.com/office/drawing/2014/main" id="{E9DB4211-41C8-7A71-4989-8679EF15C610}"/>
                  </a:ext>
                </a:extLst>
              </p:cNvPr>
              <p:cNvSpPr txBox="1"/>
              <p:nvPr/>
            </p:nvSpPr>
            <p:spPr>
              <a:xfrm>
                <a:off x="6206688" y="3605541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8" name="直線コネクタ 217">
                <a:extLst>
                  <a:ext uri="{FF2B5EF4-FFF2-40B4-BE49-F238E27FC236}">
                    <a16:creationId xmlns:a16="http://schemas.microsoft.com/office/drawing/2014/main" id="{D4B22960-DF11-DFAA-181A-42CBAB0914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80126" y="3481662"/>
                <a:ext cx="233196" cy="46036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線コネクタ 218">
                <a:extLst>
                  <a:ext uri="{FF2B5EF4-FFF2-40B4-BE49-F238E27FC236}">
                    <a16:creationId xmlns:a16="http://schemas.microsoft.com/office/drawing/2014/main" id="{FE423C99-8EFE-CBA6-D91B-567C9ED110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1646" y="3009455"/>
                <a:ext cx="673666" cy="21496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BD8F6FDD-1855-DF76-C5A2-0B054AB38627}"/>
                  </a:ext>
                </a:extLst>
              </p:cNvPr>
              <p:cNvSpPr txBox="1"/>
              <p:nvPr/>
            </p:nvSpPr>
            <p:spPr>
              <a:xfrm>
                <a:off x="7081748" y="308274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1" name="直線コネクタ 220">
                <a:extLst>
                  <a:ext uri="{FF2B5EF4-FFF2-40B4-BE49-F238E27FC236}">
                    <a16:creationId xmlns:a16="http://schemas.microsoft.com/office/drawing/2014/main" id="{B697EF9C-F97E-CD75-D4A9-09C22FFCD6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60906" y="2928051"/>
                <a:ext cx="182557" cy="13799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3C2799F4-166B-7D29-9826-DED5FA3302D8}"/>
                  </a:ext>
                </a:extLst>
              </p:cNvPr>
              <p:cNvSpPr txBox="1"/>
              <p:nvPr/>
            </p:nvSpPr>
            <p:spPr>
              <a:xfrm>
                <a:off x="3571185" y="637784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4" name="直線コネクタ 223">
                <a:extLst>
                  <a:ext uri="{FF2B5EF4-FFF2-40B4-BE49-F238E27FC236}">
                    <a16:creationId xmlns:a16="http://schemas.microsoft.com/office/drawing/2014/main" id="{13F65D55-3812-B893-0B16-AE1C695B8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43921" y="3768745"/>
                <a:ext cx="319985" cy="15721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5" name="テキスト ボックス 224">
                <a:extLst>
                  <a:ext uri="{FF2B5EF4-FFF2-40B4-BE49-F238E27FC236}">
                    <a16:creationId xmlns:a16="http://schemas.microsoft.com/office/drawing/2014/main" id="{D436F071-C346-D39B-67D9-F92FBCFDF450}"/>
                  </a:ext>
                </a:extLst>
              </p:cNvPr>
              <p:cNvSpPr txBox="1"/>
              <p:nvPr/>
            </p:nvSpPr>
            <p:spPr>
              <a:xfrm>
                <a:off x="6955959" y="38013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テキスト ボックス 225">
                <a:extLst>
                  <a:ext uri="{FF2B5EF4-FFF2-40B4-BE49-F238E27FC236}">
                    <a16:creationId xmlns:a16="http://schemas.microsoft.com/office/drawing/2014/main" id="{68505427-A124-DBEA-4E6B-C5CE5453AC4C}"/>
                  </a:ext>
                </a:extLst>
              </p:cNvPr>
              <p:cNvSpPr txBox="1"/>
              <p:nvPr/>
            </p:nvSpPr>
            <p:spPr>
              <a:xfrm>
                <a:off x="6599108" y="3774680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7" name="直線コネクタ 226">
                <a:extLst>
                  <a:ext uri="{FF2B5EF4-FFF2-40B4-BE49-F238E27FC236}">
                    <a16:creationId xmlns:a16="http://schemas.microsoft.com/office/drawing/2014/main" id="{699C1EDA-0ACF-391B-7802-E6B8DE0DAB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71289" y="3549817"/>
                <a:ext cx="636744" cy="9053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テキスト ボックス 227">
                <a:extLst>
                  <a:ext uri="{FF2B5EF4-FFF2-40B4-BE49-F238E27FC236}">
                    <a16:creationId xmlns:a16="http://schemas.microsoft.com/office/drawing/2014/main" id="{1F9B0E43-C206-9825-6B93-C6BB0CB32230}"/>
                  </a:ext>
                </a:extLst>
              </p:cNvPr>
              <p:cNvSpPr txBox="1"/>
              <p:nvPr/>
            </p:nvSpPr>
            <p:spPr>
              <a:xfrm>
                <a:off x="7135194" y="350352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29" name="直線コネクタ 228">
                <a:extLst>
                  <a:ext uri="{FF2B5EF4-FFF2-40B4-BE49-F238E27FC236}">
                    <a16:creationId xmlns:a16="http://schemas.microsoft.com/office/drawing/2014/main" id="{80F078F7-3F89-8E1A-1E8A-A6020CF2D3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4901" y="3401753"/>
                <a:ext cx="475224" cy="270255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2E697AAD-B81C-8659-D0F5-97FB19A08E45}"/>
                  </a:ext>
                </a:extLst>
              </p:cNvPr>
              <p:cNvSpPr txBox="1"/>
              <p:nvPr/>
            </p:nvSpPr>
            <p:spPr>
              <a:xfrm>
                <a:off x="6610304" y="3538122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1" name="直線コネクタ 230">
                <a:extLst>
                  <a:ext uri="{FF2B5EF4-FFF2-40B4-BE49-F238E27FC236}">
                    <a16:creationId xmlns:a16="http://schemas.microsoft.com/office/drawing/2014/main" id="{67A995C6-F24E-D141-7D80-8C20195832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45189" y="3312930"/>
                <a:ext cx="368541" cy="243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4B96889D-DE2E-EFA9-4F77-BC8A7616DFAB}"/>
                  </a:ext>
                </a:extLst>
              </p:cNvPr>
              <p:cNvSpPr txBox="1"/>
              <p:nvPr/>
            </p:nvSpPr>
            <p:spPr>
              <a:xfrm>
                <a:off x="7354431" y="3192274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6AE1022D-DD6E-FC95-4F2F-7D2CEC4FBBB5}"/>
                  </a:ext>
                </a:extLst>
              </p:cNvPr>
              <p:cNvSpPr txBox="1"/>
              <p:nvPr/>
            </p:nvSpPr>
            <p:spPr>
              <a:xfrm>
                <a:off x="6421379" y="4356685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テキスト ボックス 233">
                <a:extLst>
                  <a:ext uri="{FF2B5EF4-FFF2-40B4-BE49-F238E27FC236}">
                    <a16:creationId xmlns:a16="http://schemas.microsoft.com/office/drawing/2014/main" id="{9922D551-9122-A82B-EB36-C0A8311AD7E8}"/>
                  </a:ext>
                </a:extLst>
              </p:cNvPr>
              <p:cNvSpPr txBox="1"/>
              <p:nvPr/>
            </p:nvSpPr>
            <p:spPr>
              <a:xfrm>
                <a:off x="6555319" y="4295997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5" name="直線コネクタ 234">
                <a:extLst>
                  <a:ext uri="{FF2B5EF4-FFF2-40B4-BE49-F238E27FC236}">
                    <a16:creationId xmlns:a16="http://schemas.microsoft.com/office/drawing/2014/main" id="{94134230-AAD8-5F76-6492-591E0DE74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57173" y="3801903"/>
                <a:ext cx="417925" cy="6308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C982FCAA-7EEF-3DAB-90A7-138BB01436C4}"/>
                  </a:ext>
                </a:extLst>
              </p:cNvPr>
              <p:cNvSpPr txBox="1"/>
              <p:nvPr/>
            </p:nvSpPr>
            <p:spPr>
              <a:xfrm>
                <a:off x="5345426" y="4298889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7" name="直線コネクタ 236">
                <a:extLst>
                  <a:ext uri="{FF2B5EF4-FFF2-40B4-BE49-F238E27FC236}">
                    <a16:creationId xmlns:a16="http://schemas.microsoft.com/office/drawing/2014/main" id="{01FD6D22-5084-C868-6D88-1EBA1EC7B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3721" y="5036139"/>
                <a:ext cx="93360" cy="42091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8521BE62-816E-1B72-9094-12321EF4FFAC}"/>
                  </a:ext>
                </a:extLst>
              </p:cNvPr>
              <p:cNvSpPr txBox="1"/>
              <p:nvPr/>
            </p:nvSpPr>
            <p:spPr>
              <a:xfrm>
                <a:off x="4605576" y="4885113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9F9176B-48C0-C6F6-365A-18B502CB8169}"/>
                  </a:ext>
                </a:extLst>
              </p:cNvPr>
              <p:cNvSpPr txBox="1"/>
              <p:nvPr/>
            </p:nvSpPr>
            <p:spPr>
              <a:xfrm>
                <a:off x="6802886" y="2691001"/>
                <a:ext cx="518091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300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cs typeface="Arial" panose="020B0604020202020204" pitchFamily="34" charset="0"/>
                  </a:rPr>
                  <a:t>山形</a:t>
                </a:r>
                <a:endParaRPr kumimoji="1" lang="ja-JP" altLang="en-US" sz="1300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A10F9556-A9A3-7942-544D-A7526EAC7E7F}"/>
                  </a:ext>
                </a:extLst>
              </p:cNvPr>
              <p:cNvSpPr txBox="1"/>
              <p:nvPr/>
            </p:nvSpPr>
            <p:spPr>
              <a:xfrm>
                <a:off x="7260906" y="2947208"/>
                <a:ext cx="351378" cy="29238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" altLang="ja-JP" sz="1300" dirty="0">
                    <a:solidFill>
                      <a:srgbClr val="F8B62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★</a:t>
                </a:r>
                <a:endParaRPr kumimoji="1" lang="ja-JP" altLang="en-US" sz="130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E8BF1168-78F4-7B98-D845-3CED6843EFFB}"/>
              </a:ext>
            </a:extLst>
          </p:cNvPr>
          <p:cNvSpPr txBox="1"/>
          <p:nvPr/>
        </p:nvSpPr>
        <p:spPr>
          <a:xfrm>
            <a:off x="8896237" y="1586753"/>
            <a:ext cx="2802306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-US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(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ALL)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関西</a:t>
            </a: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クラウド女子会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初心者支部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CLI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コンテナ支部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HPC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Fin-JAWS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Ops-JAWS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E-JAWS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アーキテクチャ専門支部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情シス支部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NW-JAWS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Security-JAWS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ビッグデータ支部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Media-JAWS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朝会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SRE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CDK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JAWS-UG </a:t>
            </a:r>
            <a:r>
              <a:rPr lang="en" altLang="ja-JP" sz="1300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GameTech</a:t>
            </a:r>
            <a:r>
              <a:rPr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専門支部</a:t>
            </a:r>
            <a:endParaRPr lang="en-US" altLang="ja-JP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Storage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endParaRPr kumimoji="1"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FCD69F9A-271B-8E20-9DA2-F243AE69F441}"/>
              </a:ext>
            </a:extLst>
          </p:cNvPr>
          <p:cNvSpPr txBox="1"/>
          <p:nvPr/>
        </p:nvSpPr>
        <p:spPr>
          <a:xfrm>
            <a:off x="864584" y="3091225"/>
            <a:ext cx="1831299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全国支部</a:t>
            </a:r>
            <a:r>
              <a:rPr lang="en-US" altLang="ja-JP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 MAP</a:t>
            </a:r>
            <a:endParaRPr kumimoji="1" lang="ja-JP" altLang="en-US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1" name="テキスト ボックス 240">
            <a:extLst>
              <a:ext uri="{FF2B5EF4-FFF2-40B4-BE49-F238E27FC236}">
                <a16:creationId xmlns:a16="http://schemas.microsoft.com/office/drawing/2014/main" id="{432ACC57-E262-518B-346C-596D133699BD}"/>
              </a:ext>
            </a:extLst>
          </p:cNvPr>
          <p:cNvSpPr txBox="1"/>
          <p:nvPr/>
        </p:nvSpPr>
        <p:spPr>
          <a:xfrm>
            <a:off x="864584" y="2378321"/>
            <a:ext cx="41251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全国</a:t>
            </a:r>
            <a:r>
              <a:rPr lang="en-US" altLang="ja-JP" sz="40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60+</a:t>
            </a:r>
            <a:r>
              <a:rPr lang="ja-JP" altLang="en-US" sz="24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支部</a:t>
            </a:r>
          </a:p>
        </p:txBody>
      </p:sp>
      <p:sp>
        <p:nvSpPr>
          <p:cNvPr id="242" name="テキスト ボックス 241">
            <a:extLst>
              <a:ext uri="{FF2B5EF4-FFF2-40B4-BE49-F238E27FC236}">
                <a16:creationId xmlns:a16="http://schemas.microsoft.com/office/drawing/2014/main" id="{1F02125C-69ED-349E-511F-E61420D5B002}"/>
              </a:ext>
            </a:extLst>
          </p:cNvPr>
          <p:cNvSpPr txBox="1"/>
          <p:nvPr/>
        </p:nvSpPr>
        <p:spPr>
          <a:xfrm>
            <a:off x="864584" y="3744040"/>
            <a:ext cx="17027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2023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年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11</a:t>
            </a:r>
            <a:r>
              <a:rPr lang="ja-JP" altLang="en-US" sz="14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月現在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E484AC-E5FD-826C-C4CC-412401479159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2023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E243A2-BD2E-4423-B7E2-D77BBF1CBCE5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5E417E-BEB1-FD27-52D9-EEA9633DE07D}"/>
              </a:ext>
            </a:extLst>
          </p:cNvPr>
          <p:cNvSpPr txBox="1"/>
          <p:nvPr/>
        </p:nvSpPr>
        <p:spPr>
          <a:xfrm>
            <a:off x="7288312" y="472608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横浜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290BB8-BAE1-0BCA-F7DF-03F24D736529}"/>
              </a:ext>
            </a:extLst>
          </p:cNvPr>
          <p:cNvCxnSpPr>
            <a:cxnSpLocks/>
          </p:cNvCxnSpPr>
          <p:nvPr/>
        </p:nvCxnSpPr>
        <p:spPr>
          <a:xfrm>
            <a:off x="7242149" y="4251744"/>
            <a:ext cx="127145" cy="51982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E3BFF6F-3D4F-DB61-67EC-711AD4814128}"/>
              </a:ext>
            </a:extLst>
          </p:cNvPr>
          <p:cNvSpPr txBox="1"/>
          <p:nvPr/>
        </p:nvSpPr>
        <p:spPr>
          <a:xfrm>
            <a:off x="7205102" y="5151989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岩田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7AA3F7F-CC81-565F-783D-1F2C540603CD}"/>
              </a:ext>
            </a:extLst>
          </p:cNvPr>
          <p:cNvSpPr txBox="1"/>
          <p:nvPr/>
        </p:nvSpPr>
        <p:spPr>
          <a:xfrm>
            <a:off x="7060674" y="5372652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浜松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1706492-5BE3-89D5-4049-927D92080C0A}"/>
              </a:ext>
            </a:extLst>
          </p:cNvPr>
          <p:cNvCxnSpPr>
            <a:cxnSpLocks/>
          </p:cNvCxnSpPr>
          <p:nvPr/>
        </p:nvCxnSpPr>
        <p:spPr>
          <a:xfrm>
            <a:off x="6733235" y="4467117"/>
            <a:ext cx="524801" cy="8186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64EA66E-5904-916C-FEAB-BDF40E283306}"/>
              </a:ext>
            </a:extLst>
          </p:cNvPr>
          <p:cNvCxnSpPr>
            <a:cxnSpLocks/>
          </p:cNvCxnSpPr>
          <p:nvPr/>
        </p:nvCxnSpPr>
        <p:spPr>
          <a:xfrm>
            <a:off x="6599043" y="4532009"/>
            <a:ext cx="557712" cy="8981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6469A4-BC1C-1FF3-495D-0260E8EEF085}"/>
              </a:ext>
            </a:extLst>
          </p:cNvPr>
          <p:cNvSpPr txBox="1"/>
          <p:nvPr/>
        </p:nvSpPr>
        <p:spPr>
          <a:xfrm>
            <a:off x="7219287" y="4947666"/>
            <a:ext cx="51809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3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静岡</a:t>
            </a:r>
            <a:endParaRPr lang="ja-JP" altLang="en-US" sz="130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E724D77-76C3-3AB8-7CCC-6C5A6A4296C8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F45ACD1-FB4A-2674-4BDD-5EBB7E5E12BC}"/>
              </a:ext>
            </a:extLst>
          </p:cNvPr>
          <p:cNvSpPr txBox="1"/>
          <p:nvPr/>
        </p:nvSpPr>
        <p:spPr>
          <a:xfrm>
            <a:off x="7732200" y="251629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736710-AAD5-5493-442D-D4BE21562F08}"/>
              </a:ext>
            </a:extLst>
          </p:cNvPr>
          <p:cNvSpPr txBox="1"/>
          <p:nvPr/>
        </p:nvSpPr>
        <p:spPr>
          <a:xfrm>
            <a:off x="8006256" y="2434365"/>
            <a:ext cx="5245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30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岩手</a:t>
            </a:r>
          </a:p>
        </p:txBody>
      </p:sp>
    </p:spTree>
    <p:extLst>
      <p:ext uri="{BB962C8B-B14F-4D97-AF65-F5344CB8AC3E}">
        <p14:creationId xmlns:p14="http://schemas.microsoft.com/office/powerpoint/2010/main" val="226581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3F4E103-6F43-7CE6-6A82-06F6BFA6A706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BE5DEAB5-F181-C231-7D32-B86F468AA964}"/>
                </a:ext>
              </a:extLst>
            </p:cNvPr>
            <p:cNvSpPr txBox="1"/>
            <p:nvPr/>
          </p:nvSpPr>
          <p:spPr>
            <a:xfrm>
              <a:off x="7207972" y="5151033"/>
              <a:ext cx="58381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Iwata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98CDEBE-7A6E-8DB0-A887-51C78E39E283}"/>
                </a:ext>
              </a:extLst>
            </p:cNvPr>
            <p:cNvSpPr txBox="1"/>
            <p:nvPr/>
          </p:nvSpPr>
          <p:spPr>
            <a:xfrm>
              <a:off x="7063544" y="5371696"/>
              <a:ext cx="108555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Hamamatsu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30964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94176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2">
                      <a:lumMod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D8BA2699-CF2B-F060-9A25-7E1366DF358F}"/>
                </a:ext>
              </a:extLst>
            </p:cNvPr>
            <p:cNvCxnSpPr>
              <a:cxnSpLocks/>
            </p:cNvCxnSpPr>
            <p:nvPr/>
          </p:nvCxnSpPr>
          <p:spPr>
            <a:xfrm>
              <a:off x="6736105" y="4466161"/>
              <a:ext cx="524801" cy="81860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A94BE3FB-3F77-78AC-A75B-24FCC5D2014D}"/>
                </a:ext>
              </a:extLst>
            </p:cNvPr>
            <p:cNvCxnSpPr>
              <a:cxnSpLocks/>
            </p:cNvCxnSpPr>
            <p:nvPr/>
          </p:nvCxnSpPr>
          <p:spPr>
            <a:xfrm>
              <a:off x="6601913" y="4531053"/>
              <a:ext cx="557712" cy="898197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63958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503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55959" y="38013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D6BAD8D3-EFE4-E82E-1632-CA882D0A2525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テキスト ボックス 166">
              <a:extLst>
                <a:ext uri="{FF2B5EF4-FFF2-40B4-BE49-F238E27FC236}">
                  <a16:creationId xmlns:a16="http://schemas.microsoft.com/office/drawing/2014/main" id="{FFBF3B3D-B5EE-782B-0377-1C9F0353C590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CCC0F85-0F18-2925-7430-5CED3851DEA9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68" name="図 167">
            <a:extLst>
              <a:ext uri="{FF2B5EF4-FFF2-40B4-BE49-F238E27FC236}">
                <a16:creationId xmlns:a16="http://schemas.microsoft.com/office/drawing/2014/main" id="{8C73A2B2-ABEF-7E98-5B83-61B29B3E0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52" y="577094"/>
            <a:ext cx="2837455" cy="489779"/>
          </a:xfrm>
          <a:prstGeom prst="rect">
            <a:avLst/>
          </a:prstGeom>
        </p:spPr>
      </p:pic>
      <p:pic>
        <p:nvPicPr>
          <p:cNvPr id="169" name="図 168">
            <a:extLst>
              <a:ext uri="{FF2B5EF4-FFF2-40B4-BE49-F238E27FC236}">
                <a16:creationId xmlns:a16="http://schemas.microsoft.com/office/drawing/2014/main" id="{2FBF6E41-8C55-1BEA-0E1D-A5F7932E0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070" y="1240389"/>
            <a:ext cx="2796992" cy="218867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29E1843D-8D5D-EBB1-275F-97F6CCF58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2">
                <a:lumMod val="10000"/>
              </a:schemeClr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18987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2023</a:t>
            </a:r>
            <a:endParaRPr lang="ja-JP" altLang="en-US" sz="2400" b="1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D91EC2-2C14-0427-B542-025A7ADC4D3A}"/>
              </a:ext>
            </a:extLst>
          </p:cNvPr>
          <p:cNvSpPr txBox="1"/>
          <p:nvPr/>
        </p:nvSpPr>
        <p:spPr>
          <a:xfrm>
            <a:off x="7288312" y="4726082"/>
            <a:ext cx="9676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Yokohama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514FC5E-D4A3-BD63-8B8F-353145323B2C}"/>
              </a:ext>
            </a:extLst>
          </p:cNvPr>
          <p:cNvCxnSpPr>
            <a:cxnSpLocks/>
          </p:cNvCxnSpPr>
          <p:nvPr/>
        </p:nvCxnSpPr>
        <p:spPr>
          <a:xfrm>
            <a:off x="7242149" y="4251744"/>
            <a:ext cx="127145" cy="519829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99F6C75-D5C9-BBAA-8792-B8EC9B308A83}"/>
              </a:ext>
            </a:extLst>
          </p:cNvPr>
          <p:cNvSpPr txBox="1"/>
          <p:nvPr/>
        </p:nvSpPr>
        <p:spPr>
          <a:xfrm>
            <a:off x="7219287" y="4947666"/>
            <a:ext cx="870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Shizuoka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54A00A6-C362-8651-EEC9-52914C66B65D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7F1E8B34-BF8F-05D1-6D33-381AE2C90AFD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E3313CF-2044-49C9-C38E-E64186E9994E}"/>
              </a:ext>
            </a:extLst>
          </p:cNvPr>
          <p:cNvSpPr txBox="1"/>
          <p:nvPr/>
        </p:nvSpPr>
        <p:spPr>
          <a:xfrm>
            <a:off x="7732200" y="251629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584FDEAF-D55D-D142-41BF-D005A80705B7}"/>
              </a:ext>
            </a:extLst>
          </p:cNvPr>
          <p:cNvSpPr txBox="1"/>
          <p:nvPr/>
        </p:nvSpPr>
        <p:spPr>
          <a:xfrm>
            <a:off x="8006256" y="2434365"/>
            <a:ext cx="583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Iwate</a:t>
            </a:r>
            <a:endParaRPr kumimoji="1" lang="ja-JP" altLang="en-US" sz="1300">
              <a:solidFill>
                <a:schemeClr val="bg2">
                  <a:lumMod val="10000"/>
                </a:schemeClr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05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85D222-740A-3491-3E57-C364571E754E}"/>
              </a:ext>
            </a:extLst>
          </p:cNvPr>
          <p:cNvGrpSpPr/>
          <p:nvPr/>
        </p:nvGrpSpPr>
        <p:grpSpPr>
          <a:xfrm>
            <a:off x="1227699" y="-46453"/>
            <a:ext cx="10092068" cy="6950906"/>
            <a:chOff x="1227699" y="-46453"/>
            <a:chExt cx="10092068" cy="6950906"/>
          </a:xfrm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B1CB0761-B399-7CBC-7921-DD1B3DC5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227699" y="-46453"/>
              <a:ext cx="10092068" cy="6950906"/>
            </a:xfrm>
            <a:prstGeom prst="rect">
              <a:avLst/>
            </a:prstGeom>
          </p:spPr>
        </p:pic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EF206009-C05E-689D-D308-D211AC2E1E82}"/>
                </a:ext>
              </a:extLst>
            </p:cNvPr>
            <p:cNvCxnSpPr>
              <a:cxnSpLocks/>
            </p:cNvCxnSpPr>
            <p:nvPr/>
          </p:nvCxnSpPr>
          <p:spPr>
            <a:xfrm>
              <a:off x="5057173" y="3801903"/>
              <a:ext cx="417925" cy="63085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27DD7D3-2C5C-F897-9C8D-323C705B9513}"/>
                </a:ext>
              </a:extLst>
            </p:cNvPr>
            <p:cNvSpPr txBox="1"/>
            <p:nvPr/>
          </p:nvSpPr>
          <p:spPr>
            <a:xfrm>
              <a:off x="5345426" y="429888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2903C899-5461-E771-8E1A-3BB38143B30C}"/>
                </a:ext>
              </a:extLst>
            </p:cNvPr>
            <p:cNvCxnSpPr>
              <a:cxnSpLocks/>
            </p:cNvCxnSpPr>
            <p:nvPr/>
          </p:nvCxnSpPr>
          <p:spPr>
            <a:xfrm>
              <a:off x="4783721" y="5036139"/>
              <a:ext cx="93360" cy="42091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F0C4C4B-3B1C-0588-0DD1-0C8014920F12}"/>
                </a:ext>
              </a:extLst>
            </p:cNvPr>
            <p:cNvSpPr txBox="1"/>
            <p:nvPr/>
          </p:nvSpPr>
          <p:spPr>
            <a:xfrm>
              <a:off x="6922191" y="986839"/>
              <a:ext cx="81624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Sapporo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130F4D3-7219-7DE7-85E5-0BC9FDADFF74}"/>
                </a:ext>
              </a:extLst>
            </p:cNvPr>
            <p:cNvSpPr txBox="1"/>
            <p:nvPr/>
          </p:nvSpPr>
          <p:spPr>
            <a:xfrm>
              <a:off x="7703193" y="1680930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Hakodate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E072F01-E5DB-C445-3394-95A7FA0FE5AE}"/>
                </a:ext>
              </a:extLst>
            </p:cNvPr>
            <p:cNvSpPr txBox="1"/>
            <p:nvPr/>
          </p:nvSpPr>
          <p:spPr>
            <a:xfrm>
              <a:off x="7903869" y="2040191"/>
              <a:ext cx="71365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Aomori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7FB1879-4E36-DC5C-53DD-E4217E3D7E89}"/>
                </a:ext>
              </a:extLst>
            </p:cNvPr>
            <p:cNvSpPr txBox="1"/>
            <p:nvPr/>
          </p:nvSpPr>
          <p:spPr>
            <a:xfrm>
              <a:off x="6905084" y="2433517"/>
              <a:ext cx="55496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Akita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518DBAB-5982-00F1-DF0A-C776742FC33C}"/>
                </a:ext>
              </a:extLst>
            </p:cNvPr>
            <p:cNvSpPr txBox="1"/>
            <p:nvPr/>
          </p:nvSpPr>
          <p:spPr>
            <a:xfrm>
              <a:off x="7903869" y="2943517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Sendai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1C937A19-D752-6116-94B8-44A6637AE8C8}"/>
                </a:ext>
              </a:extLst>
            </p:cNvPr>
            <p:cNvSpPr txBox="1"/>
            <p:nvPr/>
          </p:nvSpPr>
          <p:spPr>
            <a:xfrm>
              <a:off x="7843819" y="3168829"/>
              <a:ext cx="50847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Aizu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97020B5-446D-283A-F472-02F7E05DB396}"/>
                </a:ext>
              </a:extLst>
            </p:cNvPr>
            <p:cNvSpPr txBox="1"/>
            <p:nvPr/>
          </p:nvSpPr>
          <p:spPr>
            <a:xfrm>
              <a:off x="7843818" y="3386982"/>
              <a:ext cx="73289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Gunma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A3A4A9-2559-CF7D-36B2-61EC42422B86}"/>
                </a:ext>
              </a:extLst>
            </p:cNvPr>
            <p:cNvSpPr txBox="1"/>
            <p:nvPr/>
          </p:nvSpPr>
          <p:spPr>
            <a:xfrm>
              <a:off x="7412609" y="3610486"/>
              <a:ext cx="159530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ChuoLine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KeioLine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042D6600-0A15-34EC-0345-241EF0627B77}"/>
                </a:ext>
              </a:extLst>
            </p:cNvPr>
            <p:cNvSpPr txBox="1"/>
            <p:nvPr/>
          </p:nvSpPr>
          <p:spPr>
            <a:xfrm>
              <a:off x="8178204" y="3846843"/>
              <a:ext cx="79701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Saitama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B8E16EC-F803-269F-D2EF-D70738EC2298}"/>
                </a:ext>
              </a:extLst>
            </p:cNvPr>
            <p:cNvSpPr txBox="1"/>
            <p:nvPr/>
          </p:nvSpPr>
          <p:spPr>
            <a:xfrm>
              <a:off x="7779697" y="4083200"/>
              <a:ext cx="6206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Chiba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4875951-2DC9-4B08-55E2-D42A5EE4822F}"/>
                </a:ext>
              </a:extLst>
            </p:cNvPr>
            <p:cNvSpPr txBox="1"/>
            <p:nvPr/>
          </p:nvSpPr>
          <p:spPr>
            <a:xfrm>
              <a:off x="7635205" y="4334848"/>
              <a:ext cx="6214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Tokyo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F98F5A0-59AE-AFFF-3D14-2579DAC93FA4}"/>
                </a:ext>
              </a:extLst>
            </p:cNvPr>
            <p:cNvSpPr txBox="1"/>
            <p:nvPr/>
          </p:nvSpPr>
          <p:spPr>
            <a:xfrm>
              <a:off x="7396341" y="4530465"/>
              <a:ext cx="159691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Roppongi 1-chome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B0CF17D-B75F-67E5-B50B-58F9F9A9FDFD}"/>
                </a:ext>
              </a:extLst>
            </p:cNvPr>
            <p:cNvSpPr txBox="1"/>
            <p:nvPr/>
          </p:nvSpPr>
          <p:spPr>
            <a:xfrm>
              <a:off x="7238996" y="4726082"/>
              <a:ext cx="96763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Yokohama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36056F6-2930-E018-5C30-AE70F8FFD17A}"/>
                </a:ext>
              </a:extLst>
            </p:cNvPr>
            <p:cNvSpPr txBox="1"/>
            <p:nvPr/>
          </p:nvSpPr>
          <p:spPr>
            <a:xfrm>
              <a:off x="6239479" y="5066647"/>
              <a:ext cx="760144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Nagoya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2C7476-B146-B5AF-FF3E-EE893505547D}"/>
                </a:ext>
              </a:extLst>
            </p:cNvPr>
            <p:cNvSpPr txBox="1"/>
            <p:nvPr/>
          </p:nvSpPr>
          <p:spPr>
            <a:xfrm>
              <a:off x="5851480" y="4855737"/>
              <a:ext cx="66717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Osaka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F607D00-17DB-F808-B5DC-81647910FD29}"/>
                </a:ext>
              </a:extLst>
            </p:cNvPr>
            <p:cNvSpPr txBox="1"/>
            <p:nvPr/>
          </p:nvSpPr>
          <p:spPr>
            <a:xfrm>
              <a:off x="5752996" y="5277557"/>
              <a:ext cx="98373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Tokushima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38E33D3-9AAC-EDD7-F3C5-A304B28EC57D}"/>
                </a:ext>
              </a:extLst>
            </p:cNvPr>
            <p:cNvSpPr txBox="1"/>
            <p:nvPr/>
          </p:nvSpPr>
          <p:spPr>
            <a:xfrm>
              <a:off x="5765998" y="5514228"/>
              <a:ext cx="78739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Kagawa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991D7A8-9C07-67C0-3BA3-8ADC1F70D364}"/>
                </a:ext>
              </a:extLst>
            </p:cNvPr>
            <p:cNvSpPr txBox="1"/>
            <p:nvPr/>
          </p:nvSpPr>
          <p:spPr>
            <a:xfrm>
              <a:off x="5385889" y="5721056"/>
              <a:ext cx="60144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Kochi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C0BBB67-DC52-AE8F-5DC7-7C1394B3F6B6}"/>
                </a:ext>
              </a:extLst>
            </p:cNvPr>
            <p:cNvSpPr txBox="1"/>
            <p:nvPr/>
          </p:nvSpPr>
          <p:spPr>
            <a:xfrm>
              <a:off x="3795214" y="6356143"/>
              <a:ext cx="83388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Okinawa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B264A49A-4860-6D22-E8D9-8EF80357B3A0}"/>
                </a:ext>
              </a:extLst>
            </p:cNvPr>
            <p:cNvSpPr txBox="1"/>
            <p:nvPr/>
          </p:nvSpPr>
          <p:spPr>
            <a:xfrm>
              <a:off x="3207603" y="5310858"/>
              <a:ext cx="99257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Kumamoto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5F0C1686-EB4D-B0AA-2170-3D4B0B1CB4C0}"/>
                </a:ext>
              </a:extLst>
            </p:cNvPr>
            <p:cNvSpPr txBox="1"/>
            <p:nvPr/>
          </p:nvSpPr>
          <p:spPr>
            <a:xfrm>
              <a:off x="3165394" y="5077725"/>
              <a:ext cx="88036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Nagasaki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9661D8E3-FADA-728D-20FE-7BB3A58C72E0}"/>
                </a:ext>
              </a:extLst>
            </p:cNvPr>
            <p:cNvSpPr txBox="1"/>
            <p:nvPr/>
          </p:nvSpPr>
          <p:spPr>
            <a:xfrm>
              <a:off x="3094272" y="4698398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Saga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3C8FA374-42A3-FBA4-572D-9FA22D34B50A}"/>
                </a:ext>
              </a:extLst>
            </p:cNvPr>
            <p:cNvSpPr txBox="1"/>
            <p:nvPr/>
          </p:nvSpPr>
          <p:spPr>
            <a:xfrm>
              <a:off x="3370545" y="4433694"/>
              <a:ext cx="82586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Fukuoka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5EB7EBF9-94EC-ADA2-AB6E-D0F609562A5B}"/>
                </a:ext>
              </a:extLst>
            </p:cNvPr>
            <p:cNvSpPr txBox="1"/>
            <p:nvPr/>
          </p:nvSpPr>
          <p:spPr>
            <a:xfrm>
              <a:off x="4780897" y="5113048"/>
              <a:ext cx="65755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Ehime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80D4C97-7C0A-E34B-7461-7E31BD1359A8}"/>
                </a:ext>
              </a:extLst>
            </p:cNvPr>
            <p:cNvSpPr txBox="1"/>
            <p:nvPr/>
          </p:nvSpPr>
          <p:spPr>
            <a:xfrm>
              <a:off x="4768808" y="5428339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Oita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AFF3FCEE-38C3-8DB2-9B5A-8B26CDFD14E4}"/>
                </a:ext>
              </a:extLst>
            </p:cNvPr>
            <p:cNvSpPr txBox="1"/>
            <p:nvPr/>
          </p:nvSpPr>
          <p:spPr>
            <a:xfrm>
              <a:off x="3768118" y="3981678"/>
              <a:ext cx="93647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Hiroshima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62D296C5-0DCD-F426-17A1-0B7F4F8866A3}"/>
                </a:ext>
              </a:extLst>
            </p:cNvPr>
            <p:cNvSpPr txBox="1"/>
            <p:nvPr/>
          </p:nvSpPr>
          <p:spPr>
            <a:xfrm>
              <a:off x="4313295" y="3767358"/>
              <a:ext cx="84350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Shimane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9C8A118-40DA-DF09-3FBF-ECA7847014A5}"/>
                </a:ext>
              </a:extLst>
            </p:cNvPr>
            <p:cNvSpPr txBox="1"/>
            <p:nvPr/>
          </p:nvSpPr>
          <p:spPr>
            <a:xfrm>
              <a:off x="4340051" y="3553038"/>
              <a:ext cx="89960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Okayama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8710C19-474C-C486-44B4-5E055EBA92C1}"/>
                </a:ext>
              </a:extLst>
            </p:cNvPr>
            <p:cNvSpPr txBox="1"/>
            <p:nvPr/>
          </p:nvSpPr>
          <p:spPr>
            <a:xfrm>
              <a:off x="5174408" y="3646103"/>
              <a:ext cx="574196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Kobe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24A762D-070B-BA29-834D-C4042F21CAC9}"/>
                </a:ext>
              </a:extLst>
            </p:cNvPr>
            <p:cNvSpPr txBox="1"/>
            <p:nvPr/>
          </p:nvSpPr>
          <p:spPr>
            <a:xfrm>
              <a:off x="5555303" y="3816343"/>
              <a:ext cx="61106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Kyoto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5991DE19-7850-B763-867D-DC945E931DD0}"/>
                </a:ext>
              </a:extLst>
            </p:cNvPr>
            <p:cNvSpPr txBox="1"/>
            <p:nvPr/>
          </p:nvSpPr>
          <p:spPr>
            <a:xfrm>
              <a:off x="5496496" y="3474970"/>
              <a:ext cx="49084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Gifu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6BBDDB0-D406-36D0-2B26-CDBC624B8BA8}"/>
                </a:ext>
              </a:extLst>
            </p:cNvPr>
            <p:cNvSpPr txBox="1"/>
            <p:nvPr/>
          </p:nvSpPr>
          <p:spPr>
            <a:xfrm>
              <a:off x="4885602" y="3259426"/>
              <a:ext cx="96372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Kanazawa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4E8EDCC4-14A8-FA20-9C09-195AE9BF2CDC}"/>
                </a:ext>
              </a:extLst>
            </p:cNvPr>
            <p:cNvSpPr txBox="1"/>
            <p:nvPr/>
          </p:nvSpPr>
          <p:spPr>
            <a:xfrm>
              <a:off x="5558669" y="3104986"/>
              <a:ext cx="121539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Joetsu</a:t>
              </a:r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" altLang="ja-JP" sz="13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Myoko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7BDE8A-6D7E-5121-7EDD-E22B5C61EBF4}"/>
                </a:ext>
              </a:extLst>
            </p:cNvPr>
            <p:cNvSpPr txBox="1"/>
            <p:nvPr/>
          </p:nvSpPr>
          <p:spPr>
            <a:xfrm>
              <a:off x="6609989" y="3238335"/>
              <a:ext cx="76976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Nagano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4E8F5EFF-31D0-1D63-3B2E-0E32CCB1DE08}"/>
                </a:ext>
              </a:extLst>
            </p:cNvPr>
            <p:cNvSpPr txBox="1"/>
            <p:nvPr/>
          </p:nvSpPr>
          <p:spPr>
            <a:xfrm>
              <a:off x="6054230" y="2763614"/>
              <a:ext cx="70403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Niigata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1844D774-08CA-80C4-BE8A-4E2F25B79334}"/>
                </a:ext>
              </a:extLst>
            </p:cNvPr>
            <p:cNvSpPr txBox="1"/>
            <p:nvPr/>
          </p:nvSpPr>
          <p:spPr>
            <a:xfrm>
              <a:off x="6637461" y="2664531"/>
              <a:ext cx="933717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Yamagata</a:t>
              </a:r>
              <a:endParaRPr kumimoji="1" lang="ja-JP" altLang="en-US" sz="13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6D37C682-1DB3-B4D3-4264-69D7E523C622}"/>
                </a:ext>
              </a:extLst>
            </p:cNvPr>
            <p:cNvSpPr txBox="1"/>
            <p:nvPr/>
          </p:nvSpPr>
          <p:spPr>
            <a:xfrm>
              <a:off x="7727601" y="127644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DDB57DC5-4CAC-FC7A-E7B9-DEB91073E565}"/>
                </a:ext>
              </a:extLst>
            </p:cNvPr>
            <p:cNvSpPr txBox="1"/>
            <p:nvPr/>
          </p:nvSpPr>
          <p:spPr>
            <a:xfrm>
              <a:off x="7460044" y="167970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D7B58FC3-3186-C8EA-5397-766AE5D677BC}"/>
                </a:ext>
              </a:extLst>
            </p:cNvPr>
            <p:cNvCxnSpPr/>
            <p:nvPr/>
          </p:nvCxnSpPr>
          <p:spPr>
            <a:xfrm>
              <a:off x="7341079" y="1275225"/>
              <a:ext cx="502739" cy="11209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31332F69-A8B0-2D09-88D8-4D33B074FD0A}"/>
                </a:ext>
              </a:extLst>
            </p:cNvPr>
            <p:cNvSpPr txBox="1"/>
            <p:nvPr/>
          </p:nvSpPr>
          <p:spPr>
            <a:xfrm>
              <a:off x="7594553" y="214921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E96AA90-98F7-8A36-D574-071B37104DC0}"/>
                </a:ext>
              </a:extLst>
            </p:cNvPr>
            <p:cNvSpPr txBox="1"/>
            <p:nvPr/>
          </p:nvSpPr>
          <p:spPr>
            <a:xfrm>
              <a:off x="7339922" y="254603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BDAF10AA-E220-10E9-68B6-3F670B6CB407}"/>
                </a:ext>
              </a:extLst>
            </p:cNvPr>
            <p:cNvSpPr txBox="1"/>
            <p:nvPr/>
          </p:nvSpPr>
          <p:spPr>
            <a:xfrm>
              <a:off x="7619222" y="29513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31173D-3827-A7AC-CA2C-3DF875A0A0EC}"/>
                </a:ext>
              </a:extLst>
            </p:cNvPr>
            <p:cNvSpPr txBox="1"/>
            <p:nvPr/>
          </p:nvSpPr>
          <p:spPr>
            <a:xfrm>
              <a:off x="7214833" y="384998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6F300DC5-AF70-481C-7B0F-332D416A323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7494559" y="3982528"/>
              <a:ext cx="683645" cy="1050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B264FC2C-8C2B-5B5F-A325-9608A25396E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7555134" y="4171701"/>
              <a:ext cx="224563" cy="5769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FCE055DA-C74B-ADEF-B40B-1F5CEF6B0CE8}"/>
                </a:ext>
              </a:extLst>
            </p:cNvPr>
            <p:cNvSpPr txBox="1"/>
            <p:nvPr/>
          </p:nvSpPr>
          <p:spPr>
            <a:xfrm>
              <a:off x="7338077" y="400617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7C7AF2-A457-C62D-C968-7F978B163A38}"/>
                </a:ext>
              </a:extLst>
            </p:cNvPr>
            <p:cNvSpPr txBox="1"/>
            <p:nvPr/>
          </p:nvSpPr>
          <p:spPr>
            <a:xfrm>
              <a:off x="7188508" y="39588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93125472-9439-B5DD-B7F4-68D797CD21CB}"/>
                </a:ext>
              </a:extLst>
            </p:cNvPr>
            <p:cNvSpPr txBox="1"/>
            <p:nvPr/>
          </p:nvSpPr>
          <p:spPr>
            <a:xfrm>
              <a:off x="7141669" y="390777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F09C576A-D418-425E-F5B0-41FDB52105F4}"/>
                </a:ext>
              </a:extLst>
            </p:cNvPr>
            <p:cNvSpPr txBox="1"/>
            <p:nvPr/>
          </p:nvSpPr>
          <p:spPr>
            <a:xfrm>
              <a:off x="7073449" y="404142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E5A1BD30-7BE5-495A-75CC-C793C9DDEBD4}"/>
                </a:ext>
              </a:extLst>
            </p:cNvPr>
            <p:cNvCxnSpPr>
              <a:cxnSpLocks/>
            </p:cNvCxnSpPr>
            <p:nvPr/>
          </p:nvCxnSpPr>
          <p:spPr>
            <a:xfrm>
              <a:off x="7242149" y="4251744"/>
              <a:ext cx="114171" cy="5025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106D2403-9AEC-1745-DA96-6EDE498566A6}"/>
                </a:ext>
              </a:extLst>
            </p:cNvPr>
            <p:cNvCxnSpPr>
              <a:cxnSpLocks/>
            </p:cNvCxnSpPr>
            <p:nvPr/>
          </p:nvCxnSpPr>
          <p:spPr>
            <a:xfrm>
              <a:off x="7375164" y="4150126"/>
              <a:ext cx="235791" cy="35275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27C06EE1-D3E6-5E2B-7161-B58A771E3B4E}"/>
                </a:ext>
              </a:extLst>
            </p:cNvPr>
            <p:cNvCxnSpPr>
              <a:cxnSpLocks/>
            </p:cNvCxnSpPr>
            <p:nvPr/>
          </p:nvCxnSpPr>
          <p:spPr>
            <a:xfrm>
              <a:off x="5893096" y="3706465"/>
              <a:ext cx="532792" cy="46730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51AB565C-3643-1F5F-059C-5B51581E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93333" y="4375588"/>
              <a:ext cx="19636" cy="757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テキスト ボックス 81">
              <a:extLst>
                <a:ext uri="{FF2B5EF4-FFF2-40B4-BE49-F238E27FC236}">
                  <a16:creationId xmlns:a16="http://schemas.microsoft.com/office/drawing/2014/main" id="{23B72C35-66B1-B121-A912-40FD28F1571A}"/>
                </a:ext>
              </a:extLst>
            </p:cNvPr>
            <p:cNvSpPr txBox="1"/>
            <p:nvPr/>
          </p:nvSpPr>
          <p:spPr>
            <a:xfrm>
              <a:off x="6320475" y="419752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2B1BD05E-DD01-51D1-6B38-278FD70F496F}"/>
                </a:ext>
              </a:extLst>
            </p:cNvPr>
            <p:cNvSpPr txBox="1"/>
            <p:nvPr/>
          </p:nvSpPr>
          <p:spPr>
            <a:xfrm>
              <a:off x="6281972" y="4074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72B6161B-2EC3-F3A3-4B1D-715A727E050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581" y="4076449"/>
              <a:ext cx="100285" cy="22246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0CD3EF9D-5F7E-40A4-4073-D29F84CF0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91019" y="4480062"/>
              <a:ext cx="100285" cy="45612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B233398B-0F8A-0591-7FD0-CBAE7F6A2E34}"/>
                </a:ext>
              </a:extLst>
            </p:cNvPr>
            <p:cNvSpPr txBox="1"/>
            <p:nvPr/>
          </p:nvSpPr>
          <p:spPr>
            <a:xfrm>
              <a:off x="5839629" y="418865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120CD60F-8642-AA3E-CC6E-A75521F51766}"/>
                </a:ext>
              </a:extLst>
            </p:cNvPr>
            <p:cNvSpPr txBox="1"/>
            <p:nvPr/>
          </p:nvSpPr>
          <p:spPr>
            <a:xfrm>
              <a:off x="5811035" y="430063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EBDA2C2A-1977-9CE2-6EBC-BD89CE4C6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1873" y="4795734"/>
              <a:ext cx="90404" cy="3591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61FD02DF-8AA0-3A02-97F1-92C72C1AE449}"/>
                </a:ext>
              </a:extLst>
            </p:cNvPr>
            <p:cNvCxnSpPr>
              <a:cxnSpLocks/>
            </p:cNvCxnSpPr>
            <p:nvPr/>
          </p:nvCxnSpPr>
          <p:spPr>
            <a:xfrm>
              <a:off x="5304850" y="4963716"/>
              <a:ext cx="267791" cy="8429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0DA3324C-AA8C-DF26-F506-184422070B12}"/>
                </a:ext>
              </a:extLst>
            </p:cNvPr>
            <p:cNvCxnSpPr>
              <a:cxnSpLocks/>
            </p:cNvCxnSpPr>
            <p:nvPr/>
          </p:nvCxnSpPr>
          <p:spPr>
            <a:xfrm>
              <a:off x="5638720" y="4795627"/>
              <a:ext cx="200909" cy="5249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76E30A4-5A52-A3BB-F3EC-6C1CC86F8098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5479187" y="4621053"/>
              <a:ext cx="286811" cy="103936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E62FA8FC-82A0-C861-5254-4B7D0674A5DD}"/>
                </a:ext>
              </a:extLst>
            </p:cNvPr>
            <p:cNvSpPr txBox="1"/>
            <p:nvPr/>
          </p:nvSpPr>
          <p:spPr>
            <a:xfrm>
              <a:off x="5466189" y="465773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E53006A4-86C9-4F3B-A7FD-283E6383A17E}"/>
                </a:ext>
              </a:extLst>
            </p:cNvPr>
            <p:cNvSpPr txBox="1"/>
            <p:nvPr/>
          </p:nvSpPr>
          <p:spPr>
            <a:xfrm>
              <a:off x="5313247" y="447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C3B545D-DD95-4A0C-9B3A-90A10CA532CA}"/>
                </a:ext>
              </a:extLst>
            </p:cNvPr>
            <p:cNvSpPr txBox="1"/>
            <p:nvPr/>
          </p:nvSpPr>
          <p:spPr>
            <a:xfrm>
              <a:off x="5110014" y="480334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BCB3B86D-FB85-06BA-AA07-BB583B01E646}"/>
                </a:ext>
              </a:extLst>
            </p:cNvPr>
            <p:cNvSpPr txBox="1"/>
            <p:nvPr/>
          </p:nvSpPr>
          <p:spPr>
            <a:xfrm>
              <a:off x="4894029" y="465123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24B2820C-481D-972C-9302-18C9DAF34162}"/>
                </a:ext>
              </a:extLst>
            </p:cNvPr>
            <p:cNvCxnSpPr>
              <a:cxnSpLocks/>
            </p:cNvCxnSpPr>
            <p:nvPr/>
          </p:nvCxnSpPr>
          <p:spPr>
            <a:xfrm>
              <a:off x="5461392" y="3888952"/>
              <a:ext cx="324723" cy="52238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64E1DC6F-4962-ED72-A9E7-5893892DFFBB}"/>
                </a:ext>
              </a:extLst>
            </p:cNvPr>
            <p:cNvSpPr txBox="1"/>
            <p:nvPr/>
          </p:nvSpPr>
          <p:spPr>
            <a:xfrm>
              <a:off x="5639690" y="428768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69319FC8-461D-805C-8B71-00E4E7B818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9996" y="4026004"/>
              <a:ext cx="199245" cy="29439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6254479-4E76-F81E-5578-278DE219A203}"/>
                </a:ext>
              </a:extLst>
            </p:cNvPr>
            <p:cNvSpPr txBox="1"/>
            <p:nvPr/>
          </p:nvSpPr>
          <p:spPr>
            <a:xfrm>
              <a:off x="4806184" y="417571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E6614D91-A25D-B929-3CCF-FB39CB54449D}"/>
                </a:ext>
              </a:extLst>
            </p:cNvPr>
            <p:cNvCxnSpPr>
              <a:cxnSpLocks/>
            </p:cNvCxnSpPr>
            <p:nvPr/>
          </p:nvCxnSpPr>
          <p:spPr>
            <a:xfrm>
              <a:off x="4555014" y="4235009"/>
              <a:ext cx="493573" cy="32465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BEA9D8-90E4-1643-5E9D-D1AA615BD5A4}"/>
                </a:ext>
              </a:extLst>
            </p:cNvPr>
            <p:cNvSpPr txBox="1"/>
            <p:nvPr/>
          </p:nvSpPr>
          <p:spPr>
            <a:xfrm>
              <a:off x="4877651" y="441346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8" name="直線コネクタ 127">
              <a:extLst>
                <a:ext uri="{FF2B5EF4-FFF2-40B4-BE49-F238E27FC236}">
                  <a16:creationId xmlns:a16="http://schemas.microsoft.com/office/drawing/2014/main" id="{36AA7369-DD9F-799C-58C7-DFB62F87A3C8}"/>
                </a:ext>
              </a:extLst>
            </p:cNvPr>
            <p:cNvCxnSpPr>
              <a:cxnSpLocks/>
            </p:cNvCxnSpPr>
            <p:nvPr/>
          </p:nvCxnSpPr>
          <p:spPr>
            <a:xfrm>
              <a:off x="4088856" y="4679234"/>
              <a:ext cx="355794" cy="15010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3432DA87-6E71-FB86-8767-4C24EAFB8C8F}"/>
                </a:ext>
              </a:extLst>
            </p:cNvPr>
            <p:cNvCxnSpPr>
              <a:cxnSpLocks/>
            </p:cNvCxnSpPr>
            <p:nvPr/>
          </p:nvCxnSpPr>
          <p:spPr>
            <a:xfrm>
              <a:off x="3619757" y="4854131"/>
              <a:ext cx="685565" cy="7784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5ECABC28-F69B-1335-1499-2B41022AF574}"/>
                </a:ext>
              </a:extLst>
            </p:cNvPr>
            <p:cNvSpPr txBox="1"/>
            <p:nvPr/>
          </p:nvSpPr>
          <p:spPr>
            <a:xfrm>
              <a:off x="4149980" y="4786928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FA4F729-6C1E-1BDC-1976-09462A5D2E15}"/>
                </a:ext>
              </a:extLst>
            </p:cNvPr>
            <p:cNvSpPr txBox="1"/>
            <p:nvPr/>
          </p:nvSpPr>
          <p:spPr>
            <a:xfrm>
              <a:off x="4270679" y="469421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05F822D0-4879-BCCB-E20F-0F6B648250BA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 flipV="1">
              <a:off x="4045763" y="5089259"/>
              <a:ext cx="183991" cy="1346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C849687D-0E5B-AB3B-6EF1-EE2A6165DE6B}"/>
                </a:ext>
              </a:extLst>
            </p:cNvPr>
            <p:cNvSpPr txBox="1"/>
            <p:nvPr/>
          </p:nvSpPr>
          <p:spPr>
            <a:xfrm>
              <a:off x="4040143" y="493865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4" name="直線コネクタ 133">
              <a:extLst>
                <a:ext uri="{FF2B5EF4-FFF2-40B4-BE49-F238E27FC236}">
                  <a16:creationId xmlns:a16="http://schemas.microsoft.com/office/drawing/2014/main" id="{0F341694-E5A3-7D9A-CED2-AA9CF67265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19466" y="5219737"/>
              <a:ext cx="326973" cy="220089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B4046636-1A82-FBDE-6C78-D6EE676A6380}"/>
                </a:ext>
              </a:extLst>
            </p:cNvPr>
            <p:cNvSpPr txBox="1"/>
            <p:nvPr/>
          </p:nvSpPr>
          <p:spPr>
            <a:xfrm>
              <a:off x="4275100" y="50691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9" name="直線コネクタ 138">
              <a:extLst>
                <a:ext uri="{FF2B5EF4-FFF2-40B4-BE49-F238E27FC236}">
                  <a16:creationId xmlns:a16="http://schemas.microsoft.com/office/drawing/2014/main" id="{ECD5ECBD-AD3F-E26E-7C13-3612E5DAA5F4}"/>
                </a:ext>
              </a:extLst>
            </p:cNvPr>
            <p:cNvCxnSpPr>
              <a:cxnSpLocks/>
            </p:cNvCxnSpPr>
            <p:nvPr/>
          </p:nvCxnSpPr>
          <p:spPr>
            <a:xfrm>
              <a:off x="5784047" y="3423298"/>
              <a:ext cx="583957" cy="331783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テキスト ボックス 137">
              <a:extLst>
                <a:ext uri="{FF2B5EF4-FFF2-40B4-BE49-F238E27FC236}">
                  <a16:creationId xmlns:a16="http://schemas.microsoft.com/office/drawing/2014/main" id="{2905AA51-AFDF-4F1B-66EC-B0FC3FC66A9E}"/>
                </a:ext>
              </a:extLst>
            </p:cNvPr>
            <p:cNvSpPr txBox="1"/>
            <p:nvPr/>
          </p:nvSpPr>
          <p:spPr>
            <a:xfrm>
              <a:off x="6206688" y="3605541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BE3A9C47-E078-D437-6680-B5E510C42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0126" y="3481662"/>
              <a:ext cx="233196" cy="46036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FE4C924D-5C35-19B7-FE05-6883218713FB}"/>
                </a:ext>
              </a:extLst>
            </p:cNvPr>
            <p:cNvCxnSpPr>
              <a:cxnSpLocks/>
            </p:cNvCxnSpPr>
            <p:nvPr/>
          </p:nvCxnSpPr>
          <p:spPr>
            <a:xfrm>
              <a:off x="6611646" y="3009455"/>
              <a:ext cx="673666" cy="21496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1A8DFA1B-189D-82B5-A760-3892C69C7EC2}"/>
                </a:ext>
              </a:extLst>
            </p:cNvPr>
            <p:cNvSpPr txBox="1"/>
            <p:nvPr/>
          </p:nvSpPr>
          <p:spPr>
            <a:xfrm>
              <a:off x="7081748" y="308274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AC8F2985-9FEE-688D-3062-E84A4BADB621}"/>
                </a:ext>
              </a:extLst>
            </p:cNvPr>
            <p:cNvCxnSpPr>
              <a:cxnSpLocks/>
            </p:cNvCxnSpPr>
            <p:nvPr/>
          </p:nvCxnSpPr>
          <p:spPr>
            <a:xfrm>
              <a:off x="7260906" y="2928051"/>
              <a:ext cx="182557" cy="13799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EDF5E6F-C577-3631-7DCB-F7AD1AE467EB}"/>
                </a:ext>
              </a:extLst>
            </p:cNvPr>
            <p:cNvSpPr txBox="1"/>
            <p:nvPr/>
          </p:nvSpPr>
          <p:spPr>
            <a:xfrm>
              <a:off x="7260906" y="2920619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テキスト ボックス 146">
              <a:extLst>
                <a:ext uri="{FF2B5EF4-FFF2-40B4-BE49-F238E27FC236}">
                  <a16:creationId xmlns:a16="http://schemas.microsoft.com/office/drawing/2014/main" id="{165A53AB-1B10-091C-C36E-2EC38754764A}"/>
                </a:ext>
              </a:extLst>
            </p:cNvPr>
            <p:cNvSpPr txBox="1"/>
            <p:nvPr/>
          </p:nvSpPr>
          <p:spPr>
            <a:xfrm>
              <a:off x="3571185" y="637784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AFD824BF-4533-0C51-F21A-7A97F3E4CE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3921" y="3768745"/>
              <a:ext cx="319985" cy="15721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7DA1B8FC-2C90-6C05-94D9-75D8730BF50F}"/>
                </a:ext>
              </a:extLst>
            </p:cNvPr>
            <p:cNvSpPr txBox="1"/>
            <p:nvPr/>
          </p:nvSpPr>
          <p:spPr>
            <a:xfrm>
              <a:off x="6946433" y="3806076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テキスト ボックス 149">
              <a:extLst>
                <a:ext uri="{FF2B5EF4-FFF2-40B4-BE49-F238E27FC236}">
                  <a16:creationId xmlns:a16="http://schemas.microsoft.com/office/drawing/2014/main" id="{0A691ECE-4136-DD67-01F2-A919D95EDEAE}"/>
                </a:ext>
              </a:extLst>
            </p:cNvPr>
            <p:cNvSpPr txBox="1"/>
            <p:nvPr/>
          </p:nvSpPr>
          <p:spPr>
            <a:xfrm>
              <a:off x="6599108" y="3774680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6E64355A-0F86-63B9-A121-3103A0DE57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1289" y="3549817"/>
              <a:ext cx="636744" cy="905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13C8C33-E940-4BB1-4778-B169409934DF}"/>
                </a:ext>
              </a:extLst>
            </p:cNvPr>
            <p:cNvSpPr txBox="1"/>
            <p:nvPr/>
          </p:nvSpPr>
          <p:spPr>
            <a:xfrm>
              <a:off x="7135194" y="350352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38B5356F-2FA2-A45E-30C9-E7AB135742BE}"/>
                </a:ext>
              </a:extLst>
            </p:cNvPr>
            <p:cNvCxnSpPr>
              <a:cxnSpLocks/>
            </p:cNvCxnSpPr>
            <p:nvPr/>
          </p:nvCxnSpPr>
          <p:spPr>
            <a:xfrm>
              <a:off x="6304901" y="3401753"/>
              <a:ext cx="475224" cy="27025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B51A572-B0D9-255A-3AFA-855F8C78CBD2}"/>
                </a:ext>
              </a:extLst>
            </p:cNvPr>
            <p:cNvSpPr txBox="1"/>
            <p:nvPr/>
          </p:nvSpPr>
          <p:spPr>
            <a:xfrm>
              <a:off x="6610304" y="3538122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9" name="直線コネクタ 158">
              <a:extLst>
                <a:ext uri="{FF2B5EF4-FFF2-40B4-BE49-F238E27FC236}">
                  <a16:creationId xmlns:a16="http://schemas.microsoft.com/office/drawing/2014/main" id="{5E14A1FA-2E64-F51A-7CBE-60E26E16A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5189" y="3312930"/>
              <a:ext cx="368541" cy="2438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541261F2-655E-C877-0BFE-31A022A32C71}"/>
                </a:ext>
              </a:extLst>
            </p:cNvPr>
            <p:cNvSpPr txBox="1"/>
            <p:nvPr/>
          </p:nvSpPr>
          <p:spPr>
            <a:xfrm>
              <a:off x="7354431" y="3192274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B8BBC662-9CE3-4B1B-504A-90F9BC4D09F3}"/>
                </a:ext>
              </a:extLst>
            </p:cNvPr>
            <p:cNvSpPr txBox="1"/>
            <p:nvPr/>
          </p:nvSpPr>
          <p:spPr>
            <a:xfrm>
              <a:off x="6421379" y="4356685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F17ACD31-9D74-A320-2AE2-9BA583A04628}"/>
                </a:ext>
              </a:extLst>
            </p:cNvPr>
            <p:cNvSpPr txBox="1"/>
            <p:nvPr/>
          </p:nvSpPr>
          <p:spPr>
            <a:xfrm>
              <a:off x="6555319" y="4295997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F6DD36DA-769A-5CB1-B8EC-A0057CE94095}"/>
                </a:ext>
              </a:extLst>
            </p:cNvPr>
            <p:cNvSpPr txBox="1"/>
            <p:nvPr/>
          </p:nvSpPr>
          <p:spPr>
            <a:xfrm>
              <a:off x="4605576" y="4885113"/>
              <a:ext cx="351378" cy="292388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" altLang="ja-JP" sz="1300" dirty="0">
                  <a:solidFill>
                    <a:srgbClr val="F8B6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★</a:t>
              </a:r>
              <a:endParaRPr kumimoji="1" lang="ja-JP" altLang="en-US" sz="130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0" name="図 69">
            <a:extLst>
              <a:ext uri="{FF2B5EF4-FFF2-40B4-BE49-F238E27FC236}">
                <a16:creationId xmlns:a16="http://schemas.microsoft.com/office/drawing/2014/main" id="{DECC11BF-3998-8680-7A8B-85BB5C1F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5669" y="464293"/>
            <a:ext cx="1327240" cy="1303108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BED6FDD8-7DD9-216B-F562-FE922B83E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53" y="573732"/>
            <a:ext cx="2819843" cy="483402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61D6676-1590-0C04-44C8-18937B07AF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953" y="1232306"/>
            <a:ext cx="2819843" cy="220655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FED312E-F3C6-EDA3-D835-3D9C73E048CB}"/>
              </a:ext>
            </a:extLst>
          </p:cNvPr>
          <p:cNvSpPr txBox="1"/>
          <p:nvPr/>
        </p:nvSpPr>
        <p:spPr>
          <a:xfrm>
            <a:off x="795669" y="1855261"/>
            <a:ext cx="521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https://jaws-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ug.jp</a:t>
            </a:r>
            <a:r>
              <a:rPr lang="en-US" altLang="ja-JP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#</a:t>
            </a:r>
            <a:r>
              <a:rPr lang="en-US" altLang="ja-JP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jawsug</a:t>
            </a:r>
            <a:endParaRPr kumimoji="1" lang="ja-JP" altLang="en-US" sz="28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27EE06-EF2C-C3B5-1754-8D05799C7E38}"/>
              </a:ext>
            </a:extLst>
          </p:cNvPr>
          <p:cNvSpPr txBox="1"/>
          <p:nvPr/>
        </p:nvSpPr>
        <p:spPr>
          <a:xfrm>
            <a:off x="864584" y="2521900"/>
            <a:ext cx="4125196" cy="5678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144000" tIns="144000" rIns="144000" bIns="144000" rtlCol="0">
            <a:spAutoFit/>
          </a:bodyPr>
          <a:lstStyle/>
          <a:p>
            <a:r>
              <a:rPr lang="en-US" altLang="ja-JP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 of Chapters throughout Japan</a:t>
            </a:r>
            <a:endParaRPr kumimoji="1" lang="ja-JP" altLang="en-US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3A236B-A1AD-FA33-3842-6FA1CA781539}"/>
              </a:ext>
            </a:extLst>
          </p:cNvPr>
          <p:cNvSpPr txBox="1"/>
          <p:nvPr/>
        </p:nvSpPr>
        <p:spPr>
          <a:xfrm>
            <a:off x="864584" y="3136956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60+ chapters</a:t>
            </a:r>
            <a:endParaRPr lang="ja-JP" altLang="en-US" sz="2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4674371-E09E-362E-6599-60F95997913C}"/>
              </a:ext>
            </a:extLst>
          </p:cNvPr>
          <p:cNvSpPr txBox="1"/>
          <p:nvPr/>
        </p:nvSpPr>
        <p:spPr>
          <a:xfrm>
            <a:off x="864584" y="6182265"/>
            <a:ext cx="4125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 2023</a:t>
            </a:r>
            <a:endParaRPr lang="ja-JP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E06E5F-A8A8-9BDA-9BE6-C6C1EA20E98F}"/>
              </a:ext>
            </a:extLst>
          </p:cNvPr>
          <p:cNvSpPr txBox="1"/>
          <p:nvPr/>
        </p:nvSpPr>
        <p:spPr>
          <a:xfrm>
            <a:off x="8896237" y="1586753"/>
            <a:ext cx="2431178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ALL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Kansai 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DE&amp;I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Girls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Beginner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  <a:endParaRPr lang="en-US" altLang="ja-JP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HPC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Finance (Fin-JAWS)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Operations (Ops-JAWS)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(E-JAWS)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JAWS-UG Systems Admin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(NW-JAWS)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(Security-JAWS)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Bigdata (Bigdata-JAWS)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AI/ML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Morning Meeting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SRE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GameTech</a:t>
            </a:r>
          </a:p>
          <a:p>
            <a:pPr marL="285750" indent="-285750">
              <a:buClr>
                <a:srgbClr val="F8B62B"/>
              </a:buClr>
              <a:buFont typeface="ヒラギノ明朝 ProN W3" panose="02020300000000000000" pitchFamily="18" charset="-128"/>
              <a:buChar char="★"/>
            </a:pPr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634E2C8-AE1B-DA4C-216F-C8D715EC9155}"/>
              </a:ext>
            </a:extLst>
          </p:cNvPr>
          <p:cNvSpPr txBox="1"/>
          <p:nvPr/>
        </p:nvSpPr>
        <p:spPr>
          <a:xfrm>
            <a:off x="7207972" y="5151033"/>
            <a:ext cx="583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Iwata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7A3B852-20E8-9C12-22DF-76576E4AA7E7}"/>
              </a:ext>
            </a:extLst>
          </p:cNvPr>
          <p:cNvSpPr txBox="1"/>
          <p:nvPr/>
        </p:nvSpPr>
        <p:spPr>
          <a:xfrm>
            <a:off x="7063544" y="5371696"/>
            <a:ext cx="10855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Hamamatsu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3E2A745-5E15-D18B-348A-189175F57063}"/>
              </a:ext>
            </a:extLst>
          </p:cNvPr>
          <p:cNvCxnSpPr>
            <a:cxnSpLocks/>
          </p:cNvCxnSpPr>
          <p:nvPr/>
        </p:nvCxnSpPr>
        <p:spPr>
          <a:xfrm>
            <a:off x="6736105" y="4466161"/>
            <a:ext cx="524801" cy="81860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DDC7B66-29A1-3099-4E52-74FAB84160C3}"/>
              </a:ext>
            </a:extLst>
          </p:cNvPr>
          <p:cNvCxnSpPr>
            <a:cxnSpLocks/>
          </p:cNvCxnSpPr>
          <p:nvPr/>
        </p:nvCxnSpPr>
        <p:spPr>
          <a:xfrm>
            <a:off x="6601913" y="4531053"/>
            <a:ext cx="557712" cy="89819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5AC9F65-E68F-7957-08F9-75969C0273BC}"/>
              </a:ext>
            </a:extLst>
          </p:cNvPr>
          <p:cNvSpPr txBox="1"/>
          <p:nvPr/>
        </p:nvSpPr>
        <p:spPr>
          <a:xfrm>
            <a:off x="7219287" y="4947666"/>
            <a:ext cx="87075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Shizuoka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5CFC3F71-08DD-9CE7-A651-21B20D69670B}"/>
              </a:ext>
            </a:extLst>
          </p:cNvPr>
          <p:cNvCxnSpPr>
            <a:cxnSpLocks/>
          </p:cNvCxnSpPr>
          <p:nvPr/>
        </p:nvCxnSpPr>
        <p:spPr>
          <a:xfrm>
            <a:off x="6997804" y="4341348"/>
            <a:ext cx="287416" cy="62789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4E30DFDD-E128-64AF-EBF2-8DF7908A3B11}"/>
              </a:ext>
            </a:extLst>
          </p:cNvPr>
          <p:cNvSpPr txBox="1"/>
          <p:nvPr/>
        </p:nvSpPr>
        <p:spPr>
          <a:xfrm>
            <a:off x="6822115" y="413603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374696-596B-C9BB-0962-C5E9F7886C65}"/>
              </a:ext>
            </a:extLst>
          </p:cNvPr>
          <p:cNvSpPr txBox="1"/>
          <p:nvPr/>
        </p:nvSpPr>
        <p:spPr>
          <a:xfrm>
            <a:off x="7732200" y="2516292"/>
            <a:ext cx="351378" cy="29238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" altLang="ja-JP" sz="1300" dirty="0">
                <a:solidFill>
                  <a:srgbClr val="F8B62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★</a:t>
            </a:r>
            <a:endParaRPr kumimoji="1" lang="ja-JP" altLang="en-US" sz="1300">
              <a:solidFill>
                <a:srgbClr val="F8B62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5F55A7A-0E26-B2B2-C77B-5C23F0EEAA03}"/>
              </a:ext>
            </a:extLst>
          </p:cNvPr>
          <p:cNvSpPr txBox="1"/>
          <p:nvPr/>
        </p:nvSpPr>
        <p:spPr>
          <a:xfrm>
            <a:off x="8006256" y="2434365"/>
            <a:ext cx="58381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300">
                <a:solidFill>
                  <a:schemeClr val="bg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Iwate</a:t>
            </a:r>
            <a:endParaRPr kumimoji="1" lang="ja-JP" altLang="en-US" sz="1300">
              <a:solidFill>
                <a:schemeClr val="bg1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28185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656</Words>
  <Application>Microsoft Macintosh PowerPoint</Application>
  <PresentationFormat>ワイド画面</PresentationFormat>
  <Paragraphs>438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 UI</vt:lpstr>
      <vt:lpstr>ヒラギノ明朝 ProN W3</vt:lpstr>
      <vt:lpstr>游ゴシック</vt:lpstr>
      <vt:lpstr>游ゴシック Light</vt:lpstr>
      <vt:lpstr>Arial</vt:lpstr>
      <vt:lpstr>2_Office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尾谷 紘平</dc:creator>
  <cp:lastModifiedBy>尾谷 紘平</cp:lastModifiedBy>
  <cp:revision>13</cp:revision>
  <dcterms:created xsi:type="dcterms:W3CDTF">2022-08-29T23:03:55Z</dcterms:created>
  <dcterms:modified xsi:type="dcterms:W3CDTF">2023-11-21T13:57:54Z</dcterms:modified>
</cp:coreProperties>
</file>