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5" r:id="rId3"/>
    <p:sldId id="257" r:id="rId4"/>
    <p:sldId id="264" r:id="rId5"/>
    <p:sldId id="266" r:id="rId6"/>
  </p:sldIdLst>
  <p:sldSz cx="16257588" cy="851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ED"/>
    <a:srgbClr val="027DC5"/>
    <a:srgbClr val="30AFE4"/>
    <a:srgbClr val="32B2FF"/>
    <a:srgbClr val="0D0D0D"/>
    <a:srgbClr val="ED9E3B"/>
    <a:srgbClr val="F7C78F"/>
    <a:srgbClr val="F1AC3C"/>
    <a:srgbClr val="F08815"/>
    <a:srgbClr val="F19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0"/>
    <p:restoredTop sz="96197"/>
  </p:normalViewPr>
  <p:slideViewPr>
    <p:cSldViewPr snapToGrid="0" snapToObjects="1">
      <p:cViewPr varScale="1">
        <p:scale>
          <a:sx n="92" d="100"/>
          <a:sy n="92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392822"/>
            <a:ext cx="12193191" cy="2962945"/>
          </a:xfrm>
        </p:spPr>
        <p:txBody>
          <a:bodyPr anchor="b"/>
          <a:lstStyle>
            <a:lvl1pPr algn="ctr">
              <a:defRPr sz="7446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4470029"/>
            <a:ext cx="12193191" cy="2054755"/>
          </a:xfrm>
        </p:spPr>
        <p:txBody>
          <a:bodyPr/>
          <a:lstStyle>
            <a:lvl1pPr marL="0" indent="0" algn="ctr">
              <a:buNone/>
              <a:defRPr sz="2978"/>
            </a:lvl1pPr>
            <a:lvl2pPr marL="567385" indent="0" algn="ctr">
              <a:buNone/>
              <a:defRPr sz="2482"/>
            </a:lvl2pPr>
            <a:lvl3pPr marL="1134770" indent="0" algn="ctr">
              <a:buNone/>
              <a:defRPr sz="2234"/>
            </a:lvl3pPr>
            <a:lvl4pPr marL="1702156" indent="0" algn="ctr">
              <a:buNone/>
              <a:defRPr sz="1986"/>
            </a:lvl4pPr>
            <a:lvl5pPr marL="2269541" indent="0" algn="ctr">
              <a:buNone/>
              <a:defRPr sz="1986"/>
            </a:lvl5pPr>
            <a:lvl6pPr marL="2836926" indent="0" algn="ctr">
              <a:buNone/>
              <a:defRPr sz="1986"/>
            </a:lvl6pPr>
            <a:lvl7pPr marL="3404311" indent="0" algn="ctr">
              <a:buNone/>
              <a:defRPr sz="1986"/>
            </a:lvl7pPr>
            <a:lvl8pPr marL="3971696" indent="0" algn="ctr">
              <a:buNone/>
              <a:defRPr sz="1986"/>
            </a:lvl8pPr>
            <a:lvl9pPr marL="4539082" indent="0" algn="ctr">
              <a:buNone/>
              <a:defRPr sz="1986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96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453110"/>
            <a:ext cx="3505542" cy="7212330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453110"/>
            <a:ext cx="10313407" cy="7212330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121738"/>
            <a:ext cx="14022170" cy="3540168"/>
          </a:xfrm>
        </p:spPr>
        <p:txBody>
          <a:bodyPr anchor="b"/>
          <a:lstStyle>
            <a:lvl1pPr>
              <a:defRPr sz="7446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5695397"/>
            <a:ext cx="14022170" cy="1861691"/>
          </a:xfrm>
        </p:spPr>
        <p:txBody>
          <a:bodyPr/>
          <a:lstStyle>
            <a:lvl1pPr marL="0" indent="0">
              <a:buNone/>
              <a:defRPr sz="2978">
                <a:solidFill>
                  <a:schemeClr val="tx1">
                    <a:tint val="75000"/>
                  </a:schemeClr>
                </a:solidFill>
              </a:defRPr>
            </a:lvl1pPr>
            <a:lvl2pPr marL="567385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2pPr>
            <a:lvl3pPr marL="1134770" indent="0">
              <a:buNone/>
              <a:defRPr sz="2234">
                <a:solidFill>
                  <a:schemeClr val="tx1">
                    <a:tint val="75000"/>
                  </a:schemeClr>
                </a:solidFill>
              </a:defRPr>
            </a:lvl3pPr>
            <a:lvl4pPr marL="1702156" indent="0">
              <a:buNone/>
              <a:defRPr sz="1986">
                <a:solidFill>
                  <a:schemeClr val="tx1">
                    <a:tint val="75000"/>
                  </a:schemeClr>
                </a:solidFill>
              </a:defRPr>
            </a:lvl4pPr>
            <a:lvl5pPr marL="2269541" indent="0">
              <a:buNone/>
              <a:defRPr sz="1986">
                <a:solidFill>
                  <a:schemeClr val="tx1">
                    <a:tint val="75000"/>
                  </a:schemeClr>
                </a:solidFill>
              </a:defRPr>
            </a:lvl5pPr>
            <a:lvl6pPr marL="2836926" indent="0">
              <a:buNone/>
              <a:defRPr sz="1986">
                <a:solidFill>
                  <a:schemeClr val="tx1">
                    <a:tint val="75000"/>
                  </a:schemeClr>
                </a:solidFill>
              </a:defRPr>
            </a:lvl6pPr>
            <a:lvl7pPr marL="3404311" indent="0">
              <a:buNone/>
              <a:defRPr sz="1986">
                <a:solidFill>
                  <a:schemeClr val="tx1">
                    <a:tint val="75000"/>
                  </a:schemeClr>
                </a:solidFill>
              </a:defRPr>
            </a:lvl7pPr>
            <a:lvl8pPr marL="3971696" indent="0">
              <a:buNone/>
              <a:defRPr sz="1986">
                <a:solidFill>
                  <a:schemeClr val="tx1">
                    <a:tint val="75000"/>
                  </a:schemeClr>
                </a:solidFill>
              </a:defRPr>
            </a:lvl8pPr>
            <a:lvl9pPr marL="4539082" indent="0">
              <a:buNone/>
              <a:defRPr sz="19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18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265550"/>
            <a:ext cx="6909475" cy="539989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265550"/>
            <a:ext cx="6909475" cy="539989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453111"/>
            <a:ext cx="14022170" cy="164498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086277"/>
            <a:ext cx="6877721" cy="1022452"/>
          </a:xfrm>
        </p:spPr>
        <p:txBody>
          <a:bodyPr anchor="b"/>
          <a:lstStyle>
            <a:lvl1pPr marL="0" indent="0">
              <a:buNone/>
              <a:defRPr sz="2978" b="1"/>
            </a:lvl1pPr>
            <a:lvl2pPr marL="567385" indent="0">
              <a:buNone/>
              <a:defRPr sz="2482" b="1"/>
            </a:lvl2pPr>
            <a:lvl3pPr marL="1134770" indent="0">
              <a:buNone/>
              <a:defRPr sz="2234" b="1"/>
            </a:lvl3pPr>
            <a:lvl4pPr marL="1702156" indent="0">
              <a:buNone/>
              <a:defRPr sz="1986" b="1"/>
            </a:lvl4pPr>
            <a:lvl5pPr marL="2269541" indent="0">
              <a:buNone/>
              <a:defRPr sz="1986" b="1"/>
            </a:lvl5pPr>
            <a:lvl6pPr marL="2836926" indent="0">
              <a:buNone/>
              <a:defRPr sz="1986" b="1"/>
            </a:lvl6pPr>
            <a:lvl7pPr marL="3404311" indent="0">
              <a:buNone/>
              <a:defRPr sz="1986" b="1"/>
            </a:lvl7pPr>
            <a:lvl8pPr marL="3971696" indent="0">
              <a:buNone/>
              <a:defRPr sz="1986" b="1"/>
            </a:lvl8pPr>
            <a:lvl9pPr marL="4539082" indent="0">
              <a:buNone/>
              <a:defRPr sz="1986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108728"/>
            <a:ext cx="6877721" cy="457247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086277"/>
            <a:ext cx="6911592" cy="1022452"/>
          </a:xfrm>
        </p:spPr>
        <p:txBody>
          <a:bodyPr anchor="b"/>
          <a:lstStyle>
            <a:lvl1pPr marL="0" indent="0">
              <a:buNone/>
              <a:defRPr sz="2978" b="1"/>
            </a:lvl1pPr>
            <a:lvl2pPr marL="567385" indent="0">
              <a:buNone/>
              <a:defRPr sz="2482" b="1"/>
            </a:lvl2pPr>
            <a:lvl3pPr marL="1134770" indent="0">
              <a:buNone/>
              <a:defRPr sz="2234" b="1"/>
            </a:lvl3pPr>
            <a:lvl4pPr marL="1702156" indent="0">
              <a:buNone/>
              <a:defRPr sz="1986" b="1"/>
            </a:lvl4pPr>
            <a:lvl5pPr marL="2269541" indent="0">
              <a:buNone/>
              <a:defRPr sz="1986" b="1"/>
            </a:lvl5pPr>
            <a:lvl6pPr marL="2836926" indent="0">
              <a:buNone/>
              <a:defRPr sz="1986" b="1"/>
            </a:lvl6pPr>
            <a:lvl7pPr marL="3404311" indent="0">
              <a:buNone/>
              <a:defRPr sz="1986" b="1"/>
            </a:lvl7pPr>
            <a:lvl8pPr marL="3971696" indent="0">
              <a:buNone/>
              <a:defRPr sz="1986" b="1"/>
            </a:lvl8pPr>
            <a:lvl9pPr marL="4539082" indent="0">
              <a:buNone/>
              <a:defRPr sz="1986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108728"/>
            <a:ext cx="6911592" cy="457247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7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67372"/>
            <a:ext cx="5243495" cy="1985804"/>
          </a:xfrm>
        </p:spPr>
        <p:txBody>
          <a:bodyPr anchor="b"/>
          <a:lstStyle>
            <a:lvl1pPr>
              <a:defRPr sz="397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225367"/>
            <a:ext cx="8230404" cy="6048034"/>
          </a:xfrm>
        </p:spPr>
        <p:txBody>
          <a:bodyPr/>
          <a:lstStyle>
            <a:lvl1pPr>
              <a:defRPr sz="3971"/>
            </a:lvl1pPr>
            <a:lvl2pPr>
              <a:defRPr sz="3475"/>
            </a:lvl2pPr>
            <a:lvl3pPr>
              <a:defRPr sz="2978"/>
            </a:lvl3pPr>
            <a:lvl4pPr>
              <a:defRPr sz="2482"/>
            </a:lvl4pPr>
            <a:lvl5pPr>
              <a:defRPr sz="2482"/>
            </a:lvl5pPr>
            <a:lvl6pPr>
              <a:defRPr sz="2482"/>
            </a:lvl6pPr>
            <a:lvl7pPr>
              <a:defRPr sz="2482"/>
            </a:lvl7pPr>
            <a:lvl8pPr>
              <a:defRPr sz="2482"/>
            </a:lvl8pPr>
            <a:lvl9pPr>
              <a:defRPr sz="2482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553176"/>
            <a:ext cx="5243495" cy="4730075"/>
          </a:xfrm>
        </p:spPr>
        <p:txBody>
          <a:bodyPr/>
          <a:lstStyle>
            <a:lvl1pPr marL="0" indent="0">
              <a:buNone/>
              <a:defRPr sz="1986"/>
            </a:lvl1pPr>
            <a:lvl2pPr marL="567385" indent="0">
              <a:buNone/>
              <a:defRPr sz="1737"/>
            </a:lvl2pPr>
            <a:lvl3pPr marL="1134770" indent="0">
              <a:buNone/>
              <a:defRPr sz="1489"/>
            </a:lvl3pPr>
            <a:lvl4pPr marL="1702156" indent="0">
              <a:buNone/>
              <a:defRPr sz="1241"/>
            </a:lvl4pPr>
            <a:lvl5pPr marL="2269541" indent="0">
              <a:buNone/>
              <a:defRPr sz="1241"/>
            </a:lvl5pPr>
            <a:lvl6pPr marL="2836926" indent="0">
              <a:buNone/>
              <a:defRPr sz="1241"/>
            </a:lvl6pPr>
            <a:lvl7pPr marL="3404311" indent="0">
              <a:buNone/>
              <a:defRPr sz="1241"/>
            </a:lvl7pPr>
            <a:lvl8pPr marL="3971696" indent="0">
              <a:buNone/>
              <a:defRPr sz="1241"/>
            </a:lvl8pPr>
            <a:lvl9pPr marL="4539082" indent="0">
              <a:buNone/>
              <a:defRPr sz="124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6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67372"/>
            <a:ext cx="5243495" cy="1985804"/>
          </a:xfrm>
        </p:spPr>
        <p:txBody>
          <a:bodyPr anchor="b"/>
          <a:lstStyle>
            <a:lvl1pPr>
              <a:defRPr sz="397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225367"/>
            <a:ext cx="8230404" cy="6048034"/>
          </a:xfrm>
        </p:spPr>
        <p:txBody>
          <a:bodyPr anchor="t"/>
          <a:lstStyle>
            <a:lvl1pPr marL="0" indent="0">
              <a:buNone/>
              <a:defRPr sz="3971"/>
            </a:lvl1pPr>
            <a:lvl2pPr marL="567385" indent="0">
              <a:buNone/>
              <a:defRPr sz="3475"/>
            </a:lvl2pPr>
            <a:lvl3pPr marL="1134770" indent="0">
              <a:buNone/>
              <a:defRPr sz="2978"/>
            </a:lvl3pPr>
            <a:lvl4pPr marL="1702156" indent="0">
              <a:buNone/>
              <a:defRPr sz="2482"/>
            </a:lvl4pPr>
            <a:lvl5pPr marL="2269541" indent="0">
              <a:buNone/>
              <a:defRPr sz="2482"/>
            </a:lvl5pPr>
            <a:lvl6pPr marL="2836926" indent="0">
              <a:buNone/>
              <a:defRPr sz="2482"/>
            </a:lvl6pPr>
            <a:lvl7pPr marL="3404311" indent="0">
              <a:buNone/>
              <a:defRPr sz="2482"/>
            </a:lvl7pPr>
            <a:lvl8pPr marL="3971696" indent="0">
              <a:buNone/>
              <a:defRPr sz="2482"/>
            </a:lvl8pPr>
            <a:lvl9pPr marL="4539082" indent="0">
              <a:buNone/>
              <a:defRPr sz="2482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553176"/>
            <a:ext cx="5243495" cy="4730075"/>
          </a:xfrm>
        </p:spPr>
        <p:txBody>
          <a:bodyPr/>
          <a:lstStyle>
            <a:lvl1pPr marL="0" indent="0">
              <a:buNone/>
              <a:defRPr sz="1986"/>
            </a:lvl1pPr>
            <a:lvl2pPr marL="567385" indent="0">
              <a:buNone/>
              <a:defRPr sz="1737"/>
            </a:lvl2pPr>
            <a:lvl3pPr marL="1134770" indent="0">
              <a:buNone/>
              <a:defRPr sz="1489"/>
            </a:lvl3pPr>
            <a:lvl4pPr marL="1702156" indent="0">
              <a:buNone/>
              <a:defRPr sz="1241"/>
            </a:lvl4pPr>
            <a:lvl5pPr marL="2269541" indent="0">
              <a:buNone/>
              <a:defRPr sz="1241"/>
            </a:lvl5pPr>
            <a:lvl6pPr marL="2836926" indent="0">
              <a:buNone/>
              <a:defRPr sz="1241"/>
            </a:lvl6pPr>
            <a:lvl7pPr marL="3404311" indent="0">
              <a:buNone/>
              <a:defRPr sz="1241"/>
            </a:lvl7pPr>
            <a:lvl8pPr marL="3971696" indent="0">
              <a:buNone/>
              <a:defRPr sz="1241"/>
            </a:lvl8pPr>
            <a:lvl9pPr marL="4539082" indent="0">
              <a:buNone/>
              <a:defRPr sz="124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15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453111"/>
            <a:ext cx="14022170" cy="164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265550"/>
            <a:ext cx="14022170" cy="539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7888055"/>
            <a:ext cx="3657957" cy="45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A4F4-0305-0B4F-B3E3-4BED15C09BA0}" type="datetimeFigureOut"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7888055"/>
            <a:ext cx="5486936" cy="45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7888055"/>
            <a:ext cx="3657957" cy="45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3756-0BB8-864D-8008-1821B203AD56}" type="slidenum">
              <a:rPr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4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34770" rtl="0" eaLnBrk="1" latinLnBrk="0" hangingPunct="1">
        <a:lnSpc>
          <a:spcPct val="90000"/>
        </a:lnSpc>
        <a:spcBef>
          <a:spcPct val="0"/>
        </a:spcBef>
        <a:buNone/>
        <a:defRPr kumimoji="1" sz="5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693" indent="-283693" algn="l" defTabSz="1134770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kumimoji="1" sz="3475" kern="1200">
          <a:solidFill>
            <a:schemeClr val="tx1"/>
          </a:solidFill>
          <a:latin typeface="+mn-lt"/>
          <a:ea typeface="+mn-ea"/>
          <a:cs typeface="+mn-cs"/>
        </a:defRPr>
      </a:lvl1pPr>
      <a:lvl2pPr marL="851078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978" kern="1200">
          <a:solidFill>
            <a:schemeClr val="tx1"/>
          </a:solidFill>
          <a:latin typeface="+mn-lt"/>
          <a:ea typeface="+mn-ea"/>
          <a:cs typeface="+mn-cs"/>
        </a:defRPr>
      </a:lvl2pPr>
      <a:lvl3pPr marL="1418463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482" kern="1200">
          <a:solidFill>
            <a:schemeClr val="tx1"/>
          </a:solidFill>
          <a:latin typeface="+mn-lt"/>
          <a:ea typeface="+mn-ea"/>
          <a:cs typeface="+mn-cs"/>
        </a:defRPr>
      </a:lvl3pPr>
      <a:lvl4pPr marL="1985848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2553233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3120619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6pPr>
      <a:lvl7pPr marL="3688004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7pPr>
      <a:lvl8pPr marL="4255389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8pPr>
      <a:lvl9pPr marL="4822774" indent="-283693" algn="l" defTabSz="1134770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1pPr>
      <a:lvl2pPr marL="567385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2pPr>
      <a:lvl3pPr marL="1134770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3pPr>
      <a:lvl4pPr marL="1702156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2269541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836926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6pPr>
      <a:lvl7pPr marL="3404311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7pPr>
      <a:lvl8pPr marL="3971696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8pPr>
      <a:lvl9pPr marL="4539082" algn="l" defTabSz="1134770" rtl="0" eaLnBrk="1" latinLnBrk="0" hangingPunct="1">
        <a:defRPr kumimoji="1" sz="2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24692C5-C0B2-539B-9EB5-199154E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58" y="2087989"/>
            <a:ext cx="5887651" cy="588765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94F46-B338-BCA0-7FE3-218A4FF5B9A8}"/>
              </a:ext>
            </a:extLst>
          </p:cNvPr>
          <p:cNvSpPr txBox="1"/>
          <p:nvPr/>
        </p:nvSpPr>
        <p:spPr>
          <a:xfrm>
            <a:off x="2339388" y="262865"/>
            <a:ext cx="115788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rgbClr val="0D0D0D"/>
                </a:solidFill>
                <a:latin typeface="Source Sans Pro Black" panose="020B0803030403020204" pitchFamily="34" charset="0"/>
              </a:rPr>
              <a:t>JAWS DAYS 2022</a:t>
            </a:r>
            <a:endParaRPr kumimoji="1" lang="ja-JP" altLang="en-US" sz="12000">
              <a:solidFill>
                <a:srgbClr val="0D0D0D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97DFF7-4E43-1A6C-32DD-17F393A53E62}"/>
              </a:ext>
            </a:extLst>
          </p:cNvPr>
          <p:cNvSpPr txBox="1"/>
          <p:nvPr/>
        </p:nvSpPr>
        <p:spPr>
          <a:xfrm>
            <a:off x="8489488" y="2201857"/>
            <a:ext cx="4655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rgbClr val="4BBFED"/>
                </a:solidFill>
                <a:latin typeface="Source Han Sans JP Normal" panose="020B0400000000000000" pitchFamily="34" charset="-128"/>
                <a:ea typeface="Source Han Sans JP Normal" panose="020B0400000000000000" pitchFamily="34" charset="-128"/>
              </a:rPr>
              <a:t>- Satellites</a:t>
            </a:r>
            <a:endParaRPr kumimoji="1" lang="ja-JP" altLang="en-US" sz="7200">
              <a:solidFill>
                <a:srgbClr val="4BBFED"/>
              </a:solidFill>
              <a:latin typeface="Source Han Sans JP Normal" panose="020B0400000000000000" pitchFamily="34" charset="-128"/>
              <a:ea typeface="Source Han Sans JP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32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4D41B1C-62A9-7EA9-4CB7-FA4FBFF6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44" y="798523"/>
            <a:ext cx="13217497" cy="69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575E2F-7686-B5B4-A052-A5EF1C29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00" y="2655094"/>
            <a:ext cx="3251200" cy="32004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5F09301-D378-7F2B-78E0-9DF343A4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94" y="1183539"/>
            <a:ext cx="5714941" cy="5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24692C5-C0B2-539B-9EB5-199154E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906" y="2943225"/>
            <a:ext cx="2610846" cy="261084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94F46-B338-BCA0-7FE3-218A4FF5B9A8}"/>
              </a:ext>
            </a:extLst>
          </p:cNvPr>
          <p:cNvSpPr txBox="1"/>
          <p:nvPr/>
        </p:nvSpPr>
        <p:spPr>
          <a:xfrm>
            <a:off x="1993024" y="2943225"/>
            <a:ext cx="96808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" dirty="0">
                <a:solidFill>
                  <a:srgbClr val="0D0D0D"/>
                </a:solidFill>
                <a:latin typeface="Source Sans Pro Black" panose="020B0803030403020204" pitchFamily="34" charset="0"/>
              </a:rPr>
              <a:t>JAWS DAYS 2022</a:t>
            </a:r>
            <a:endParaRPr kumimoji="1" lang="ja-JP" altLang="en-US" sz="10000">
              <a:solidFill>
                <a:srgbClr val="0D0D0D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97DFF7-4E43-1A6C-32DD-17F393A53E62}"/>
              </a:ext>
            </a:extLst>
          </p:cNvPr>
          <p:cNvSpPr txBox="1"/>
          <p:nvPr/>
        </p:nvSpPr>
        <p:spPr>
          <a:xfrm>
            <a:off x="4692480" y="4409836"/>
            <a:ext cx="4281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4BBFED"/>
                </a:solidFill>
                <a:latin typeface="Source Han Sans JP Normal" panose="020B0400000000000000" pitchFamily="34" charset="-128"/>
                <a:ea typeface="Source Han Sans JP Normal" panose="020B0400000000000000" pitchFamily="34" charset="-128"/>
              </a:rPr>
              <a:t>- Satellites</a:t>
            </a:r>
            <a:endParaRPr kumimoji="1" lang="ja-JP" altLang="en-US" sz="6600">
              <a:solidFill>
                <a:srgbClr val="4BBFED"/>
              </a:solidFill>
              <a:latin typeface="Source Han Sans JP Normal" panose="020B0400000000000000" pitchFamily="34" charset="-128"/>
              <a:ea typeface="Source Han Sans JP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78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24692C5-C0B2-539B-9EB5-199154E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13" y="2254205"/>
            <a:ext cx="4002177" cy="400217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94F46-B338-BCA0-7FE3-218A4FF5B9A8}"/>
              </a:ext>
            </a:extLst>
          </p:cNvPr>
          <p:cNvSpPr txBox="1"/>
          <p:nvPr/>
        </p:nvSpPr>
        <p:spPr>
          <a:xfrm>
            <a:off x="1348447" y="2943225"/>
            <a:ext cx="96808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" dirty="0">
                <a:solidFill>
                  <a:srgbClr val="0D0D0D"/>
                </a:solidFill>
                <a:latin typeface="Source Sans Pro Black" panose="020B0803030403020204" pitchFamily="34" charset="0"/>
              </a:rPr>
              <a:t>JAWS DAYS 2022</a:t>
            </a:r>
            <a:endParaRPr kumimoji="1" lang="ja-JP" altLang="en-US" sz="10000">
              <a:solidFill>
                <a:srgbClr val="0D0D0D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97DFF7-4E43-1A6C-32DD-17F393A53E62}"/>
              </a:ext>
            </a:extLst>
          </p:cNvPr>
          <p:cNvSpPr txBox="1"/>
          <p:nvPr/>
        </p:nvSpPr>
        <p:spPr>
          <a:xfrm>
            <a:off x="4047903" y="4409836"/>
            <a:ext cx="4281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4BBFED"/>
                </a:solidFill>
                <a:latin typeface="Source Han Sans JP Normal" panose="020B0400000000000000" pitchFamily="34" charset="-128"/>
                <a:ea typeface="Source Han Sans JP Normal" panose="020B0400000000000000" pitchFamily="34" charset="-128"/>
              </a:rPr>
              <a:t>- Satellites</a:t>
            </a:r>
            <a:endParaRPr kumimoji="1" lang="ja-JP" altLang="en-US" sz="6600">
              <a:solidFill>
                <a:srgbClr val="4BBFED"/>
              </a:solidFill>
              <a:latin typeface="Source Han Sans JP Normal" panose="020B0400000000000000" pitchFamily="34" charset="-128"/>
              <a:ea typeface="Source Han Sans JP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7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15</Words>
  <Application>Microsoft Macintosh PowerPoint</Application>
  <PresentationFormat>ユーザー設定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Source Han Sans JP Normal</vt:lpstr>
      <vt:lpstr>Arial</vt:lpstr>
      <vt:lpstr>Calibri</vt:lpstr>
      <vt:lpstr>Calibri Light</vt:lpstr>
      <vt:lpstr>Source Sans Pro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御田 稔</dc:creator>
  <cp:lastModifiedBy>御田 稔</cp:lastModifiedBy>
  <cp:revision>22</cp:revision>
  <dcterms:created xsi:type="dcterms:W3CDTF">2022-06-25T20:39:38Z</dcterms:created>
  <dcterms:modified xsi:type="dcterms:W3CDTF">2022-08-09T04:52:38Z</dcterms:modified>
</cp:coreProperties>
</file>