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BB0B-9386-4546-B258-3C16B4C72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F847A-BA4E-4AC4-8E34-00E8A6630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FC8CD-4AA1-4F99-9C12-D87866BB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9F6-64E3-4448-8404-5B0DD1F826A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F478-F3A2-4166-815A-ED83C6D6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97BD3-13F1-410E-9696-17D6F150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D5D-64C1-4EB0-882D-01FB91EF8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90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BAA0-ADD5-4D0A-A8D5-B06DE38E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0469F-839F-43B7-9564-F5AB6ADEE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5804C-B2BF-49C9-96FD-B2D3AF70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9F6-64E3-4448-8404-5B0DD1F826A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CEAB-93DD-457B-A7D1-7C284A37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CA90-0BAB-4036-8D8D-46F2A096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D5D-64C1-4EB0-882D-01FB91EF8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F4820-E4B7-4A9E-9363-D8FDC587F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E2544-FB65-40BE-854B-B9A80F36E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D1AE-0E63-4C9E-AC4C-167572DB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9F6-64E3-4448-8404-5B0DD1F826A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6F31-304C-49D8-BD69-4880D5E9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E2B1-A652-4D3B-9387-FCFF24D5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D5D-64C1-4EB0-882D-01FB91EF8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B9B1-EC3C-4467-AC94-322F3D58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1773-5223-47D6-82ED-5D0B7CF6B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681FD-0B4E-40C7-B929-780AFFD9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9F6-64E3-4448-8404-5B0DD1F826A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1ED9-E6DF-44B2-BEFD-F0B6507C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8F45-A681-47AD-BD5E-91835D39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D5D-64C1-4EB0-882D-01FB91EF8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3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2FCE-4E61-4C62-8283-4B3299F1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68F98-0ABF-4C2E-A2A0-6C901B2B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3D22A-C309-4B74-90AB-8BC2A234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9F6-64E3-4448-8404-5B0DD1F826A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EEE17-34B8-4439-A307-AB61637E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044E3-560A-42B5-BFB5-15508DC9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D5D-64C1-4EB0-882D-01FB91EF8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7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C448-33B9-46D5-BD88-D8E8F777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E30B-4633-4932-9389-92DEBD62B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4E32D-6E1F-4CC5-B0B6-0B4D90194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9BC99-10C3-4F62-909A-2E67A9B9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9F6-64E3-4448-8404-5B0DD1F826A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0F9D5-0A9F-4431-95BC-71ADB461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2E61A-35F4-4642-90BA-F6D7116F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D5D-64C1-4EB0-882D-01FB91EF8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0EC4-D0F0-4B7C-BC19-EB8CF295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940B0-981F-4007-8A18-12A98C54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07CA1-A8D1-4764-9CE4-B83439AB3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44BA5-5277-441F-A5F9-28B9FE885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A67C8-A40C-4F01-BEE2-94AD9606C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61CBD-2457-48A0-93D3-A6E53036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9F6-64E3-4448-8404-5B0DD1F826A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FCC45-6A8A-4D07-85D0-8CA49B02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FB370-4BD7-4167-B6A7-42A85C4A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D5D-64C1-4EB0-882D-01FB91EF8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4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887C-96C4-446E-B0A4-7A1D2983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0F8FF-D5CB-4ED8-8C0E-A2A5590D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9F6-64E3-4448-8404-5B0DD1F826A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1ECC6-A2A8-479D-883A-6B47D70B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0A18E-BFF5-4E52-8D9E-3622AB3F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D5D-64C1-4EB0-882D-01FB91EF8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7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9149-00E7-4FB7-B4C1-E7B598B4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9F6-64E3-4448-8404-5B0DD1F826A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56D8C-D825-4D84-BD4E-3305D55B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EEFC4-14D1-4C67-A4F4-E37CA5DB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D5D-64C1-4EB0-882D-01FB91EF8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51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DFC9-3718-40DD-A814-D536BDAB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E046-9395-40B5-BE34-A0CCD98DC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F75B3-8477-4727-BEAC-ADB65D2AA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F1F73-096C-416E-B603-EEA727D3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9F6-64E3-4448-8404-5B0DD1F826A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5A60A-A682-4B13-849F-0B64932A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8A87A-0F7E-4B64-8531-B2B1992C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D5D-64C1-4EB0-882D-01FB91EF8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1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51CA-3B52-4580-8131-99FCA663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8C710-BC27-4761-8127-AC6608E18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F3B5-C901-4A54-B1F6-1CFA2F3A4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4E492-CE14-4472-A722-F3E87D93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9F6-64E3-4448-8404-5B0DD1F826A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1777D-AA9A-4917-B4CE-83EE60F9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CF7D-5A59-4436-9E05-20633336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D5D-64C1-4EB0-882D-01FB91EF8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0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26D97-5FA7-401D-ABE5-8F62B299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FE062-7DB1-4D88-B2D3-81058451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BE8EB-AD19-495D-9DC5-ECEE79244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29F6-64E3-4448-8404-5B0DD1F826A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7AB9-8C7E-47BB-89CF-F174D48D7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A36F-C1E1-4CDB-A969-8E51C7A92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54D5D-64C1-4EB0-882D-01FB91EF8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15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03613096-6974-49AF-AD2B-AF5AE8FEFD15}"/>
              </a:ext>
            </a:extLst>
          </p:cNvPr>
          <p:cNvSpPr/>
          <p:nvPr/>
        </p:nvSpPr>
        <p:spPr>
          <a:xfrm>
            <a:off x="2734935" y="537754"/>
            <a:ext cx="6208365" cy="5585520"/>
          </a:xfrm>
          <a:custGeom>
            <a:avLst/>
            <a:gdLst>
              <a:gd name="connsiteX0" fmla="*/ 6204950 w 6208365"/>
              <a:gd name="connsiteY0" fmla="*/ 2472591 h 5585519"/>
              <a:gd name="connsiteX1" fmla="*/ 5823273 w 6208365"/>
              <a:gd name="connsiteY1" fmla="*/ 3410408 h 5585519"/>
              <a:gd name="connsiteX2" fmla="*/ 5720068 w 6208365"/>
              <a:gd name="connsiteY2" fmla="*/ 3574559 h 5585519"/>
              <a:gd name="connsiteX3" fmla="*/ 5608625 w 6208365"/>
              <a:gd name="connsiteY3" fmla="*/ 3994477 h 5585519"/>
              <a:gd name="connsiteX4" fmla="*/ 5582707 w 6208365"/>
              <a:gd name="connsiteY4" fmla="*/ 4137799 h 5585519"/>
              <a:gd name="connsiteX5" fmla="*/ 5561677 w 6208365"/>
              <a:gd name="connsiteY5" fmla="*/ 4243214 h 5585519"/>
              <a:gd name="connsiteX6" fmla="*/ 5401278 w 6208365"/>
              <a:gd name="connsiteY6" fmla="*/ 4933903 h 5585519"/>
              <a:gd name="connsiteX7" fmla="*/ 5046122 w 6208365"/>
              <a:gd name="connsiteY7" fmla="*/ 5483279 h 5585519"/>
              <a:gd name="connsiteX8" fmla="*/ 4822500 w 6208365"/>
              <a:gd name="connsiteY8" fmla="*/ 5586216 h 5585519"/>
              <a:gd name="connsiteX9" fmla="*/ 4761756 w 6208365"/>
              <a:gd name="connsiteY9" fmla="*/ 5576439 h 5585519"/>
              <a:gd name="connsiteX10" fmla="*/ 4612072 w 6208365"/>
              <a:gd name="connsiteY10" fmla="*/ 5369627 h 5585519"/>
              <a:gd name="connsiteX11" fmla="*/ 4557155 w 6208365"/>
              <a:gd name="connsiteY11" fmla="*/ 4987012 h 5585519"/>
              <a:gd name="connsiteX12" fmla="*/ 4536192 w 6208365"/>
              <a:gd name="connsiteY12" fmla="*/ 4809535 h 5585519"/>
              <a:gd name="connsiteX13" fmla="*/ 4527955 w 6208365"/>
              <a:gd name="connsiteY13" fmla="*/ 4746513 h 5585519"/>
              <a:gd name="connsiteX14" fmla="*/ 4417316 w 6208365"/>
              <a:gd name="connsiteY14" fmla="*/ 4241674 h 5585519"/>
              <a:gd name="connsiteX15" fmla="*/ 4375927 w 6208365"/>
              <a:gd name="connsiteY15" fmla="*/ 4171955 h 5585519"/>
              <a:gd name="connsiteX16" fmla="*/ 4315383 w 6208365"/>
              <a:gd name="connsiteY16" fmla="*/ 4242410 h 5585519"/>
              <a:gd name="connsiteX17" fmla="*/ 4314178 w 6208365"/>
              <a:gd name="connsiteY17" fmla="*/ 4245022 h 5585519"/>
              <a:gd name="connsiteX18" fmla="*/ 4282299 w 6208365"/>
              <a:gd name="connsiteY18" fmla="*/ 4350772 h 5585519"/>
              <a:gd name="connsiteX19" fmla="*/ 4278147 w 6208365"/>
              <a:gd name="connsiteY19" fmla="*/ 4368185 h 5585519"/>
              <a:gd name="connsiteX20" fmla="*/ 4276941 w 6208365"/>
              <a:gd name="connsiteY20" fmla="*/ 4373208 h 5585519"/>
              <a:gd name="connsiteX21" fmla="*/ 4267766 w 6208365"/>
              <a:gd name="connsiteY21" fmla="*/ 4408703 h 5585519"/>
              <a:gd name="connsiteX22" fmla="*/ 4265087 w 6208365"/>
              <a:gd name="connsiteY22" fmla="*/ 4420490 h 5585519"/>
              <a:gd name="connsiteX23" fmla="*/ 4251425 w 6208365"/>
              <a:gd name="connsiteY23" fmla="*/ 4478087 h 5585519"/>
              <a:gd name="connsiteX24" fmla="*/ 4180835 w 6208365"/>
              <a:gd name="connsiteY24" fmla="*/ 4565553 h 5585519"/>
              <a:gd name="connsiteX25" fmla="*/ 4023449 w 6208365"/>
              <a:gd name="connsiteY25" fmla="*/ 4594954 h 5585519"/>
              <a:gd name="connsiteX26" fmla="*/ 3387142 w 6208365"/>
              <a:gd name="connsiteY26" fmla="*/ 4713831 h 5585519"/>
              <a:gd name="connsiteX27" fmla="*/ 3387008 w 6208365"/>
              <a:gd name="connsiteY27" fmla="*/ 4713897 h 5585519"/>
              <a:gd name="connsiteX28" fmla="*/ 3216027 w 6208365"/>
              <a:gd name="connsiteY28" fmla="*/ 4745844 h 5585519"/>
              <a:gd name="connsiteX29" fmla="*/ 3136999 w 6208365"/>
              <a:gd name="connsiteY29" fmla="*/ 4760578 h 5585519"/>
              <a:gd name="connsiteX30" fmla="*/ 3125681 w 6208365"/>
              <a:gd name="connsiteY30" fmla="*/ 4762721 h 5585519"/>
              <a:gd name="connsiteX31" fmla="*/ 3127489 w 6208365"/>
              <a:gd name="connsiteY31" fmla="*/ 4729502 h 5585519"/>
              <a:gd name="connsiteX32" fmla="*/ 3127556 w 6208365"/>
              <a:gd name="connsiteY32" fmla="*/ 4728096 h 5585519"/>
              <a:gd name="connsiteX33" fmla="*/ 3127556 w 6208365"/>
              <a:gd name="connsiteY33" fmla="*/ 4728029 h 5585519"/>
              <a:gd name="connsiteX34" fmla="*/ 3128963 w 6208365"/>
              <a:gd name="connsiteY34" fmla="*/ 4702111 h 5585519"/>
              <a:gd name="connsiteX35" fmla="*/ 3133718 w 6208365"/>
              <a:gd name="connsiteY35" fmla="*/ 4556981 h 5585519"/>
              <a:gd name="connsiteX36" fmla="*/ 3134253 w 6208365"/>
              <a:gd name="connsiteY36" fmla="*/ 4468644 h 5585519"/>
              <a:gd name="connsiteX37" fmla="*/ 3134120 w 6208365"/>
              <a:gd name="connsiteY37" fmla="*/ 4413190 h 5585519"/>
              <a:gd name="connsiteX38" fmla="*/ 3124743 w 6208365"/>
              <a:gd name="connsiteY38" fmla="*/ 4194056 h 5585519"/>
              <a:gd name="connsiteX39" fmla="*/ 3095543 w 6208365"/>
              <a:gd name="connsiteY39" fmla="*/ 4023611 h 5585519"/>
              <a:gd name="connsiteX40" fmla="*/ 3068553 w 6208365"/>
              <a:gd name="connsiteY40" fmla="*/ 3941033 h 5585519"/>
              <a:gd name="connsiteX41" fmla="*/ 2933670 w 6208365"/>
              <a:gd name="connsiteY41" fmla="*/ 3560494 h 5585519"/>
              <a:gd name="connsiteX42" fmla="*/ 2927442 w 6208365"/>
              <a:gd name="connsiteY42" fmla="*/ 3545224 h 5585519"/>
              <a:gd name="connsiteX43" fmla="*/ 2837431 w 6208365"/>
              <a:gd name="connsiteY43" fmla="*/ 3347187 h 5585519"/>
              <a:gd name="connsiteX44" fmla="*/ 2779633 w 6208365"/>
              <a:gd name="connsiteY44" fmla="*/ 3500889 h 5585519"/>
              <a:gd name="connsiteX45" fmla="*/ 2643947 w 6208365"/>
              <a:gd name="connsiteY45" fmla="*/ 3747750 h 5585519"/>
              <a:gd name="connsiteX46" fmla="*/ 2431777 w 6208365"/>
              <a:gd name="connsiteY46" fmla="*/ 3942306 h 5585519"/>
              <a:gd name="connsiteX47" fmla="*/ 2319732 w 6208365"/>
              <a:gd name="connsiteY47" fmla="*/ 3983762 h 5585519"/>
              <a:gd name="connsiteX48" fmla="*/ 2200052 w 6208365"/>
              <a:gd name="connsiteY48" fmla="*/ 3968760 h 5585519"/>
              <a:gd name="connsiteX49" fmla="*/ 2114662 w 6208365"/>
              <a:gd name="connsiteY49" fmla="*/ 3879284 h 5585519"/>
              <a:gd name="connsiteX50" fmla="*/ 2068250 w 6208365"/>
              <a:gd name="connsiteY50" fmla="*/ 3750295 h 5585519"/>
              <a:gd name="connsiteX51" fmla="*/ 2002348 w 6208365"/>
              <a:gd name="connsiteY51" fmla="*/ 3360112 h 5585519"/>
              <a:gd name="connsiteX52" fmla="*/ 1942743 w 6208365"/>
              <a:gd name="connsiteY52" fmla="*/ 2965040 h 5585519"/>
              <a:gd name="connsiteX53" fmla="*/ 1868470 w 6208365"/>
              <a:gd name="connsiteY53" fmla="*/ 2644978 h 5585519"/>
              <a:gd name="connsiteX54" fmla="*/ 1826612 w 6208365"/>
              <a:gd name="connsiteY54" fmla="*/ 2559588 h 5585519"/>
              <a:gd name="connsiteX55" fmla="*/ 1792992 w 6208365"/>
              <a:gd name="connsiteY55" fmla="*/ 2604795 h 5585519"/>
              <a:gd name="connsiteX56" fmla="*/ 1739481 w 6208365"/>
              <a:gd name="connsiteY56" fmla="*/ 2709808 h 5585519"/>
              <a:gd name="connsiteX57" fmla="*/ 1730440 w 6208365"/>
              <a:gd name="connsiteY57" fmla="*/ 2729163 h 5585519"/>
              <a:gd name="connsiteX58" fmla="*/ 1668892 w 6208365"/>
              <a:gd name="connsiteY58" fmla="*/ 2961960 h 5585519"/>
              <a:gd name="connsiteX59" fmla="*/ 1480096 w 6208365"/>
              <a:gd name="connsiteY59" fmla="*/ 3640660 h 5585519"/>
              <a:gd name="connsiteX60" fmla="*/ 1347356 w 6208365"/>
              <a:gd name="connsiteY60" fmla="*/ 3936412 h 5585519"/>
              <a:gd name="connsiteX61" fmla="*/ 1154140 w 6208365"/>
              <a:gd name="connsiteY61" fmla="*/ 4099557 h 5585519"/>
              <a:gd name="connsiteX62" fmla="*/ 1126547 w 6208365"/>
              <a:gd name="connsiteY62" fmla="*/ 4101835 h 5585519"/>
              <a:gd name="connsiteX63" fmla="*/ 1023275 w 6208365"/>
              <a:gd name="connsiteY63" fmla="*/ 4068817 h 5585519"/>
              <a:gd name="connsiteX64" fmla="*/ 919200 w 6208365"/>
              <a:gd name="connsiteY64" fmla="*/ 3954829 h 5585519"/>
              <a:gd name="connsiteX65" fmla="*/ 722970 w 6208365"/>
              <a:gd name="connsiteY65" fmla="*/ 3448851 h 5585519"/>
              <a:gd name="connsiteX66" fmla="*/ 615680 w 6208365"/>
              <a:gd name="connsiteY66" fmla="*/ 2855406 h 5585519"/>
              <a:gd name="connsiteX67" fmla="*/ 291063 w 6208365"/>
              <a:gd name="connsiteY67" fmla="*/ 1752768 h 5585519"/>
              <a:gd name="connsiteX68" fmla="*/ 34223 w 6208365"/>
              <a:gd name="connsiteY68" fmla="*/ 1204530 h 5585519"/>
              <a:gd name="connsiteX69" fmla="*/ 5023 w 6208365"/>
              <a:gd name="connsiteY69" fmla="*/ 958674 h 5585519"/>
              <a:gd name="connsiteX70" fmla="*/ 65968 w 6208365"/>
              <a:gd name="connsiteY70" fmla="*/ 625016 h 5585519"/>
              <a:gd name="connsiteX71" fmla="*/ 888995 w 6208365"/>
              <a:gd name="connsiteY71" fmla="*/ 19717 h 5585519"/>
              <a:gd name="connsiteX72" fmla="*/ 889933 w 6208365"/>
              <a:gd name="connsiteY72" fmla="*/ 19516 h 5585519"/>
              <a:gd name="connsiteX73" fmla="*/ 1138200 w 6208365"/>
              <a:gd name="connsiteY73" fmla="*/ 5452 h 5585519"/>
              <a:gd name="connsiteX74" fmla="*/ 1386937 w 6208365"/>
              <a:gd name="connsiteY74" fmla="*/ 30299 h 5585519"/>
              <a:gd name="connsiteX75" fmla="*/ 1670499 w 6208365"/>
              <a:gd name="connsiteY75" fmla="*/ 114349 h 5585519"/>
              <a:gd name="connsiteX76" fmla="*/ 2307074 w 6208365"/>
              <a:gd name="connsiteY76" fmla="*/ 129351 h 5585519"/>
              <a:gd name="connsiteX77" fmla="*/ 2342905 w 6208365"/>
              <a:gd name="connsiteY77" fmla="*/ 116559 h 5585519"/>
              <a:gd name="connsiteX78" fmla="*/ 2711790 w 6208365"/>
              <a:gd name="connsiteY78" fmla="*/ 49319 h 5585519"/>
              <a:gd name="connsiteX79" fmla="*/ 2981824 w 6208365"/>
              <a:gd name="connsiteY79" fmla="*/ 63517 h 5585519"/>
              <a:gd name="connsiteX80" fmla="*/ 3257483 w 6208365"/>
              <a:gd name="connsiteY80" fmla="*/ 159757 h 5585519"/>
              <a:gd name="connsiteX81" fmla="*/ 3483650 w 6208365"/>
              <a:gd name="connsiteY81" fmla="*/ 367104 h 5585519"/>
              <a:gd name="connsiteX82" fmla="*/ 3621948 w 6208365"/>
              <a:gd name="connsiteY82" fmla="*/ 710272 h 5585519"/>
              <a:gd name="connsiteX83" fmla="*/ 3643514 w 6208365"/>
              <a:gd name="connsiteY83" fmla="*/ 912864 h 5585519"/>
              <a:gd name="connsiteX84" fmla="*/ 3584845 w 6208365"/>
              <a:gd name="connsiteY84" fmla="*/ 1245116 h 5585519"/>
              <a:gd name="connsiteX85" fmla="*/ 3427727 w 6208365"/>
              <a:gd name="connsiteY85" fmla="*/ 1544952 h 5585519"/>
              <a:gd name="connsiteX86" fmla="*/ 3454115 w 6208365"/>
              <a:gd name="connsiteY86" fmla="*/ 1539259 h 5585519"/>
              <a:gd name="connsiteX87" fmla="*/ 3427727 w 6208365"/>
              <a:gd name="connsiteY87" fmla="*/ 1577568 h 5585519"/>
              <a:gd name="connsiteX88" fmla="*/ 3814629 w 6208365"/>
              <a:gd name="connsiteY88" fmla="*/ 1561762 h 5585519"/>
              <a:gd name="connsiteX89" fmla="*/ 3837400 w 6208365"/>
              <a:gd name="connsiteY89" fmla="*/ 1565513 h 5585519"/>
              <a:gd name="connsiteX90" fmla="*/ 4118818 w 6208365"/>
              <a:gd name="connsiteY90" fmla="*/ 1656462 h 5585519"/>
              <a:gd name="connsiteX91" fmla="*/ 4127659 w 6208365"/>
              <a:gd name="connsiteY91" fmla="*/ 1660815 h 5585519"/>
              <a:gd name="connsiteX92" fmla="*/ 4189810 w 6208365"/>
              <a:gd name="connsiteY92" fmla="*/ 1692158 h 5585519"/>
              <a:gd name="connsiteX93" fmla="*/ 4461183 w 6208365"/>
              <a:gd name="connsiteY93" fmla="*/ 1788130 h 5585519"/>
              <a:gd name="connsiteX94" fmla="*/ 4689225 w 6208365"/>
              <a:gd name="connsiteY94" fmla="*/ 1772592 h 5585519"/>
              <a:gd name="connsiteX95" fmla="*/ 4794305 w 6208365"/>
              <a:gd name="connsiteY95" fmla="*/ 1725912 h 5585519"/>
              <a:gd name="connsiteX96" fmla="*/ 4877418 w 6208365"/>
              <a:gd name="connsiteY96" fmla="*/ 1685126 h 5585519"/>
              <a:gd name="connsiteX97" fmla="*/ 5161583 w 6208365"/>
              <a:gd name="connsiteY97" fmla="*/ 1631481 h 5585519"/>
              <a:gd name="connsiteX98" fmla="*/ 5868881 w 6208365"/>
              <a:gd name="connsiteY98" fmla="*/ 1811503 h 5585519"/>
              <a:gd name="connsiteX99" fmla="*/ 6152912 w 6208365"/>
              <a:gd name="connsiteY99" fmla="*/ 2182264 h 5585519"/>
              <a:gd name="connsiteX100" fmla="*/ 6204950 w 6208365"/>
              <a:gd name="connsiteY100" fmla="*/ 2472591 h 558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6208365" h="5585519">
                <a:moveTo>
                  <a:pt x="6204950" y="2472591"/>
                </a:moveTo>
                <a:cubicBezTo>
                  <a:pt x="6198521" y="2851187"/>
                  <a:pt x="5971751" y="3189131"/>
                  <a:pt x="5823273" y="3410408"/>
                </a:cubicBezTo>
                <a:cubicBezTo>
                  <a:pt x="5778736" y="3476712"/>
                  <a:pt x="5740294" y="3534040"/>
                  <a:pt x="5720068" y="3574559"/>
                </a:cubicBezTo>
                <a:cubicBezTo>
                  <a:pt x="5659525" y="3695645"/>
                  <a:pt x="5633673" y="3847606"/>
                  <a:pt x="5608625" y="3994477"/>
                </a:cubicBezTo>
                <a:cubicBezTo>
                  <a:pt x="5600522" y="4042095"/>
                  <a:pt x="5592150" y="4091320"/>
                  <a:pt x="5582707" y="4137799"/>
                </a:cubicBezTo>
                <a:cubicBezTo>
                  <a:pt x="5575675" y="4172892"/>
                  <a:pt x="5568643" y="4208053"/>
                  <a:pt x="5561677" y="4243214"/>
                </a:cubicBezTo>
                <a:cubicBezTo>
                  <a:pt x="5516270" y="4470988"/>
                  <a:pt x="5469322" y="4706464"/>
                  <a:pt x="5401278" y="4933903"/>
                </a:cubicBezTo>
                <a:cubicBezTo>
                  <a:pt x="5334506" y="5156922"/>
                  <a:pt x="5221657" y="5331519"/>
                  <a:pt x="5046122" y="5483279"/>
                </a:cubicBezTo>
                <a:cubicBezTo>
                  <a:pt x="4954169" y="5562776"/>
                  <a:pt x="4879092" y="5586216"/>
                  <a:pt x="4822500" y="5586216"/>
                </a:cubicBezTo>
                <a:cubicBezTo>
                  <a:pt x="4798993" y="5586216"/>
                  <a:pt x="4778767" y="5582198"/>
                  <a:pt x="4761756" y="5576439"/>
                </a:cubicBezTo>
                <a:cubicBezTo>
                  <a:pt x="4709517" y="5558825"/>
                  <a:pt x="4641205" y="5508595"/>
                  <a:pt x="4612072" y="5369627"/>
                </a:cubicBezTo>
                <a:cubicBezTo>
                  <a:pt x="4585484" y="5242714"/>
                  <a:pt x="4571085" y="5112720"/>
                  <a:pt x="4557155" y="4987012"/>
                </a:cubicBezTo>
                <a:cubicBezTo>
                  <a:pt x="4550658" y="4928545"/>
                  <a:pt x="4543961" y="4868136"/>
                  <a:pt x="4536192" y="4809535"/>
                </a:cubicBezTo>
                <a:cubicBezTo>
                  <a:pt x="4533379" y="4788706"/>
                  <a:pt x="4530700" y="4767677"/>
                  <a:pt x="4527955" y="4746513"/>
                </a:cubicBezTo>
                <a:cubicBezTo>
                  <a:pt x="4505653" y="4573657"/>
                  <a:pt x="4482614" y="4394907"/>
                  <a:pt x="4417316" y="4241674"/>
                </a:cubicBezTo>
                <a:cubicBezTo>
                  <a:pt x="4395215" y="4189770"/>
                  <a:pt x="4382222" y="4175504"/>
                  <a:pt x="4375927" y="4171955"/>
                </a:cubicBezTo>
                <a:cubicBezTo>
                  <a:pt x="4362934" y="4175973"/>
                  <a:pt x="4333198" y="4205709"/>
                  <a:pt x="4315383" y="4242410"/>
                </a:cubicBezTo>
                <a:cubicBezTo>
                  <a:pt x="4314982" y="4243281"/>
                  <a:pt x="4314513" y="4244152"/>
                  <a:pt x="4314178" y="4245022"/>
                </a:cubicBezTo>
                <a:cubicBezTo>
                  <a:pt x="4300248" y="4274691"/>
                  <a:pt x="4291139" y="4313334"/>
                  <a:pt x="4282299" y="4350772"/>
                </a:cubicBezTo>
                <a:cubicBezTo>
                  <a:pt x="4280959" y="4356531"/>
                  <a:pt x="4279553" y="4362358"/>
                  <a:pt x="4278147" y="4368185"/>
                </a:cubicBezTo>
                <a:cubicBezTo>
                  <a:pt x="4277745" y="4369859"/>
                  <a:pt x="4277343" y="4371533"/>
                  <a:pt x="4276941" y="4373208"/>
                </a:cubicBezTo>
                <a:cubicBezTo>
                  <a:pt x="4274061" y="4385062"/>
                  <a:pt x="4271048" y="4396983"/>
                  <a:pt x="4267766" y="4408703"/>
                </a:cubicBezTo>
                <a:cubicBezTo>
                  <a:pt x="4267230" y="4410980"/>
                  <a:pt x="4266292" y="4415133"/>
                  <a:pt x="4265087" y="4420490"/>
                </a:cubicBezTo>
                <a:cubicBezTo>
                  <a:pt x="4261738" y="4435559"/>
                  <a:pt x="4256715" y="4458263"/>
                  <a:pt x="4251425" y="4478087"/>
                </a:cubicBezTo>
                <a:cubicBezTo>
                  <a:pt x="4243254" y="4509229"/>
                  <a:pt x="4230797" y="4556311"/>
                  <a:pt x="4180835" y="4565553"/>
                </a:cubicBezTo>
                <a:cubicBezTo>
                  <a:pt x="4176817" y="4566290"/>
                  <a:pt x="4154247" y="4570509"/>
                  <a:pt x="4023449" y="4594954"/>
                </a:cubicBezTo>
                <a:cubicBezTo>
                  <a:pt x="3910801" y="4615983"/>
                  <a:pt x="3717786" y="4652082"/>
                  <a:pt x="3387142" y="4713831"/>
                </a:cubicBezTo>
                <a:cubicBezTo>
                  <a:pt x="3387075" y="4713897"/>
                  <a:pt x="3387075" y="4713897"/>
                  <a:pt x="3387008" y="4713897"/>
                </a:cubicBezTo>
                <a:cubicBezTo>
                  <a:pt x="3333631" y="4723877"/>
                  <a:pt x="3276771" y="4734458"/>
                  <a:pt x="3216027" y="4745844"/>
                </a:cubicBezTo>
                <a:lnTo>
                  <a:pt x="3136999" y="4760578"/>
                </a:lnTo>
                <a:lnTo>
                  <a:pt x="3125681" y="4762721"/>
                </a:lnTo>
                <a:lnTo>
                  <a:pt x="3127489" y="4729502"/>
                </a:lnTo>
                <a:lnTo>
                  <a:pt x="3127556" y="4728096"/>
                </a:lnTo>
                <a:cubicBezTo>
                  <a:pt x="3127556" y="4728029"/>
                  <a:pt x="3127556" y="4728029"/>
                  <a:pt x="3127556" y="4728029"/>
                </a:cubicBezTo>
                <a:lnTo>
                  <a:pt x="3128963" y="4702111"/>
                </a:lnTo>
                <a:cubicBezTo>
                  <a:pt x="3130838" y="4667620"/>
                  <a:pt x="3132780" y="4616385"/>
                  <a:pt x="3133718" y="4556981"/>
                </a:cubicBezTo>
                <a:cubicBezTo>
                  <a:pt x="3134186" y="4529053"/>
                  <a:pt x="3134387" y="4499317"/>
                  <a:pt x="3134253" y="4468644"/>
                </a:cubicBezTo>
                <a:cubicBezTo>
                  <a:pt x="3134320" y="4450561"/>
                  <a:pt x="3134253" y="4432010"/>
                  <a:pt x="3134120" y="4413190"/>
                </a:cubicBezTo>
                <a:cubicBezTo>
                  <a:pt x="3133450" y="4340123"/>
                  <a:pt x="3130771" y="4263239"/>
                  <a:pt x="3124743" y="4194056"/>
                </a:cubicBezTo>
                <a:cubicBezTo>
                  <a:pt x="3118783" y="4126012"/>
                  <a:pt x="3109474" y="4065535"/>
                  <a:pt x="3095543" y="4023611"/>
                </a:cubicBezTo>
                <a:cubicBezTo>
                  <a:pt x="3087038" y="3998362"/>
                  <a:pt x="3078063" y="3970501"/>
                  <a:pt x="3068553" y="3941033"/>
                </a:cubicBezTo>
                <a:cubicBezTo>
                  <a:pt x="3034799" y="3836690"/>
                  <a:pt x="2991602" y="3703012"/>
                  <a:pt x="2933670" y="3560494"/>
                </a:cubicBezTo>
                <a:cubicBezTo>
                  <a:pt x="2931594" y="3555404"/>
                  <a:pt x="2929518" y="3550314"/>
                  <a:pt x="2927442" y="3545224"/>
                </a:cubicBezTo>
                <a:cubicBezTo>
                  <a:pt x="2900720" y="3480261"/>
                  <a:pt x="2870850" y="3413556"/>
                  <a:pt x="2837431" y="3347187"/>
                </a:cubicBezTo>
                <a:cubicBezTo>
                  <a:pt x="2822429" y="3392862"/>
                  <a:pt x="2803208" y="3445636"/>
                  <a:pt x="2779633" y="3500889"/>
                </a:cubicBezTo>
                <a:cubicBezTo>
                  <a:pt x="2738914" y="3596258"/>
                  <a:pt x="2693238" y="3679304"/>
                  <a:pt x="2643947" y="3747750"/>
                </a:cubicBezTo>
                <a:cubicBezTo>
                  <a:pt x="2579586" y="3837158"/>
                  <a:pt x="2508193" y="3902657"/>
                  <a:pt x="2431777" y="3942306"/>
                </a:cubicBezTo>
                <a:cubicBezTo>
                  <a:pt x="2400501" y="3958513"/>
                  <a:pt x="2361456" y="3976194"/>
                  <a:pt x="2319732" y="3983762"/>
                </a:cubicBezTo>
                <a:cubicBezTo>
                  <a:pt x="2280687" y="3990861"/>
                  <a:pt x="2239365" y="3988985"/>
                  <a:pt x="2200052" y="3968760"/>
                </a:cubicBezTo>
                <a:cubicBezTo>
                  <a:pt x="2165427" y="3950945"/>
                  <a:pt x="2137499" y="3921678"/>
                  <a:pt x="2114662" y="3879284"/>
                </a:cubicBezTo>
                <a:cubicBezTo>
                  <a:pt x="2096981" y="3846468"/>
                  <a:pt x="2081845" y="3804275"/>
                  <a:pt x="2068250" y="3750295"/>
                </a:cubicBezTo>
                <a:cubicBezTo>
                  <a:pt x="2044005" y="3654055"/>
                  <a:pt x="2025655" y="3524329"/>
                  <a:pt x="2002348" y="3360112"/>
                </a:cubicBezTo>
                <a:cubicBezTo>
                  <a:pt x="1985940" y="3244651"/>
                  <a:pt x="1967389" y="3113854"/>
                  <a:pt x="1942743" y="2965040"/>
                </a:cubicBezTo>
                <a:cubicBezTo>
                  <a:pt x="1919704" y="2826206"/>
                  <a:pt x="1894724" y="2718514"/>
                  <a:pt x="1868470" y="2644978"/>
                </a:cubicBezTo>
                <a:cubicBezTo>
                  <a:pt x="1850187" y="2593878"/>
                  <a:pt x="1835118" y="2570036"/>
                  <a:pt x="1826612" y="2559588"/>
                </a:cubicBezTo>
                <a:cubicBezTo>
                  <a:pt x="1819647" y="2566285"/>
                  <a:pt x="1808329" y="2579479"/>
                  <a:pt x="1792992" y="2604795"/>
                </a:cubicBezTo>
                <a:cubicBezTo>
                  <a:pt x="1773034" y="2637678"/>
                  <a:pt x="1754416" y="2677728"/>
                  <a:pt x="1739481" y="2709808"/>
                </a:cubicBezTo>
                <a:cubicBezTo>
                  <a:pt x="1736333" y="2716572"/>
                  <a:pt x="1733319" y="2723068"/>
                  <a:pt x="1730440" y="2729163"/>
                </a:cubicBezTo>
                <a:cubicBezTo>
                  <a:pt x="1719590" y="2752201"/>
                  <a:pt x="1693806" y="2858822"/>
                  <a:pt x="1668892" y="2961960"/>
                </a:cubicBezTo>
                <a:cubicBezTo>
                  <a:pt x="1622480" y="3154372"/>
                  <a:pt x="1558789" y="3417843"/>
                  <a:pt x="1480096" y="3640660"/>
                </a:cubicBezTo>
                <a:cubicBezTo>
                  <a:pt x="1435492" y="3767038"/>
                  <a:pt x="1392094" y="3863813"/>
                  <a:pt x="1347356" y="3936412"/>
                </a:cubicBezTo>
                <a:cubicBezTo>
                  <a:pt x="1286947" y="4034527"/>
                  <a:pt x="1223724" y="4087904"/>
                  <a:pt x="1154140" y="4099557"/>
                </a:cubicBezTo>
                <a:cubicBezTo>
                  <a:pt x="1144965" y="4101098"/>
                  <a:pt x="1135789" y="4101835"/>
                  <a:pt x="1126547" y="4101835"/>
                </a:cubicBezTo>
                <a:cubicBezTo>
                  <a:pt x="1091252" y="4101835"/>
                  <a:pt x="1056025" y="4090650"/>
                  <a:pt x="1023275" y="4068817"/>
                </a:cubicBezTo>
                <a:cubicBezTo>
                  <a:pt x="986641" y="4044372"/>
                  <a:pt x="952619" y="4007068"/>
                  <a:pt x="919200" y="3954829"/>
                </a:cubicBezTo>
                <a:cubicBezTo>
                  <a:pt x="838766" y="3828988"/>
                  <a:pt x="774606" y="3663431"/>
                  <a:pt x="722970" y="3448851"/>
                </a:cubicBezTo>
                <a:cubicBezTo>
                  <a:pt x="677897" y="3261528"/>
                  <a:pt x="646286" y="3055052"/>
                  <a:pt x="615680" y="2855406"/>
                </a:cubicBezTo>
                <a:cubicBezTo>
                  <a:pt x="551185" y="2434282"/>
                  <a:pt x="484413" y="1998893"/>
                  <a:pt x="291063" y="1752768"/>
                </a:cubicBezTo>
                <a:cubicBezTo>
                  <a:pt x="168972" y="1597392"/>
                  <a:pt x="77755" y="1402702"/>
                  <a:pt x="34223" y="1204530"/>
                </a:cubicBezTo>
                <a:cubicBezTo>
                  <a:pt x="15939" y="1121216"/>
                  <a:pt x="6161" y="1038840"/>
                  <a:pt x="5023" y="958674"/>
                </a:cubicBezTo>
                <a:cubicBezTo>
                  <a:pt x="6697" y="840802"/>
                  <a:pt x="27057" y="728154"/>
                  <a:pt x="65968" y="625016"/>
                </a:cubicBezTo>
                <a:cubicBezTo>
                  <a:pt x="149751" y="403001"/>
                  <a:pt x="360447" y="117832"/>
                  <a:pt x="888995" y="19717"/>
                </a:cubicBezTo>
                <a:lnTo>
                  <a:pt x="889933" y="19516"/>
                </a:lnTo>
                <a:cubicBezTo>
                  <a:pt x="894085" y="18779"/>
                  <a:pt x="993071" y="2170"/>
                  <a:pt x="1138200" y="5452"/>
                </a:cubicBezTo>
                <a:cubicBezTo>
                  <a:pt x="1223189" y="7394"/>
                  <a:pt x="1306837" y="15699"/>
                  <a:pt x="1386937" y="30299"/>
                </a:cubicBezTo>
                <a:cubicBezTo>
                  <a:pt x="1487731" y="48649"/>
                  <a:pt x="1583100" y="76912"/>
                  <a:pt x="1670499" y="114349"/>
                </a:cubicBezTo>
                <a:cubicBezTo>
                  <a:pt x="1980516" y="247223"/>
                  <a:pt x="2153975" y="184604"/>
                  <a:pt x="2307074" y="129351"/>
                </a:cubicBezTo>
                <a:cubicBezTo>
                  <a:pt x="2319397" y="124931"/>
                  <a:pt x="2331117" y="120712"/>
                  <a:pt x="2342905" y="116559"/>
                </a:cubicBezTo>
                <a:cubicBezTo>
                  <a:pt x="2416909" y="90708"/>
                  <a:pt x="2557820" y="57556"/>
                  <a:pt x="2711790" y="49319"/>
                </a:cubicBezTo>
                <a:cubicBezTo>
                  <a:pt x="2807025" y="44229"/>
                  <a:pt x="2897907" y="49051"/>
                  <a:pt x="2981824" y="63517"/>
                </a:cubicBezTo>
                <a:cubicBezTo>
                  <a:pt x="3084158" y="81265"/>
                  <a:pt x="3176915" y="113613"/>
                  <a:pt x="3257483" y="159757"/>
                </a:cubicBezTo>
                <a:cubicBezTo>
                  <a:pt x="3347963" y="211594"/>
                  <a:pt x="3424044" y="281312"/>
                  <a:pt x="3483650" y="367104"/>
                </a:cubicBezTo>
                <a:cubicBezTo>
                  <a:pt x="3549350" y="461669"/>
                  <a:pt x="3595896" y="577130"/>
                  <a:pt x="3621948" y="710272"/>
                </a:cubicBezTo>
                <a:cubicBezTo>
                  <a:pt x="3635343" y="778450"/>
                  <a:pt x="3642509" y="846026"/>
                  <a:pt x="3643514" y="912864"/>
                </a:cubicBezTo>
                <a:cubicBezTo>
                  <a:pt x="3641839" y="1026383"/>
                  <a:pt x="3622283" y="1137558"/>
                  <a:pt x="3584845" y="1245116"/>
                </a:cubicBezTo>
                <a:cubicBezTo>
                  <a:pt x="3548747" y="1348923"/>
                  <a:pt x="3496040" y="1449382"/>
                  <a:pt x="3427727" y="1544952"/>
                </a:cubicBezTo>
                <a:cubicBezTo>
                  <a:pt x="3436501" y="1542943"/>
                  <a:pt x="3445341" y="1541068"/>
                  <a:pt x="3454115" y="1539259"/>
                </a:cubicBezTo>
                <a:cubicBezTo>
                  <a:pt x="3445609" y="1552118"/>
                  <a:pt x="3436769" y="1564910"/>
                  <a:pt x="3427727" y="1577568"/>
                </a:cubicBezTo>
                <a:cubicBezTo>
                  <a:pt x="3557186" y="1548033"/>
                  <a:pt x="3687582" y="1542407"/>
                  <a:pt x="3814629" y="1561762"/>
                </a:cubicBezTo>
                <a:cubicBezTo>
                  <a:pt x="3822264" y="1562968"/>
                  <a:pt x="3829832" y="1564173"/>
                  <a:pt x="3837400" y="1565513"/>
                </a:cubicBezTo>
                <a:cubicBezTo>
                  <a:pt x="3934912" y="1582524"/>
                  <a:pt x="4029477" y="1613130"/>
                  <a:pt x="4118818" y="1656462"/>
                </a:cubicBezTo>
                <a:cubicBezTo>
                  <a:pt x="4121765" y="1657935"/>
                  <a:pt x="4124712" y="1659342"/>
                  <a:pt x="4127659" y="1660815"/>
                </a:cubicBezTo>
                <a:cubicBezTo>
                  <a:pt x="4149157" y="1671330"/>
                  <a:pt x="4169785" y="1681911"/>
                  <a:pt x="4189810" y="1692158"/>
                </a:cubicBezTo>
                <a:cubicBezTo>
                  <a:pt x="4280759" y="1738704"/>
                  <a:pt x="4359317" y="1778888"/>
                  <a:pt x="4461183" y="1788130"/>
                </a:cubicBezTo>
                <a:cubicBezTo>
                  <a:pt x="4545167" y="1795765"/>
                  <a:pt x="4623994" y="1790407"/>
                  <a:pt x="4689225" y="1772592"/>
                </a:cubicBezTo>
                <a:cubicBezTo>
                  <a:pt x="4725055" y="1762881"/>
                  <a:pt x="4758675" y="1744866"/>
                  <a:pt x="4794305" y="1725912"/>
                </a:cubicBezTo>
                <a:cubicBezTo>
                  <a:pt x="4820424" y="1711982"/>
                  <a:pt x="4847414" y="1697583"/>
                  <a:pt x="4877418" y="1685126"/>
                </a:cubicBezTo>
                <a:cubicBezTo>
                  <a:pt x="4973189" y="1645344"/>
                  <a:pt x="5079608" y="1635566"/>
                  <a:pt x="5161583" y="1631481"/>
                </a:cubicBezTo>
                <a:cubicBezTo>
                  <a:pt x="5431148" y="1618019"/>
                  <a:pt x="5682362" y="1681978"/>
                  <a:pt x="5868881" y="1811503"/>
                </a:cubicBezTo>
                <a:cubicBezTo>
                  <a:pt x="6001956" y="1903926"/>
                  <a:pt x="6100138" y="2032111"/>
                  <a:pt x="6152912" y="2182264"/>
                </a:cubicBezTo>
                <a:cubicBezTo>
                  <a:pt x="6187604" y="2280647"/>
                  <a:pt x="6203342" y="2377824"/>
                  <a:pt x="6204950" y="2472591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2D60D035-86FE-4E4D-9949-022650A700C1}"/>
              </a:ext>
            </a:extLst>
          </p:cNvPr>
          <p:cNvSpPr/>
          <p:nvPr/>
        </p:nvSpPr>
        <p:spPr>
          <a:xfrm>
            <a:off x="7722578" y="2802785"/>
            <a:ext cx="328166" cy="991195"/>
          </a:xfrm>
          <a:custGeom>
            <a:avLst/>
            <a:gdLst>
              <a:gd name="connsiteX0" fmla="*/ 5023 w 328166"/>
              <a:gd name="connsiteY0" fmla="*/ 5023 h 991195"/>
              <a:gd name="connsiteX1" fmla="*/ 328367 w 328166"/>
              <a:gd name="connsiteY1" fmla="*/ 5023 h 991195"/>
              <a:gd name="connsiteX2" fmla="*/ 328367 w 328166"/>
              <a:gd name="connsiteY2" fmla="*/ 990995 h 991195"/>
              <a:gd name="connsiteX3" fmla="*/ 5023 w 328166"/>
              <a:gd name="connsiteY3" fmla="*/ 990995 h 99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66" h="991195">
                <a:moveTo>
                  <a:pt x="5023" y="5023"/>
                </a:moveTo>
                <a:lnTo>
                  <a:pt x="328367" y="5023"/>
                </a:lnTo>
                <a:lnTo>
                  <a:pt x="328367" y="990995"/>
                </a:lnTo>
                <a:lnTo>
                  <a:pt x="5023" y="990995"/>
                </a:lnTo>
                <a:close/>
              </a:path>
            </a:pathLst>
          </a:custGeom>
          <a:solidFill>
            <a:srgbClr val="FF00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3D70C77B-4E79-42B5-9514-4E1DB6F4997E}"/>
              </a:ext>
            </a:extLst>
          </p:cNvPr>
          <p:cNvSpPr/>
          <p:nvPr/>
        </p:nvSpPr>
        <p:spPr>
          <a:xfrm>
            <a:off x="7314450" y="3134089"/>
            <a:ext cx="1145232" cy="328166"/>
          </a:xfrm>
          <a:custGeom>
            <a:avLst/>
            <a:gdLst>
              <a:gd name="connsiteX0" fmla="*/ 1144697 w 1145232"/>
              <a:gd name="connsiteY0" fmla="*/ 5023 h 328166"/>
              <a:gd name="connsiteX1" fmla="*/ 1144697 w 1145232"/>
              <a:gd name="connsiteY1" fmla="*/ 328367 h 328166"/>
              <a:gd name="connsiteX2" fmla="*/ 5023 w 1145232"/>
              <a:gd name="connsiteY2" fmla="*/ 328367 h 328166"/>
              <a:gd name="connsiteX3" fmla="*/ 5023 w 1145232"/>
              <a:gd name="connsiteY3" fmla="*/ 5023 h 32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232" h="328166">
                <a:moveTo>
                  <a:pt x="1144697" y="5023"/>
                </a:moveTo>
                <a:lnTo>
                  <a:pt x="1144697" y="328367"/>
                </a:lnTo>
                <a:lnTo>
                  <a:pt x="5023" y="328367"/>
                </a:lnTo>
                <a:lnTo>
                  <a:pt x="5023" y="5023"/>
                </a:lnTo>
                <a:close/>
              </a:path>
            </a:pathLst>
          </a:custGeom>
          <a:solidFill>
            <a:srgbClr val="FF00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C0F12372-1FDD-4140-BA42-2F8924DC64E2}"/>
              </a:ext>
            </a:extLst>
          </p:cNvPr>
          <p:cNvSpPr/>
          <p:nvPr/>
        </p:nvSpPr>
        <p:spPr>
          <a:xfrm>
            <a:off x="5837431" y="4981472"/>
            <a:ext cx="13395" cy="120551"/>
          </a:xfrm>
          <a:custGeom>
            <a:avLst/>
            <a:gdLst>
              <a:gd name="connsiteX0" fmla="*/ 10314 w 13394"/>
              <a:gd name="connsiteY0" fmla="*/ 118876 h 120550"/>
              <a:gd name="connsiteX1" fmla="*/ 5023 w 13394"/>
              <a:gd name="connsiteY1" fmla="*/ 5090 h 120550"/>
              <a:gd name="connsiteX2" fmla="*/ 8706 w 13394"/>
              <a:gd name="connsiteY2" fmla="*/ 5023 h 120550"/>
              <a:gd name="connsiteX3" fmla="*/ 8706 w 13394"/>
              <a:gd name="connsiteY3" fmla="*/ 5090 h 120550"/>
              <a:gd name="connsiteX4" fmla="*/ 13997 w 13394"/>
              <a:gd name="connsiteY4" fmla="*/ 118743 h 120550"/>
              <a:gd name="connsiteX5" fmla="*/ 10314 w 13394"/>
              <a:gd name="connsiteY5" fmla="*/ 118876 h 12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94" h="120550">
                <a:moveTo>
                  <a:pt x="10314" y="118876"/>
                </a:moveTo>
                <a:cubicBezTo>
                  <a:pt x="7903" y="82176"/>
                  <a:pt x="6228" y="44939"/>
                  <a:pt x="5023" y="5090"/>
                </a:cubicBezTo>
                <a:lnTo>
                  <a:pt x="8706" y="5023"/>
                </a:lnTo>
                <a:lnTo>
                  <a:pt x="8706" y="5090"/>
                </a:lnTo>
                <a:cubicBezTo>
                  <a:pt x="9845" y="44872"/>
                  <a:pt x="11586" y="82042"/>
                  <a:pt x="13997" y="118743"/>
                </a:cubicBezTo>
                <a:lnTo>
                  <a:pt x="10314" y="118876"/>
                </a:lnTo>
                <a:close/>
              </a:path>
            </a:pathLst>
          </a:custGeom>
          <a:solidFill>
            <a:srgbClr val="23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080E576E-8889-454C-98B8-B7061FEF30EA}"/>
              </a:ext>
            </a:extLst>
          </p:cNvPr>
          <p:cNvSpPr/>
          <p:nvPr/>
        </p:nvSpPr>
        <p:spPr>
          <a:xfrm>
            <a:off x="5846808" y="5149842"/>
            <a:ext cx="13395" cy="20092"/>
          </a:xfrm>
          <a:custGeom>
            <a:avLst/>
            <a:gdLst>
              <a:gd name="connsiteX0" fmla="*/ 8037 w 13394"/>
              <a:gd name="connsiteY0" fmla="*/ 19355 h 20091"/>
              <a:gd name="connsiteX1" fmla="*/ 6228 w 13394"/>
              <a:gd name="connsiteY1" fmla="*/ 19355 h 20091"/>
              <a:gd name="connsiteX2" fmla="*/ 5023 w 13394"/>
              <a:gd name="connsiteY2" fmla="*/ 5358 h 20091"/>
              <a:gd name="connsiteX3" fmla="*/ 8640 w 13394"/>
              <a:gd name="connsiteY3" fmla="*/ 5023 h 20091"/>
              <a:gd name="connsiteX4" fmla="*/ 9912 w 13394"/>
              <a:gd name="connsiteY4" fmla="*/ 19154 h 2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4" h="20091">
                <a:moveTo>
                  <a:pt x="8037" y="19355"/>
                </a:moveTo>
                <a:lnTo>
                  <a:pt x="6228" y="19355"/>
                </a:lnTo>
                <a:lnTo>
                  <a:pt x="5023" y="5358"/>
                </a:lnTo>
                <a:lnTo>
                  <a:pt x="8640" y="5023"/>
                </a:lnTo>
                <a:lnTo>
                  <a:pt x="9912" y="19154"/>
                </a:lnTo>
                <a:close/>
              </a:path>
            </a:pathLst>
          </a:custGeom>
          <a:solidFill>
            <a:srgbClr val="23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018A58EA-4F18-47B6-BFAE-73548FD7DE41}"/>
              </a:ext>
            </a:extLst>
          </p:cNvPr>
          <p:cNvSpPr/>
          <p:nvPr/>
        </p:nvSpPr>
        <p:spPr>
          <a:xfrm>
            <a:off x="5984436" y="5753265"/>
            <a:ext cx="13395" cy="20092"/>
          </a:xfrm>
          <a:custGeom>
            <a:avLst/>
            <a:gdLst>
              <a:gd name="connsiteX0" fmla="*/ 8640 w 13394"/>
              <a:gd name="connsiteY0" fmla="*/ 15069 h 20091"/>
              <a:gd name="connsiteX1" fmla="*/ 6898 w 13394"/>
              <a:gd name="connsiteY1" fmla="*/ 10917 h 20091"/>
              <a:gd name="connsiteX2" fmla="*/ 5023 w 13394"/>
              <a:gd name="connsiteY2" fmla="*/ 6430 h 20091"/>
              <a:gd name="connsiteX3" fmla="*/ 8439 w 13394"/>
              <a:gd name="connsiteY3" fmla="*/ 5023 h 20091"/>
              <a:gd name="connsiteX4" fmla="*/ 10314 w 13394"/>
              <a:gd name="connsiteY4" fmla="*/ 9510 h 20091"/>
              <a:gd name="connsiteX5" fmla="*/ 12055 w 13394"/>
              <a:gd name="connsiteY5" fmla="*/ 13663 h 20091"/>
              <a:gd name="connsiteX6" fmla="*/ 8640 w 13394"/>
              <a:gd name="connsiteY6" fmla="*/ 15069 h 2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94" h="20091">
                <a:moveTo>
                  <a:pt x="8640" y="15069"/>
                </a:moveTo>
                <a:lnTo>
                  <a:pt x="6898" y="10917"/>
                </a:lnTo>
                <a:cubicBezTo>
                  <a:pt x="6295" y="9443"/>
                  <a:pt x="5693" y="7903"/>
                  <a:pt x="5023" y="6430"/>
                </a:cubicBezTo>
                <a:lnTo>
                  <a:pt x="8439" y="5023"/>
                </a:lnTo>
                <a:cubicBezTo>
                  <a:pt x="9042" y="6497"/>
                  <a:pt x="9711" y="8037"/>
                  <a:pt x="10314" y="9510"/>
                </a:cubicBezTo>
                <a:lnTo>
                  <a:pt x="12055" y="13663"/>
                </a:lnTo>
                <a:lnTo>
                  <a:pt x="8640" y="15069"/>
                </a:lnTo>
                <a:close/>
              </a:path>
            </a:pathLst>
          </a:custGeom>
          <a:solidFill>
            <a:srgbClr val="23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F65B4B05-AC17-46AC-B82B-1A1E10124149}"/>
              </a:ext>
            </a:extLst>
          </p:cNvPr>
          <p:cNvSpPr/>
          <p:nvPr/>
        </p:nvSpPr>
        <p:spPr>
          <a:xfrm>
            <a:off x="6991638" y="5231013"/>
            <a:ext cx="13395" cy="6697"/>
          </a:xfrm>
          <a:custGeom>
            <a:avLst/>
            <a:gdLst>
              <a:gd name="connsiteX0" fmla="*/ 8572 w 13394"/>
              <a:gd name="connsiteY0" fmla="*/ 6630 h 6697"/>
              <a:gd name="connsiteX1" fmla="*/ 5023 w 13394"/>
              <a:gd name="connsiteY1" fmla="*/ 5693 h 6697"/>
              <a:gd name="connsiteX2" fmla="*/ 5157 w 13394"/>
              <a:gd name="connsiteY2" fmla="*/ 5023 h 6697"/>
              <a:gd name="connsiteX3" fmla="*/ 8840 w 13394"/>
              <a:gd name="connsiteY3" fmla="*/ 5492 h 6697"/>
              <a:gd name="connsiteX4" fmla="*/ 8572 w 13394"/>
              <a:gd name="connsiteY4" fmla="*/ 6630 h 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4" h="6697">
                <a:moveTo>
                  <a:pt x="8572" y="6630"/>
                </a:moveTo>
                <a:lnTo>
                  <a:pt x="5023" y="5693"/>
                </a:lnTo>
                <a:cubicBezTo>
                  <a:pt x="5090" y="5492"/>
                  <a:pt x="5090" y="5291"/>
                  <a:pt x="5157" y="5023"/>
                </a:cubicBezTo>
                <a:lnTo>
                  <a:pt x="8840" y="5492"/>
                </a:lnTo>
                <a:cubicBezTo>
                  <a:pt x="8706" y="5894"/>
                  <a:pt x="8706" y="6228"/>
                  <a:pt x="8572" y="6630"/>
                </a:cubicBezTo>
                <a:close/>
              </a:path>
            </a:pathLst>
          </a:custGeom>
          <a:solidFill>
            <a:srgbClr val="23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2B76F222-C557-4DCB-BC0C-41ED77AB88EE}"/>
              </a:ext>
            </a:extLst>
          </p:cNvPr>
          <p:cNvSpPr/>
          <p:nvPr/>
        </p:nvSpPr>
        <p:spPr>
          <a:xfrm>
            <a:off x="6107934" y="5989612"/>
            <a:ext cx="13395" cy="13395"/>
          </a:xfrm>
          <a:custGeom>
            <a:avLst/>
            <a:gdLst>
              <a:gd name="connsiteX0" fmla="*/ 7903 w 13394"/>
              <a:gd name="connsiteY0" fmla="*/ 10850 h 13394"/>
              <a:gd name="connsiteX1" fmla="*/ 5358 w 13394"/>
              <a:gd name="connsiteY1" fmla="*/ 7032 h 13394"/>
              <a:gd name="connsiteX2" fmla="*/ 5023 w 13394"/>
              <a:gd name="connsiteY2" fmla="*/ 6563 h 13394"/>
              <a:gd name="connsiteX3" fmla="*/ 5023 w 13394"/>
              <a:gd name="connsiteY3" fmla="*/ 6027 h 13394"/>
              <a:gd name="connsiteX4" fmla="*/ 6898 w 13394"/>
              <a:gd name="connsiteY4" fmla="*/ 6027 h 13394"/>
              <a:gd name="connsiteX5" fmla="*/ 8372 w 13394"/>
              <a:gd name="connsiteY5" fmla="*/ 5023 h 13394"/>
              <a:gd name="connsiteX6" fmla="*/ 10917 w 13394"/>
              <a:gd name="connsiteY6" fmla="*/ 8840 h 13394"/>
              <a:gd name="connsiteX7" fmla="*/ 7903 w 13394"/>
              <a:gd name="connsiteY7" fmla="*/ 10850 h 1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4" h="13394">
                <a:moveTo>
                  <a:pt x="7903" y="10850"/>
                </a:moveTo>
                <a:cubicBezTo>
                  <a:pt x="7032" y="9577"/>
                  <a:pt x="6228" y="8305"/>
                  <a:pt x="5358" y="7032"/>
                </a:cubicBezTo>
                <a:lnTo>
                  <a:pt x="5023" y="6563"/>
                </a:lnTo>
                <a:lnTo>
                  <a:pt x="5023" y="6027"/>
                </a:lnTo>
                <a:lnTo>
                  <a:pt x="6898" y="6027"/>
                </a:lnTo>
                <a:lnTo>
                  <a:pt x="8372" y="5023"/>
                </a:lnTo>
                <a:cubicBezTo>
                  <a:pt x="9242" y="6295"/>
                  <a:pt x="10046" y="7568"/>
                  <a:pt x="10917" y="8840"/>
                </a:cubicBezTo>
                <a:lnTo>
                  <a:pt x="7903" y="10850"/>
                </a:lnTo>
                <a:close/>
              </a:path>
            </a:pathLst>
          </a:custGeom>
          <a:solidFill>
            <a:srgbClr val="23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16B896C4-90DC-423F-876C-2D09D03EC56E}"/>
              </a:ext>
            </a:extLst>
          </p:cNvPr>
          <p:cNvSpPr/>
          <p:nvPr/>
        </p:nvSpPr>
        <p:spPr>
          <a:xfrm>
            <a:off x="5894291" y="5465551"/>
            <a:ext cx="13395" cy="33486"/>
          </a:xfrm>
          <a:custGeom>
            <a:avLst/>
            <a:gdLst>
              <a:gd name="connsiteX0" fmla="*/ 10515 w 13394"/>
              <a:gd name="connsiteY0" fmla="*/ 29669 h 33486"/>
              <a:gd name="connsiteX1" fmla="*/ 5023 w 13394"/>
              <a:gd name="connsiteY1" fmla="*/ 5827 h 33486"/>
              <a:gd name="connsiteX2" fmla="*/ 8640 w 13394"/>
              <a:gd name="connsiteY2" fmla="*/ 5023 h 33486"/>
              <a:gd name="connsiteX3" fmla="*/ 14131 w 13394"/>
              <a:gd name="connsiteY3" fmla="*/ 28798 h 33486"/>
              <a:gd name="connsiteX4" fmla="*/ 10515 w 13394"/>
              <a:gd name="connsiteY4" fmla="*/ 29669 h 3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4" h="33486">
                <a:moveTo>
                  <a:pt x="10515" y="29669"/>
                </a:moveTo>
                <a:cubicBezTo>
                  <a:pt x="8640" y="21699"/>
                  <a:pt x="6764" y="13729"/>
                  <a:pt x="5023" y="5827"/>
                </a:cubicBezTo>
                <a:lnTo>
                  <a:pt x="8640" y="5023"/>
                </a:lnTo>
                <a:cubicBezTo>
                  <a:pt x="10381" y="12926"/>
                  <a:pt x="12256" y="20895"/>
                  <a:pt x="14131" y="28798"/>
                </a:cubicBezTo>
                <a:lnTo>
                  <a:pt x="10515" y="29669"/>
                </a:lnTo>
                <a:close/>
              </a:path>
            </a:pathLst>
          </a:custGeom>
          <a:solidFill>
            <a:srgbClr val="23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1" name="Freeform: Shape 520">
            <a:extLst>
              <a:ext uri="{FF2B5EF4-FFF2-40B4-BE49-F238E27FC236}">
                <a16:creationId xmlns:a16="http://schemas.microsoft.com/office/drawing/2014/main" id="{51350E8B-1D34-4897-A72A-BF6B2328A515}"/>
              </a:ext>
            </a:extLst>
          </p:cNvPr>
          <p:cNvSpPr/>
          <p:nvPr/>
        </p:nvSpPr>
        <p:spPr>
          <a:xfrm>
            <a:off x="3130732" y="1395891"/>
            <a:ext cx="810369" cy="515689"/>
          </a:xfrm>
          <a:custGeom>
            <a:avLst/>
            <a:gdLst>
              <a:gd name="connsiteX0" fmla="*/ 550581 w 810369"/>
              <a:gd name="connsiteY0" fmla="*/ 510599 h 515689"/>
              <a:gd name="connsiteX1" fmla="*/ 205873 w 810369"/>
              <a:gd name="connsiteY1" fmla="*/ 465124 h 515689"/>
              <a:gd name="connsiteX2" fmla="*/ 7031 w 810369"/>
              <a:gd name="connsiteY2" fmla="*/ 205873 h 515689"/>
              <a:gd name="connsiteX3" fmla="*/ 7031 w 810369"/>
              <a:gd name="connsiteY3" fmla="*/ 205873 h 515689"/>
              <a:gd name="connsiteX4" fmla="*/ 266282 w 810369"/>
              <a:gd name="connsiteY4" fmla="*/ 7031 h 515689"/>
              <a:gd name="connsiteX5" fmla="*/ 610991 w 810369"/>
              <a:gd name="connsiteY5" fmla="*/ 52506 h 515689"/>
              <a:gd name="connsiteX6" fmla="*/ 809833 w 810369"/>
              <a:gd name="connsiteY6" fmla="*/ 311757 h 515689"/>
              <a:gd name="connsiteX7" fmla="*/ 809833 w 810369"/>
              <a:gd name="connsiteY7" fmla="*/ 311757 h 515689"/>
              <a:gd name="connsiteX8" fmla="*/ 550581 w 810369"/>
              <a:gd name="connsiteY8" fmla="*/ 510599 h 51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0369" h="515689">
                <a:moveTo>
                  <a:pt x="550581" y="510599"/>
                </a:moveTo>
                <a:lnTo>
                  <a:pt x="205873" y="465124"/>
                </a:lnTo>
                <a:cubicBezTo>
                  <a:pt x="79362" y="448448"/>
                  <a:pt x="-9645" y="332318"/>
                  <a:pt x="7031" y="205873"/>
                </a:cubicBezTo>
                <a:lnTo>
                  <a:pt x="7031" y="205873"/>
                </a:lnTo>
                <a:cubicBezTo>
                  <a:pt x="23708" y="79362"/>
                  <a:pt x="139838" y="-9645"/>
                  <a:pt x="266282" y="7031"/>
                </a:cubicBezTo>
                <a:lnTo>
                  <a:pt x="610991" y="52506"/>
                </a:lnTo>
                <a:cubicBezTo>
                  <a:pt x="737502" y="69182"/>
                  <a:pt x="826509" y="185313"/>
                  <a:pt x="809833" y="311757"/>
                </a:cubicBezTo>
                <a:lnTo>
                  <a:pt x="809833" y="311757"/>
                </a:lnTo>
                <a:cubicBezTo>
                  <a:pt x="793156" y="438335"/>
                  <a:pt x="677093" y="527342"/>
                  <a:pt x="550581" y="510599"/>
                </a:cubicBezTo>
                <a:close/>
              </a:path>
            </a:pathLst>
          </a:custGeom>
          <a:solidFill>
            <a:srgbClr val="D53A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3A84F31C-5BA3-42F2-A381-B3722C84D3BB}"/>
              </a:ext>
            </a:extLst>
          </p:cNvPr>
          <p:cNvSpPr/>
          <p:nvPr/>
        </p:nvSpPr>
        <p:spPr>
          <a:xfrm>
            <a:off x="5219074" y="1395891"/>
            <a:ext cx="810369" cy="515689"/>
          </a:xfrm>
          <a:custGeom>
            <a:avLst/>
            <a:gdLst>
              <a:gd name="connsiteX0" fmla="*/ 266282 w 810369"/>
              <a:gd name="connsiteY0" fmla="*/ 510599 h 515689"/>
              <a:gd name="connsiteX1" fmla="*/ 610991 w 810369"/>
              <a:gd name="connsiteY1" fmla="*/ 465124 h 515689"/>
              <a:gd name="connsiteX2" fmla="*/ 809833 w 810369"/>
              <a:gd name="connsiteY2" fmla="*/ 205873 h 515689"/>
              <a:gd name="connsiteX3" fmla="*/ 809833 w 810369"/>
              <a:gd name="connsiteY3" fmla="*/ 205873 h 515689"/>
              <a:gd name="connsiteX4" fmla="*/ 550582 w 810369"/>
              <a:gd name="connsiteY4" fmla="*/ 7031 h 515689"/>
              <a:gd name="connsiteX5" fmla="*/ 205873 w 810369"/>
              <a:gd name="connsiteY5" fmla="*/ 52506 h 515689"/>
              <a:gd name="connsiteX6" fmla="*/ 7031 w 810369"/>
              <a:gd name="connsiteY6" fmla="*/ 311757 h 515689"/>
              <a:gd name="connsiteX7" fmla="*/ 7031 w 810369"/>
              <a:gd name="connsiteY7" fmla="*/ 311757 h 515689"/>
              <a:gd name="connsiteX8" fmla="*/ 266282 w 810369"/>
              <a:gd name="connsiteY8" fmla="*/ 510599 h 51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0369" h="515689">
                <a:moveTo>
                  <a:pt x="266282" y="510599"/>
                </a:moveTo>
                <a:lnTo>
                  <a:pt x="610991" y="465124"/>
                </a:lnTo>
                <a:cubicBezTo>
                  <a:pt x="737502" y="448448"/>
                  <a:pt x="826509" y="332318"/>
                  <a:pt x="809833" y="205873"/>
                </a:cubicBezTo>
                <a:lnTo>
                  <a:pt x="809833" y="205873"/>
                </a:lnTo>
                <a:cubicBezTo>
                  <a:pt x="793156" y="79362"/>
                  <a:pt x="677026" y="-9645"/>
                  <a:pt x="550582" y="7031"/>
                </a:cubicBezTo>
                <a:lnTo>
                  <a:pt x="205873" y="52506"/>
                </a:lnTo>
                <a:cubicBezTo>
                  <a:pt x="79362" y="69182"/>
                  <a:pt x="-9645" y="185313"/>
                  <a:pt x="7031" y="311757"/>
                </a:cubicBezTo>
                <a:lnTo>
                  <a:pt x="7031" y="311757"/>
                </a:lnTo>
                <a:cubicBezTo>
                  <a:pt x="23707" y="438335"/>
                  <a:pt x="139771" y="527342"/>
                  <a:pt x="266282" y="510599"/>
                </a:cubicBezTo>
                <a:close/>
              </a:path>
            </a:pathLst>
          </a:custGeom>
          <a:solidFill>
            <a:srgbClr val="20B5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AD88AAC4-3A2D-4D65-96D6-2DA7C15DBD18}"/>
              </a:ext>
            </a:extLst>
          </p:cNvPr>
          <p:cNvSpPr/>
          <p:nvPr/>
        </p:nvSpPr>
        <p:spPr>
          <a:xfrm>
            <a:off x="4176510" y="1517714"/>
            <a:ext cx="817066" cy="468809"/>
          </a:xfrm>
          <a:custGeom>
            <a:avLst/>
            <a:gdLst>
              <a:gd name="connsiteX0" fmla="*/ 583801 w 817066"/>
              <a:gd name="connsiteY0" fmla="*/ 467134 h 468808"/>
              <a:gd name="connsiteX1" fmla="*/ 236079 w 817066"/>
              <a:gd name="connsiteY1" fmla="*/ 467134 h 468808"/>
              <a:gd name="connsiteX2" fmla="*/ 5023 w 817066"/>
              <a:gd name="connsiteY2" fmla="*/ 236079 h 468808"/>
              <a:gd name="connsiteX3" fmla="*/ 5023 w 817066"/>
              <a:gd name="connsiteY3" fmla="*/ 236079 h 468808"/>
              <a:gd name="connsiteX4" fmla="*/ 236079 w 817066"/>
              <a:gd name="connsiteY4" fmla="*/ 5023 h 468808"/>
              <a:gd name="connsiteX5" fmla="*/ 583801 w 817066"/>
              <a:gd name="connsiteY5" fmla="*/ 5023 h 468808"/>
              <a:gd name="connsiteX6" fmla="*/ 814856 w 817066"/>
              <a:gd name="connsiteY6" fmla="*/ 236079 h 468808"/>
              <a:gd name="connsiteX7" fmla="*/ 814856 w 817066"/>
              <a:gd name="connsiteY7" fmla="*/ 236079 h 468808"/>
              <a:gd name="connsiteX8" fmla="*/ 583801 w 817066"/>
              <a:gd name="connsiteY8" fmla="*/ 467134 h 4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7066" h="468808">
                <a:moveTo>
                  <a:pt x="583801" y="467134"/>
                </a:moveTo>
                <a:lnTo>
                  <a:pt x="236079" y="467134"/>
                </a:lnTo>
                <a:cubicBezTo>
                  <a:pt x="108496" y="467134"/>
                  <a:pt x="5023" y="363728"/>
                  <a:pt x="5023" y="236079"/>
                </a:cubicBezTo>
                <a:lnTo>
                  <a:pt x="5023" y="236079"/>
                </a:lnTo>
                <a:cubicBezTo>
                  <a:pt x="5023" y="108496"/>
                  <a:pt x="108429" y="5023"/>
                  <a:pt x="236079" y="5023"/>
                </a:cubicBezTo>
                <a:lnTo>
                  <a:pt x="583801" y="5023"/>
                </a:lnTo>
                <a:cubicBezTo>
                  <a:pt x="711384" y="5023"/>
                  <a:pt x="814856" y="108429"/>
                  <a:pt x="814856" y="236079"/>
                </a:cubicBezTo>
                <a:lnTo>
                  <a:pt x="814856" y="236079"/>
                </a:lnTo>
                <a:cubicBezTo>
                  <a:pt x="814856" y="363728"/>
                  <a:pt x="711451" y="467134"/>
                  <a:pt x="583801" y="467134"/>
                </a:cubicBezTo>
                <a:close/>
              </a:path>
            </a:pathLst>
          </a:custGeom>
          <a:solidFill>
            <a:srgbClr val="FF00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4" name="Freeform: Shape 523">
            <a:extLst>
              <a:ext uri="{FF2B5EF4-FFF2-40B4-BE49-F238E27FC236}">
                <a16:creationId xmlns:a16="http://schemas.microsoft.com/office/drawing/2014/main" id="{D6A5A00C-506F-4559-AB06-5182B1063DEA}"/>
              </a:ext>
            </a:extLst>
          </p:cNvPr>
          <p:cNvSpPr/>
          <p:nvPr/>
        </p:nvSpPr>
        <p:spPr>
          <a:xfrm>
            <a:off x="3235074" y="1332802"/>
            <a:ext cx="241102" cy="549176"/>
          </a:xfrm>
          <a:custGeom>
            <a:avLst/>
            <a:gdLst>
              <a:gd name="connsiteX0" fmla="*/ 89007 w 241101"/>
              <a:gd name="connsiteY0" fmla="*/ 550783 h 549175"/>
              <a:gd name="connsiteX1" fmla="*/ 73871 w 241101"/>
              <a:gd name="connsiteY1" fmla="*/ 549444 h 549175"/>
              <a:gd name="connsiteX2" fmla="*/ 5023 w 241101"/>
              <a:gd name="connsiteY2" fmla="*/ 467201 h 549175"/>
              <a:gd name="connsiteX3" fmla="*/ 64495 w 241101"/>
              <a:gd name="connsiteY3" fmla="*/ 67375 h 549175"/>
              <a:gd name="connsiteX4" fmla="*/ 145465 w 241101"/>
              <a:gd name="connsiteY4" fmla="*/ 5023 h 549175"/>
              <a:gd name="connsiteX5" fmla="*/ 161271 w 241101"/>
              <a:gd name="connsiteY5" fmla="*/ 6496 h 549175"/>
              <a:gd name="connsiteX6" fmla="*/ 168638 w 241101"/>
              <a:gd name="connsiteY6" fmla="*/ 7903 h 549175"/>
              <a:gd name="connsiteX7" fmla="*/ 224158 w 241101"/>
              <a:gd name="connsiteY7" fmla="*/ 46077 h 549175"/>
              <a:gd name="connsiteX8" fmla="*/ 233668 w 241101"/>
              <a:gd name="connsiteY8" fmla="*/ 112581 h 549175"/>
              <a:gd name="connsiteX9" fmla="*/ 172120 w 241101"/>
              <a:gd name="connsiteY9" fmla="*/ 476444 h 549175"/>
              <a:gd name="connsiteX10" fmla="*/ 89007 w 241101"/>
              <a:gd name="connsiteY10" fmla="*/ 550783 h 549175"/>
              <a:gd name="connsiteX11" fmla="*/ 89007 w 241101"/>
              <a:gd name="connsiteY11" fmla="*/ 550783 h 54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1101" h="549175">
                <a:moveTo>
                  <a:pt x="89007" y="550783"/>
                </a:moveTo>
                <a:cubicBezTo>
                  <a:pt x="83984" y="550783"/>
                  <a:pt x="78894" y="550314"/>
                  <a:pt x="73871" y="549444"/>
                </a:cubicBezTo>
                <a:cubicBezTo>
                  <a:pt x="33889" y="542144"/>
                  <a:pt x="4889" y="507586"/>
                  <a:pt x="5023" y="467201"/>
                </a:cubicBezTo>
                <a:cubicBezTo>
                  <a:pt x="5492" y="313030"/>
                  <a:pt x="42461" y="150488"/>
                  <a:pt x="64495" y="67375"/>
                </a:cubicBezTo>
                <a:cubicBezTo>
                  <a:pt x="74206" y="30673"/>
                  <a:pt x="107492" y="5023"/>
                  <a:pt x="145465" y="5023"/>
                </a:cubicBezTo>
                <a:cubicBezTo>
                  <a:pt x="150756" y="5023"/>
                  <a:pt x="156047" y="5559"/>
                  <a:pt x="161271" y="6496"/>
                </a:cubicBezTo>
                <a:lnTo>
                  <a:pt x="168638" y="7903"/>
                </a:lnTo>
                <a:cubicBezTo>
                  <a:pt x="191609" y="12323"/>
                  <a:pt x="211835" y="26186"/>
                  <a:pt x="224158" y="46077"/>
                </a:cubicBezTo>
                <a:cubicBezTo>
                  <a:pt x="236481" y="65901"/>
                  <a:pt x="239964" y="90145"/>
                  <a:pt x="233668" y="112581"/>
                </a:cubicBezTo>
                <a:cubicBezTo>
                  <a:pt x="203865" y="219938"/>
                  <a:pt x="182300" y="386633"/>
                  <a:pt x="172120" y="476444"/>
                </a:cubicBezTo>
                <a:cubicBezTo>
                  <a:pt x="167365" y="518837"/>
                  <a:pt x="131602" y="550783"/>
                  <a:pt x="89007" y="550783"/>
                </a:cubicBezTo>
                <a:cubicBezTo>
                  <a:pt x="89007" y="550783"/>
                  <a:pt x="89007" y="550783"/>
                  <a:pt x="89007" y="550783"/>
                </a:cubicBezTo>
                <a:close/>
              </a:path>
            </a:pathLst>
          </a:custGeom>
          <a:solidFill>
            <a:srgbClr val="DEDF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5" name="Freeform: Shape 524">
            <a:extLst>
              <a:ext uri="{FF2B5EF4-FFF2-40B4-BE49-F238E27FC236}">
                <a16:creationId xmlns:a16="http://schemas.microsoft.com/office/drawing/2014/main" id="{176BA8EA-2CB1-4E11-B36E-905F9858F8E3}"/>
              </a:ext>
            </a:extLst>
          </p:cNvPr>
          <p:cNvSpPr/>
          <p:nvPr/>
        </p:nvSpPr>
        <p:spPr>
          <a:xfrm>
            <a:off x="3241236" y="1338849"/>
            <a:ext cx="227707" cy="542479"/>
          </a:xfrm>
          <a:custGeom>
            <a:avLst/>
            <a:gdLst>
              <a:gd name="connsiteX0" fmla="*/ 64294 w 227707"/>
              <a:gd name="connsiteY0" fmla="*/ 62801 h 542478"/>
              <a:gd name="connsiteX1" fmla="*/ 5023 w 227707"/>
              <a:gd name="connsiteY1" fmla="*/ 461088 h 542478"/>
              <a:gd name="connsiteX2" fmla="*/ 68848 w 227707"/>
              <a:gd name="connsiteY2" fmla="*/ 537303 h 542478"/>
              <a:gd name="connsiteX3" fmla="*/ 68848 w 227707"/>
              <a:gd name="connsiteY3" fmla="*/ 537303 h 542478"/>
              <a:gd name="connsiteX4" fmla="*/ 159998 w 227707"/>
              <a:gd name="connsiteY4" fmla="*/ 469660 h 542478"/>
              <a:gd name="connsiteX5" fmla="*/ 221747 w 227707"/>
              <a:gd name="connsiteY5" fmla="*/ 104860 h 542478"/>
              <a:gd name="connsiteX6" fmla="*/ 161472 w 227707"/>
              <a:gd name="connsiteY6" fmla="*/ 7817 h 542478"/>
              <a:gd name="connsiteX7" fmla="*/ 154105 w 227707"/>
              <a:gd name="connsiteY7" fmla="*/ 6410 h 542478"/>
              <a:gd name="connsiteX8" fmla="*/ 64294 w 227707"/>
              <a:gd name="connsiteY8" fmla="*/ 62801 h 54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707" h="542478">
                <a:moveTo>
                  <a:pt x="64294" y="62801"/>
                </a:moveTo>
                <a:cubicBezTo>
                  <a:pt x="40921" y="151004"/>
                  <a:pt x="5425" y="309663"/>
                  <a:pt x="5023" y="461088"/>
                </a:cubicBezTo>
                <a:cubicBezTo>
                  <a:pt x="4890" y="498525"/>
                  <a:pt x="32013" y="530605"/>
                  <a:pt x="68848" y="537303"/>
                </a:cubicBezTo>
                <a:lnTo>
                  <a:pt x="68848" y="537303"/>
                </a:lnTo>
                <a:cubicBezTo>
                  <a:pt x="113050" y="545340"/>
                  <a:pt x="154908" y="514331"/>
                  <a:pt x="159998" y="469660"/>
                </a:cubicBezTo>
                <a:cubicBezTo>
                  <a:pt x="171049" y="372416"/>
                  <a:pt x="192346" y="210811"/>
                  <a:pt x="221747" y="104860"/>
                </a:cubicBezTo>
                <a:cubicBezTo>
                  <a:pt x="233869" y="61127"/>
                  <a:pt x="206008" y="16389"/>
                  <a:pt x="161472" y="7817"/>
                </a:cubicBezTo>
                <a:lnTo>
                  <a:pt x="154105" y="6410"/>
                </a:lnTo>
                <a:cubicBezTo>
                  <a:pt x="113921" y="-1224"/>
                  <a:pt x="74742" y="23355"/>
                  <a:pt x="64294" y="62801"/>
                </a:cubicBezTo>
                <a:close/>
              </a:path>
            </a:pathLst>
          </a:custGeom>
          <a:solidFill>
            <a:srgbClr val="DEDF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6" name="Freeform: Shape 525">
            <a:extLst>
              <a:ext uri="{FF2B5EF4-FFF2-40B4-BE49-F238E27FC236}">
                <a16:creationId xmlns:a16="http://schemas.microsoft.com/office/drawing/2014/main" id="{59D00396-0A33-44C0-A19A-CCEF86F0DAB1}"/>
              </a:ext>
            </a:extLst>
          </p:cNvPr>
          <p:cNvSpPr/>
          <p:nvPr/>
        </p:nvSpPr>
        <p:spPr>
          <a:xfrm>
            <a:off x="3631218" y="1388122"/>
            <a:ext cx="241102" cy="549176"/>
          </a:xfrm>
          <a:custGeom>
            <a:avLst/>
            <a:gdLst>
              <a:gd name="connsiteX0" fmla="*/ 89007 w 241101"/>
              <a:gd name="connsiteY0" fmla="*/ 550783 h 549175"/>
              <a:gd name="connsiteX1" fmla="*/ 73871 w 241101"/>
              <a:gd name="connsiteY1" fmla="*/ 549444 h 549175"/>
              <a:gd name="connsiteX2" fmla="*/ 5023 w 241101"/>
              <a:gd name="connsiteY2" fmla="*/ 467201 h 549175"/>
              <a:gd name="connsiteX3" fmla="*/ 64495 w 241101"/>
              <a:gd name="connsiteY3" fmla="*/ 67374 h 549175"/>
              <a:gd name="connsiteX4" fmla="*/ 145465 w 241101"/>
              <a:gd name="connsiteY4" fmla="*/ 5023 h 549175"/>
              <a:gd name="connsiteX5" fmla="*/ 161271 w 241101"/>
              <a:gd name="connsiteY5" fmla="*/ 6496 h 549175"/>
              <a:gd name="connsiteX6" fmla="*/ 168638 w 241101"/>
              <a:gd name="connsiteY6" fmla="*/ 7903 h 549175"/>
              <a:gd name="connsiteX7" fmla="*/ 224158 w 241101"/>
              <a:gd name="connsiteY7" fmla="*/ 46077 h 549175"/>
              <a:gd name="connsiteX8" fmla="*/ 233668 w 241101"/>
              <a:gd name="connsiteY8" fmla="*/ 112581 h 549175"/>
              <a:gd name="connsiteX9" fmla="*/ 172120 w 241101"/>
              <a:gd name="connsiteY9" fmla="*/ 476443 h 549175"/>
              <a:gd name="connsiteX10" fmla="*/ 89007 w 241101"/>
              <a:gd name="connsiteY10" fmla="*/ 550783 h 549175"/>
              <a:gd name="connsiteX11" fmla="*/ 89007 w 241101"/>
              <a:gd name="connsiteY11" fmla="*/ 550783 h 54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1101" h="549175">
                <a:moveTo>
                  <a:pt x="89007" y="550783"/>
                </a:moveTo>
                <a:cubicBezTo>
                  <a:pt x="83984" y="550783"/>
                  <a:pt x="78894" y="550314"/>
                  <a:pt x="73871" y="549444"/>
                </a:cubicBezTo>
                <a:cubicBezTo>
                  <a:pt x="33889" y="542144"/>
                  <a:pt x="4890" y="507586"/>
                  <a:pt x="5023" y="467201"/>
                </a:cubicBezTo>
                <a:cubicBezTo>
                  <a:pt x="5492" y="313030"/>
                  <a:pt x="42461" y="150488"/>
                  <a:pt x="64495" y="67374"/>
                </a:cubicBezTo>
                <a:cubicBezTo>
                  <a:pt x="74206" y="30673"/>
                  <a:pt x="107492" y="5023"/>
                  <a:pt x="145465" y="5023"/>
                </a:cubicBezTo>
                <a:cubicBezTo>
                  <a:pt x="150756" y="5023"/>
                  <a:pt x="156047" y="5559"/>
                  <a:pt x="161271" y="6496"/>
                </a:cubicBezTo>
                <a:lnTo>
                  <a:pt x="168638" y="7903"/>
                </a:lnTo>
                <a:cubicBezTo>
                  <a:pt x="191609" y="12323"/>
                  <a:pt x="211835" y="26186"/>
                  <a:pt x="224158" y="46077"/>
                </a:cubicBezTo>
                <a:cubicBezTo>
                  <a:pt x="236481" y="65901"/>
                  <a:pt x="239964" y="90145"/>
                  <a:pt x="233668" y="112581"/>
                </a:cubicBezTo>
                <a:cubicBezTo>
                  <a:pt x="203865" y="219938"/>
                  <a:pt x="182300" y="386633"/>
                  <a:pt x="172120" y="476443"/>
                </a:cubicBezTo>
                <a:cubicBezTo>
                  <a:pt x="167365" y="518837"/>
                  <a:pt x="131602" y="550783"/>
                  <a:pt x="89007" y="550783"/>
                </a:cubicBezTo>
                <a:cubicBezTo>
                  <a:pt x="89007" y="550783"/>
                  <a:pt x="89007" y="550783"/>
                  <a:pt x="89007" y="550783"/>
                </a:cubicBezTo>
                <a:close/>
              </a:path>
            </a:pathLst>
          </a:custGeom>
          <a:solidFill>
            <a:srgbClr val="DEDF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7" name="Freeform: Shape 526">
            <a:extLst>
              <a:ext uri="{FF2B5EF4-FFF2-40B4-BE49-F238E27FC236}">
                <a16:creationId xmlns:a16="http://schemas.microsoft.com/office/drawing/2014/main" id="{7D9BDB66-53C9-40D4-A548-3FFBB0616A61}"/>
              </a:ext>
            </a:extLst>
          </p:cNvPr>
          <p:cNvSpPr/>
          <p:nvPr/>
        </p:nvSpPr>
        <p:spPr>
          <a:xfrm>
            <a:off x="3637312" y="1394216"/>
            <a:ext cx="227707" cy="542479"/>
          </a:xfrm>
          <a:custGeom>
            <a:avLst/>
            <a:gdLst>
              <a:gd name="connsiteX0" fmla="*/ 64294 w 227707"/>
              <a:gd name="connsiteY0" fmla="*/ 62820 h 542478"/>
              <a:gd name="connsiteX1" fmla="*/ 5023 w 227707"/>
              <a:gd name="connsiteY1" fmla="*/ 461107 h 542478"/>
              <a:gd name="connsiteX2" fmla="*/ 68848 w 227707"/>
              <a:gd name="connsiteY2" fmla="*/ 537322 h 542478"/>
              <a:gd name="connsiteX3" fmla="*/ 68848 w 227707"/>
              <a:gd name="connsiteY3" fmla="*/ 537322 h 542478"/>
              <a:gd name="connsiteX4" fmla="*/ 159998 w 227707"/>
              <a:gd name="connsiteY4" fmla="*/ 469679 h 542478"/>
              <a:gd name="connsiteX5" fmla="*/ 221747 w 227707"/>
              <a:gd name="connsiteY5" fmla="*/ 104879 h 542478"/>
              <a:gd name="connsiteX6" fmla="*/ 161472 w 227707"/>
              <a:gd name="connsiteY6" fmla="*/ 7836 h 542478"/>
              <a:gd name="connsiteX7" fmla="*/ 154105 w 227707"/>
              <a:gd name="connsiteY7" fmla="*/ 6429 h 542478"/>
              <a:gd name="connsiteX8" fmla="*/ 64294 w 227707"/>
              <a:gd name="connsiteY8" fmla="*/ 62820 h 54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707" h="542478">
                <a:moveTo>
                  <a:pt x="64294" y="62820"/>
                </a:moveTo>
                <a:cubicBezTo>
                  <a:pt x="40921" y="151023"/>
                  <a:pt x="5425" y="309682"/>
                  <a:pt x="5023" y="461107"/>
                </a:cubicBezTo>
                <a:cubicBezTo>
                  <a:pt x="4889" y="498545"/>
                  <a:pt x="32013" y="530624"/>
                  <a:pt x="68848" y="537322"/>
                </a:cubicBezTo>
                <a:lnTo>
                  <a:pt x="68848" y="537322"/>
                </a:lnTo>
                <a:cubicBezTo>
                  <a:pt x="113050" y="545358"/>
                  <a:pt x="154908" y="514350"/>
                  <a:pt x="159998" y="469679"/>
                </a:cubicBezTo>
                <a:cubicBezTo>
                  <a:pt x="171049" y="372435"/>
                  <a:pt x="192346" y="210830"/>
                  <a:pt x="221747" y="104879"/>
                </a:cubicBezTo>
                <a:cubicBezTo>
                  <a:pt x="233869" y="61146"/>
                  <a:pt x="206008" y="16408"/>
                  <a:pt x="161472" y="7836"/>
                </a:cubicBezTo>
                <a:lnTo>
                  <a:pt x="154105" y="6429"/>
                </a:lnTo>
                <a:cubicBezTo>
                  <a:pt x="113988" y="-1272"/>
                  <a:pt x="74742" y="23373"/>
                  <a:pt x="64294" y="62820"/>
                </a:cubicBezTo>
                <a:close/>
              </a:path>
            </a:pathLst>
          </a:custGeom>
          <a:solidFill>
            <a:srgbClr val="DEDF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8" name="Freeform: Shape 527">
            <a:extLst>
              <a:ext uri="{FF2B5EF4-FFF2-40B4-BE49-F238E27FC236}">
                <a16:creationId xmlns:a16="http://schemas.microsoft.com/office/drawing/2014/main" id="{0C0C6DA6-5AC8-4E92-9803-415A457E60ED}"/>
              </a:ext>
            </a:extLst>
          </p:cNvPr>
          <p:cNvSpPr/>
          <p:nvPr/>
        </p:nvSpPr>
        <p:spPr>
          <a:xfrm>
            <a:off x="5700592" y="1334544"/>
            <a:ext cx="241102" cy="549176"/>
          </a:xfrm>
          <a:custGeom>
            <a:avLst/>
            <a:gdLst>
              <a:gd name="connsiteX0" fmla="*/ 152779 w 241101"/>
              <a:gd name="connsiteY0" fmla="*/ 550783 h 549175"/>
              <a:gd name="connsiteX1" fmla="*/ 69599 w 241101"/>
              <a:gd name="connsiteY1" fmla="*/ 476443 h 549175"/>
              <a:gd name="connsiteX2" fmla="*/ 8051 w 241101"/>
              <a:gd name="connsiteY2" fmla="*/ 112581 h 549175"/>
              <a:gd name="connsiteX3" fmla="*/ 17561 w 241101"/>
              <a:gd name="connsiteY3" fmla="*/ 46077 h 549175"/>
              <a:gd name="connsiteX4" fmla="*/ 73081 w 241101"/>
              <a:gd name="connsiteY4" fmla="*/ 7903 h 549175"/>
              <a:gd name="connsiteX5" fmla="*/ 80448 w 241101"/>
              <a:gd name="connsiteY5" fmla="*/ 6496 h 549175"/>
              <a:gd name="connsiteX6" fmla="*/ 96254 w 241101"/>
              <a:gd name="connsiteY6" fmla="*/ 5023 h 549175"/>
              <a:gd name="connsiteX7" fmla="*/ 177224 w 241101"/>
              <a:gd name="connsiteY7" fmla="*/ 67374 h 549175"/>
              <a:gd name="connsiteX8" fmla="*/ 236695 w 241101"/>
              <a:gd name="connsiteY8" fmla="*/ 467201 h 549175"/>
              <a:gd name="connsiteX9" fmla="*/ 167848 w 241101"/>
              <a:gd name="connsiteY9" fmla="*/ 549444 h 549175"/>
              <a:gd name="connsiteX10" fmla="*/ 152779 w 241101"/>
              <a:gd name="connsiteY10" fmla="*/ 550783 h 54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101" h="549175">
                <a:moveTo>
                  <a:pt x="152779" y="550783"/>
                </a:moveTo>
                <a:cubicBezTo>
                  <a:pt x="110184" y="550783"/>
                  <a:pt x="74421" y="518837"/>
                  <a:pt x="69599" y="476443"/>
                </a:cubicBezTo>
                <a:cubicBezTo>
                  <a:pt x="59419" y="386633"/>
                  <a:pt x="37854" y="219938"/>
                  <a:pt x="8051" y="112581"/>
                </a:cubicBezTo>
                <a:cubicBezTo>
                  <a:pt x="1822" y="90145"/>
                  <a:pt x="5305" y="65834"/>
                  <a:pt x="17561" y="46077"/>
                </a:cubicBezTo>
                <a:cubicBezTo>
                  <a:pt x="29884" y="26253"/>
                  <a:pt x="50110" y="12323"/>
                  <a:pt x="73081" y="7903"/>
                </a:cubicBezTo>
                <a:lnTo>
                  <a:pt x="80448" y="6496"/>
                </a:lnTo>
                <a:cubicBezTo>
                  <a:pt x="85672" y="5492"/>
                  <a:pt x="91030" y="5023"/>
                  <a:pt x="96254" y="5023"/>
                </a:cubicBezTo>
                <a:cubicBezTo>
                  <a:pt x="134227" y="5023"/>
                  <a:pt x="167513" y="30673"/>
                  <a:pt x="177224" y="67374"/>
                </a:cubicBezTo>
                <a:cubicBezTo>
                  <a:pt x="199258" y="150555"/>
                  <a:pt x="236294" y="313030"/>
                  <a:pt x="236695" y="467201"/>
                </a:cubicBezTo>
                <a:cubicBezTo>
                  <a:pt x="236829" y="507586"/>
                  <a:pt x="207830" y="542211"/>
                  <a:pt x="167848" y="549444"/>
                </a:cubicBezTo>
                <a:cubicBezTo>
                  <a:pt x="162891" y="550314"/>
                  <a:pt x="157802" y="550783"/>
                  <a:pt x="152779" y="550783"/>
                </a:cubicBezTo>
                <a:close/>
              </a:path>
            </a:pathLst>
          </a:custGeom>
          <a:solidFill>
            <a:srgbClr val="DEDF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9" name="Freeform: Shape 528">
            <a:extLst>
              <a:ext uri="{FF2B5EF4-FFF2-40B4-BE49-F238E27FC236}">
                <a16:creationId xmlns:a16="http://schemas.microsoft.com/office/drawing/2014/main" id="{AB862895-4B01-461A-9394-8D6722405FC9}"/>
              </a:ext>
            </a:extLst>
          </p:cNvPr>
          <p:cNvSpPr/>
          <p:nvPr/>
        </p:nvSpPr>
        <p:spPr>
          <a:xfrm>
            <a:off x="5706603" y="1340638"/>
            <a:ext cx="227707" cy="542479"/>
          </a:xfrm>
          <a:custGeom>
            <a:avLst/>
            <a:gdLst>
              <a:gd name="connsiteX0" fmla="*/ 165319 w 227707"/>
              <a:gd name="connsiteY0" fmla="*/ 62820 h 542478"/>
              <a:gd name="connsiteX1" fmla="*/ 224590 w 227707"/>
              <a:gd name="connsiteY1" fmla="*/ 461107 h 542478"/>
              <a:gd name="connsiteX2" fmla="*/ 160765 w 227707"/>
              <a:gd name="connsiteY2" fmla="*/ 537322 h 542478"/>
              <a:gd name="connsiteX3" fmla="*/ 160765 w 227707"/>
              <a:gd name="connsiteY3" fmla="*/ 537322 h 542478"/>
              <a:gd name="connsiteX4" fmla="*/ 69615 w 227707"/>
              <a:gd name="connsiteY4" fmla="*/ 469679 h 542478"/>
              <a:gd name="connsiteX5" fmla="*/ 7866 w 227707"/>
              <a:gd name="connsiteY5" fmla="*/ 104879 h 542478"/>
              <a:gd name="connsiteX6" fmla="*/ 68142 w 227707"/>
              <a:gd name="connsiteY6" fmla="*/ 7836 h 542478"/>
              <a:gd name="connsiteX7" fmla="*/ 75509 w 227707"/>
              <a:gd name="connsiteY7" fmla="*/ 6429 h 542478"/>
              <a:gd name="connsiteX8" fmla="*/ 165319 w 227707"/>
              <a:gd name="connsiteY8" fmla="*/ 62820 h 54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707" h="542478">
                <a:moveTo>
                  <a:pt x="165319" y="62820"/>
                </a:moveTo>
                <a:cubicBezTo>
                  <a:pt x="188693" y="151023"/>
                  <a:pt x="224188" y="309682"/>
                  <a:pt x="224590" y="461107"/>
                </a:cubicBezTo>
                <a:cubicBezTo>
                  <a:pt x="224724" y="498545"/>
                  <a:pt x="197600" y="530624"/>
                  <a:pt x="160765" y="537322"/>
                </a:cubicBezTo>
                <a:lnTo>
                  <a:pt x="160765" y="537322"/>
                </a:lnTo>
                <a:cubicBezTo>
                  <a:pt x="116563" y="545358"/>
                  <a:pt x="74705" y="514350"/>
                  <a:pt x="69615" y="469679"/>
                </a:cubicBezTo>
                <a:cubicBezTo>
                  <a:pt x="58565" y="372435"/>
                  <a:pt x="37268" y="210830"/>
                  <a:pt x="7866" y="104879"/>
                </a:cubicBezTo>
                <a:cubicBezTo>
                  <a:pt x="-4256" y="61146"/>
                  <a:pt x="23605" y="16408"/>
                  <a:pt x="68142" y="7836"/>
                </a:cubicBezTo>
                <a:lnTo>
                  <a:pt x="75509" y="6429"/>
                </a:lnTo>
                <a:cubicBezTo>
                  <a:pt x="115625" y="-1272"/>
                  <a:pt x="154872" y="23373"/>
                  <a:pt x="165319" y="62820"/>
                </a:cubicBezTo>
                <a:close/>
              </a:path>
            </a:pathLst>
          </a:custGeom>
          <a:solidFill>
            <a:srgbClr val="DEDF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0" name="Freeform: Shape 529">
            <a:extLst>
              <a:ext uri="{FF2B5EF4-FFF2-40B4-BE49-F238E27FC236}">
                <a16:creationId xmlns:a16="http://schemas.microsoft.com/office/drawing/2014/main" id="{DEE53135-DA75-4E58-9FC7-B4AB31C05E4A}"/>
              </a:ext>
            </a:extLst>
          </p:cNvPr>
          <p:cNvSpPr/>
          <p:nvPr/>
        </p:nvSpPr>
        <p:spPr>
          <a:xfrm>
            <a:off x="5304449" y="1389863"/>
            <a:ext cx="241102" cy="549176"/>
          </a:xfrm>
          <a:custGeom>
            <a:avLst/>
            <a:gdLst>
              <a:gd name="connsiteX0" fmla="*/ 152779 w 241101"/>
              <a:gd name="connsiteY0" fmla="*/ 550783 h 549175"/>
              <a:gd name="connsiteX1" fmla="*/ 69599 w 241101"/>
              <a:gd name="connsiteY1" fmla="*/ 476443 h 549175"/>
              <a:gd name="connsiteX2" fmla="*/ 8051 w 241101"/>
              <a:gd name="connsiteY2" fmla="*/ 112581 h 549175"/>
              <a:gd name="connsiteX3" fmla="*/ 17561 w 241101"/>
              <a:gd name="connsiteY3" fmla="*/ 46077 h 549175"/>
              <a:gd name="connsiteX4" fmla="*/ 73081 w 241101"/>
              <a:gd name="connsiteY4" fmla="*/ 7903 h 549175"/>
              <a:gd name="connsiteX5" fmla="*/ 80448 w 241101"/>
              <a:gd name="connsiteY5" fmla="*/ 6496 h 549175"/>
              <a:gd name="connsiteX6" fmla="*/ 96254 w 241101"/>
              <a:gd name="connsiteY6" fmla="*/ 5023 h 549175"/>
              <a:gd name="connsiteX7" fmla="*/ 177224 w 241101"/>
              <a:gd name="connsiteY7" fmla="*/ 67375 h 549175"/>
              <a:gd name="connsiteX8" fmla="*/ 236695 w 241101"/>
              <a:gd name="connsiteY8" fmla="*/ 467201 h 549175"/>
              <a:gd name="connsiteX9" fmla="*/ 167847 w 241101"/>
              <a:gd name="connsiteY9" fmla="*/ 549444 h 549175"/>
              <a:gd name="connsiteX10" fmla="*/ 152779 w 241101"/>
              <a:gd name="connsiteY10" fmla="*/ 550783 h 54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101" h="549175">
                <a:moveTo>
                  <a:pt x="152779" y="550783"/>
                </a:moveTo>
                <a:cubicBezTo>
                  <a:pt x="110184" y="550783"/>
                  <a:pt x="74421" y="518837"/>
                  <a:pt x="69599" y="476443"/>
                </a:cubicBezTo>
                <a:cubicBezTo>
                  <a:pt x="59419" y="386633"/>
                  <a:pt x="37853" y="219938"/>
                  <a:pt x="8051" y="112581"/>
                </a:cubicBezTo>
                <a:cubicBezTo>
                  <a:pt x="1822" y="90145"/>
                  <a:pt x="5305" y="65834"/>
                  <a:pt x="17561" y="46077"/>
                </a:cubicBezTo>
                <a:cubicBezTo>
                  <a:pt x="29884" y="26253"/>
                  <a:pt x="50110" y="12323"/>
                  <a:pt x="73081" y="7903"/>
                </a:cubicBezTo>
                <a:lnTo>
                  <a:pt x="80448" y="6496"/>
                </a:lnTo>
                <a:cubicBezTo>
                  <a:pt x="85672" y="5492"/>
                  <a:pt x="91030" y="5023"/>
                  <a:pt x="96254" y="5023"/>
                </a:cubicBezTo>
                <a:cubicBezTo>
                  <a:pt x="134227" y="5023"/>
                  <a:pt x="167513" y="30673"/>
                  <a:pt x="177224" y="67375"/>
                </a:cubicBezTo>
                <a:cubicBezTo>
                  <a:pt x="199258" y="150555"/>
                  <a:pt x="236293" y="313030"/>
                  <a:pt x="236695" y="467201"/>
                </a:cubicBezTo>
                <a:cubicBezTo>
                  <a:pt x="236829" y="507586"/>
                  <a:pt x="207830" y="542211"/>
                  <a:pt x="167847" y="549444"/>
                </a:cubicBezTo>
                <a:cubicBezTo>
                  <a:pt x="162891" y="550314"/>
                  <a:pt x="157801" y="550783"/>
                  <a:pt x="152779" y="550783"/>
                </a:cubicBezTo>
                <a:close/>
              </a:path>
            </a:pathLst>
          </a:custGeom>
          <a:solidFill>
            <a:srgbClr val="DEDF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1" name="Freeform: Shape 530">
            <a:extLst>
              <a:ext uri="{FF2B5EF4-FFF2-40B4-BE49-F238E27FC236}">
                <a16:creationId xmlns:a16="http://schemas.microsoft.com/office/drawing/2014/main" id="{12C2C6E2-B76A-4AA5-999B-C3FA04FED08D}"/>
              </a:ext>
            </a:extLst>
          </p:cNvPr>
          <p:cNvSpPr/>
          <p:nvPr/>
        </p:nvSpPr>
        <p:spPr>
          <a:xfrm>
            <a:off x="5310460" y="1395957"/>
            <a:ext cx="227707" cy="542479"/>
          </a:xfrm>
          <a:custGeom>
            <a:avLst/>
            <a:gdLst>
              <a:gd name="connsiteX0" fmla="*/ 165319 w 227707"/>
              <a:gd name="connsiteY0" fmla="*/ 62820 h 542478"/>
              <a:gd name="connsiteX1" fmla="*/ 224590 w 227707"/>
              <a:gd name="connsiteY1" fmla="*/ 461107 h 542478"/>
              <a:gd name="connsiteX2" fmla="*/ 160765 w 227707"/>
              <a:gd name="connsiteY2" fmla="*/ 537322 h 542478"/>
              <a:gd name="connsiteX3" fmla="*/ 160765 w 227707"/>
              <a:gd name="connsiteY3" fmla="*/ 537322 h 542478"/>
              <a:gd name="connsiteX4" fmla="*/ 69615 w 227707"/>
              <a:gd name="connsiteY4" fmla="*/ 469679 h 542478"/>
              <a:gd name="connsiteX5" fmla="*/ 7866 w 227707"/>
              <a:gd name="connsiteY5" fmla="*/ 104879 h 542478"/>
              <a:gd name="connsiteX6" fmla="*/ 68142 w 227707"/>
              <a:gd name="connsiteY6" fmla="*/ 7836 h 542478"/>
              <a:gd name="connsiteX7" fmla="*/ 75509 w 227707"/>
              <a:gd name="connsiteY7" fmla="*/ 6429 h 542478"/>
              <a:gd name="connsiteX8" fmla="*/ 165319 w 227707"/>
              <a:gd name="connsiteY8" fmla="*/ 62820 h 54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707" h="542478">
                <a:moveTo>
                  <a:pt x="165319" y="62820"/>
                </a:moveTo>
                <a:cubicBezTo>
                  <a:pt x="188693" y="151023"/>
                  <a:pt x="224188" y="309682"/>
                  <a:pt x="224590" y="461107"/>
                </a:cubicBezTo>
                <a:cubicBezTo>
                  <a:pt x="224724" y="498544"/>
                  <a:pt x="197600" y="530624"/>
                  <a:pt x="160765" y="537322"/>
                </a:cubicBezTo>
                <a:lnTo>
                  <a:pt x="160765" y="537322"/>
                </a:lnTo>
                <a:cubicBezTo>
                  <a:pt x="116563" y="545358"/>
                  <a:pt x="74705" y="514350"/>
                  <a:pt x="69615" y="469679"/>
                </a:cubicBezTo>
                <a:cubicBezTo>
                  <a:pt x="58565" y="372435"/>
                  <a:pt x="37268" y="210830"/>
                  <a:pt x="7866" y="104879"/>
                </a:cubicBezTo>
                <a:cubicBezTo>
                  <a:pt x="-4256" y="61146"/>
                  <a:pt x="23605" y="16408"/>
                  <a:pt x="68142" y="7836"/>
                </a:cubicBezTo>
                <a:lnTo>
                  <a:pt x="75509" y="6429"/>
                </a:lnTo>
                <a:cubicBezTo>
                  <a:pt x="115692" y="-1272"/>
                  <a:pt x="154872" y="23374"/>
                  <a:pt x="165319" y="62820"/>
                </a:cubicBezTo>
                <a:close/>
              </a:path>
            </a:pathLst>
          </a:custGeom>
          <a:solidFill>
            <a:srgbClr val="DEDF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2" name="Freeform: Shape 531">
            <a:extLst>
              <a:ext uri="{FF2B5EF4-FFF2-40B4-BE49-F238E27FC236}">
                <a16:creationId xmlns:a16="http://schemas.microsoft.com/office/drawing/2014/main" id="{611C5375-9F50-4600-BD21-A69E7FD93B33}"/>
              </a:ext>
            </a:extLst>
          </p:cNvPr>
          <p:cNvSpPr/>
          <p:nvPr/>
        </p:nvSpPr>
        <p:spPr>
          <a:xfrm>
            <a:off x="4297462" y="1447526"/>
            <a:ext cx="180826" cy="569268"/>
          </a:xfrm>
          <a:custGeom>
            <a:avLst/>
            <a:gdLst>
              <a:gd name="connsiteX0" fmla="*/ 91953 w 180826"/>
              <a:gd name="connsiteY0" fmla="*/ 566388 h 569267"/>
              <a:gd name="connsiteX1" fmla="*/ 5023 w 180826"/>
              <a:gd name="connsiteY1" fmla="*/ 484078 h 569267"/>
              <a:gd name="connsiteX2" fmla="*/ 5023 w 180826"/>
              <a:gd name="connsiteY2" fmla="*/ 87332 h 569267"/>
              <a:gd name="connsiteX3" fmla="*/ 91953 w 180826"/>
              <a:gd name="connsiteY3" fmla="*/ 5023 h 569267"/>
              <a:gd name="connsiteX4" fmla="*/ 178884 w 180826"/>
              <a:gd name="connsiteY4" fmla="*/ 87332 h 569267"/>
              <a:gd name="connsiteX5" fmla="*/ 178884 w 180826"/>
              <a:gd name="connsiteY5" fmla="*/ 484078 h 569267"/>
              <a:gd name="connsiteX6" fmla="*/ 91953 w 180826"/>
              <a:gd name="connsiteY6" fmla="*/ 566388 h 56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826" h="569267">
                <a:moveTo>
                  <a:pt x="91953" y="566388"/>
                </a:moveTo>
                <a:cubicBezTo>
                  <a:pt x="44001" y="566388"/>
                  <a:pt x="5023" y="529486"/>
                  <a:pt x="5023" y="484078"/>
                </a:cubicBezTo>
                <a:lnTo>
                  <a:pt x="5023" y="87332"/>
                </a:lnTo>
                <a:cubicBezTo>
                  <a:pt x="5023" y="41925"/>
                  <a:pt x="44001" y="5023"/>
                  <a:pt x="91953" y="5023"/>
                </a:cubicBezTo>
                <a:cubicBezTo>
                  <a:pt x="139906" y="5023"/>
                  <a:pt x="178884" y="41925"/>
                  <a:pt x="178884" y="87332"/>
                </a:cubicBezTo>
                <a:lnTo>
                  <a:pt x="178884" y="484078"/>
                </a:lnTo>
                <a:cubicBezTo>
                  <a:pt x="178884" y="529419"/>
                  <a:pt x="139839" y="566388"/>
                  <a:pt x="91953" y="566388"/>
                </a:cubicBezTo>
                <a:close/>
              </a:path>
            </a:pathLst>
          </a:custGeom>
          <a:solidFill>
            <a:srgbClr val="DEDF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3" name="Freeform: Shape 532">
            <a:extLst>
              <a:ext uri="{FF2B5EF4-FFF2-40B4-BE49-F238E27FC236}">
                <a16:creationId xmlns:a16="http://schemas.microsoft.com/office/drawing/2014/main" id="{A5855A3F-88A6-439B-9318-5961DEE047BC}"/>
              </a:ext>
            </a:extLst>
          </p:cNvPr>
          <p:cNvSpPr/>
          <p:nvPr/>
        </p:nvSpPr>
        <p:spPr>
          <a:xfrm>
            <a:off x="4303557" y="1453554"/>
            <a:ext cx="167432" cy="555873"/>
          </a:xfrm>
          <a:custGeom>
            <a:avLst/>
            <a:gdLst>
              <a:gd name="connsiteX0" fmla="*/ 5023 w 167431"/>
              <a:gd name="connsiteY0" fmla="*/ 81238 h 555873"/>
              <a:gd name="connsiteX1" fmla="*/ 5023 w 167431"/>
              <a:gd name="connsiteY1" fmla="*/ 477984 h 555873"/>
              <a:gd name="connsiteX2" fmla="*/ 85859 w 167431"/>
              <a:gd name="connsiteY2" fmla="*/ 554199 h 555873"/>
              <a:gd name="connsiteX3" fmla="*/ 85859 w 167431"/>
              <a:gd name="connsiteY3" fmla="*/ 554199 h 555873"/>
              <a:gd name="connsiteX4" fmla="*/ 166695 w 167431"/>
              <a:gd name="connsiteY4" fmla="*/ 477984 h 555873"/>
              <a:gd name="connsiteX5" fmla="*/ 166695 w 167431"/>
              <a:gd name="connsiteY5" fmla="*/ 81238 h 555873"/>
              <a:gd name="connsiteX6" fmla="*/ 85859 w 167431"/>
              <a:gd name="connsiteY6" fmla="*/ 5023 h 555873"/>
              <a:gd name="connsiteX7" fmla="*/ 85859 w 167431"/>
              <a:gd name="connsiteY7" fmla="*/ 5023 h 555873"/>
              <a:gd name="connsiteX8" fmla="*/ 5023 w 167431"/>
              <a:gd name="connsiteY8" fmla="*/ 81238 h 55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431" h="555873">
                <a:moveTo>
                  <a:pt x="5023" y="81238"/>
                </a:moveTo>
                <a:lnTo>
                  <a:pt x="5023" y="477984"/>
                </a:lnTo>
                <a:cubicBezTo>
                  <a:pt x="5023" y="520043"/>
                  <a:pt x="41188" y="554199"/>
                  <a:pt x="85859" y="554199"/>
                </a:cubicBezTo>
                <a:lnTo>
                  <a:pt x="85859" y="554199"/>
                </a:lnTo>
                <a:cubicBezTo>
                  <a:pt x="130530" y="554199"/>
                  <a:pt x="166695" y="520110"/>
                  <a:pt x="166695" y="477984"/>
                </a:cubicBezTo>
                <a:lnTo>
                  <a:pt x="166695" y="81238"/>
                </a:lnTo>
                <a:cubicBezTo>
                  <a:pt x="166695" y="39179"/>
                  <a:pt x="130530" y="5023"/>
                  <a:pt x="85859" y="5023"/>
                </a:cubicBezTo>
                <a:lnTo>
                  <a:pt x="85859" y="5023"/>
                </a:lnTo>
                <a:cubicBezTo>
                  <a:pt x="41188" y="5023"/>
                  <a:pt x="5023" y="39179"/>
                  <a:pt x="5023" y="81238"/>
                </a:cubicBezTo>
                <a:close/>
              </a:path>
            </a:pathLst>
          </a:custGeom>
          <a:solidFill>
            <a:srgbClr val="DEDF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4" name="Freeform: Shape 533">
            <a:extLst>
              <a:ext uri="{FF2B5EF4-FFF2-40B4-BE49-F238E27FC236}">
                <a16:creationId xmlns:a16="http://schemas.microsoft.com/office/drawing/2014/main" id="{B85DD050-EEB5-4396-B3A8-019B4E88E7AE}"/>
              </a:ext>
            </a:extLst>
          </p:cNvPr>
          <p:cNvSpPr/>
          <p:nvPr/>
        </p:nvSpPr>
        <p:spPr>
          <a:xfrm>
            <a:off x="4707201" y="1445584"/>
            <a:ext cx="180826" cy="569268"/>
          </a:xfrm>
          <a:custGeom>
            <a:avLst/>
            <a:gdLst>
              <a:gd name="connsiteX0" fmla="*/ 91954 w 180826"/>
              <a:gd name="connsiteY0" fmla="*/ 566388 h 569267"/>
              <a:gd name="connsiteX1" fmla="*/ 5023 w 180826"/>
              <a:gd name="connsiteY1" fmla="*/ 484078 h 569267"/>
              <a:gd name="connsiteX2" fmla="*/ 5023 w 180826"/>
              <a:gd name="connsiteY2" fmla="*/ 87332 h 569267"/>
              <a:gd name="connsiteX3" fmla="*/ 91954 w 180826"/>
              <a:gd name="connsiteY3" fmla="*/ 5023 h 569267"/>
              <a:gd name="connsiteX4" fmla="*/ 178884 w 180826"/>
              <a:gd name="connsiteY4" fmla="*/ 87332 h 569267"/>
              <a:gd name="connsiteX5" fmla="*/ 178884 w 180826"/>
              <a:gd name="connsiteY5" fmla="*/ 484078 h 569267"/>
              <a:gd name="connsiteX6" fmla="*/ 91954 w 180826"/>
              <a:gd name="connsiteY6" fmla="*/ 566388 h 56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826" h="569267">
                <a:moveTo>
                  <a:pt x="91954" y="566388"/>
                </a:moveTo>
                <a:cubicBezTo>
                  <a:pt x="44001" y="566388"/>
                  <a:pt x="5023" y="529486"/>
                  <a:pt x="5023" y="484078"/>
                </a:cubicBezTo>
                <a:lnTo>
                  <a:pt x="5023" y="87332"/>
                </a:lnTo>
                <a:cubicBezTo>
                  <a:pt x="5023" y="41925"/>
                  <a:pt x="44001" y="5023"/>
                  <a:pt x="91954" y="5023"/>
                </a:cubicBezTo>
                <a:cubicBezTo>
                  <a:pt x="139906" y="5023"/>
                  <a:pt x="178884" y="41925"/>
                  <a:pt x="178884" y="87332"/>
                </a:cubicBezTo>
                <a:lnTo>
                  <a:pt x="178884" y="484078"/>
                </a:lnTo>
                <a:cubicBezTo>
                  <a:pt x="178884" y="529486"/>
                  <a:pt x="139906" y="566388"/>
                  <a:pt x="91954" y="566388"/>
                </a:cubicBezTo>
                <a:close/>
              </a:path>
            </a:pathLst>
          </a:custGeom>
          <a:solidFill>
            <a:srgbClr val="DEDF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5" name="Freeform: Shape 534">
            <a:extLst>
              <a:ext uri="{FF2B5EF4-FFF2-40B4-BE49-F238E27FC236}">
                <a16:creationId xmlns:a16="http://schemas.microsoft.com/office/drawing/2014/main" id="{46213618-5C7C-4C2A-86E0-03638FE8BC25}"/>
              </a:ext>
            </a:extLst>
          </p:cNvPr>
          <p:cNvSpPr/>
          <p:nvPr/>
        </p:nvSpPr>
        <p:spPr>
          <a:xfrm>
            <a:off x="4713295" y="1451679"/>
            <a:ext cx="167432" cy="555873"/>
          </a:xfrm>
          <a:custGeom>
            <a:avLst/>
            <a:gdLst>
              <a:gd name="connsiteX0" fmla="*/ 5023 w 167431"/>
              <a:gd name="connsiteY0" fmla="*/ 81238 h 555873"/>
              <a:gd name="connsiteX1" fmla="*/ 5023 w 167431"/>
              <a:gd name="connsiteY1" fmla="*/ 477984 h 555873"/>
              <a:gd name="connsiteX2" fmla="*/ 85859 w 167431"/>
              <a:gd name="connsiteY2" fmla="*/ 554199 h 555873"/>
              <a:gd name="connsiteX3" fmla="*/ 85859 w 167431"/>
              <a:gd name="connsiteY3" fmla="*/ 554199 h 555873"/>
              <a:gd name="connsiteX4" fmla="*/ 166695 w 167431"/>
              <a:gd name="connsiteY4" fmla="*/ 477984 h 555873"/>
              <a:gd name="connsiteX5" fmla="*/ 166695 w 167431"/>
              <a:gd name="connsiteY5" fmla="*/ 81238 h 555873"/>
              <a:gd name="connsiteX6" fmla="*/ 85859 w 167431"/>
              <a:gd name="connsiteY6" fmla="*/ 5023 h 555873"/>
              <a:gd name="connsiteX7" fmla="*/ 85859 w 167431"/>
              <a:gd name="connsiteY7" fmla="*/ 5023 h 555873"/>
              <a:gd name="connsiteX8" fmla="*/ 5023 w 167431"/>
              <a:gd name="connsiteY8" fmla="*/ 81238 h 55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431" h="555873">
                <a:moveTo>
                  <a:pt x="5023" y="81238"/>
                </a:moveTo>
                <a:lnTo>
                  <a:pt x="5023" y="477984"/>
                </a:lnTo>
                <a:cubicBezTo>
                  <a:pt x="5023" y="520043"/>
                  <a:pt x="41188" y="554199"/>
                  <a:pt x="85859" y="554199"/>
                </a:cubicBezTo>
                <a:lnTo>
                  <a:pt x="85859" y="554199"/>
                </a:lnTo>
                <a:cubicBezTo>
                  <a:pt x="130530" y="554199"/>
                  <a:pt x="166695" y="520110"/>
                  <a:pt x="166695" y="477984"/>
                </a:cubicBezTo>
                <a:lnTo>
                  <a:pt x="166695" y="81238"/>
                </a:lnTo>
                <a:cubicBezTo>
                  <a:pt x="166695" y="39179"/>
                  <a:pt x="130530" y="5023"/>
                  <a:pt x="85859" y="5023"/>
                </a:cubicBezTo>
                <a:lnTo>
                  <a:pt x="85859" y="5023"/>
                </a:lnTo>
                <a:cubicBezTo>
                  <a:pt x="41255" y="5023"/>
                  <a:pt x="5023" y="39179"/>
                  <a:pt x="5023" y="81238"/>
                </a:cubicBezTo>
                <a:close/>
              </a:path>
            </a:pathLst>
          </a:custGeom>
          <a:solidFill>
            <a:srgbClr val="DEDF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6" name="Freeform: Shape 535">
            <a:extLst>
              <a:ext uri="{FF2B5EF4-FFF2-40B4-BE49-F238E27FC236}">
                <a16:creationId xmlns:a16="http://schemas.microsoft.com/office/drawing/2014/main" id="{CA24B905-0811-415A-AEDF-956F751273FB}"/>
              </a:ext>
            </a:extLst>
          </p:cNvPr>
          <p:cNvSpPr/>
          <p:nvPr/>
        </p:nvSpPr>
        <p:spPr>
          <a:xfrm>
            <a:off x="2792118" y="1423014"/>
            <a:ext cx="3549551" cy="375047"/>
          </a:xfrm>
          <a:custGeom>
            <a:avLst/>
            <a:gdLst>
              <a:gd name="connsiteX0" fmla="*/ 1964308 w 3549550"/>
              <a:gd name="connsiteY0" fmla="*/ 376587 h 375046"/>
              <a:gd name="connsiteX1" fmla="*/ 1287214 w 3549550"/>
              <a:gd name="connsiteY1" fmla="*/ 344507 h 375046"/>
              <a:gd name="connsiteX2" fmla="*/ 380338 w 3549550"/>
              <a:gd name="connsiteY2" fmla="*/ 216991 h 375046"/>
              <a:gd name="connsiteX3" fmla="*/ 10984 w 3549550"/>
              <a:gd name="connsiteY3" fmla="*/ 138031 h 375046"/>
              <a:gd name="connsiteX4" fmla="*/ 5023 w 3549550"/>
              <a:gd name="connsiteY4" fmla="*/ 136557 h 375046"/>
              <a:gd name="connsiteX5" fmla="*/ 27526 w 3549550"/>
              <a:gd name="connsiteY5" fmla="*/ 47819 h 375046"/>
              <a:gd name="connsiteX6" fmla="*/ 33486 w 3549550"/>
              <a:gd name="connsiteY6" fmla="*/ 49292 h 375046"/>
              <a:gd name="connsiteX7" fmla="*/ 1296658 w 3549550"/>
              <a:gd name="connsiteY7" fmla="*/ 253425 h 375046"/>
              <a:gd name="connsiteX8" fmla="*/ 1958147 w 3549550"/>
              <a:gd name="connsiteY8" fmla="*/ 284500 h 375046"/>
              <a:gd name="connsiteX9" fmla="*/ 3500058 w 3549550"/>
              <a:gd name="connsiteY9" fmla="*/ 7635 h 375046"/>
              <a:gd name="connsiteX10" fmla="*/ 3505617 w 3549550"/>
              <a:gd name="connsiteY10" fmla="*/ 5023 h 375046"/>
              <a:gd name="connsiteX11" fmla="*/ 3544863 w 3549550"/>
              <a:gd name="connsiteY11" fmla="*/ 87667 h 375046"/>
              <a:gd name="connsiteX12" fmla="*/ 3539304 w 3549550"/>
              <a:gd name="connsiteY12" fmla="*/ 90279 h 375046"/>
              <a:gd name="connsiteX13" fmla="*/ 2437470 w 3549550"/>
              <a:gd name="connsiteY13" fmla="*/ 357567 h 375046"/>
              <a:gd name="connsiteX14" fmla="*/ 1964308 w 3549550"/>
              <a:gd name="connsiteY14" fmla="*/ 376587 h 37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49550" h="375046">
                <a:moveTo>
                  <a:pt x="1964308" y="376587"/>
                </a:moveTo>
                <a:cubicBezTo>
                  <a:pt x="1750129" y="376587"/>
                  <a:pt x="1522289" y="365805"/>
                  <a:pt x="1287214" y="344507"/>
                </a:cubicBezTo>
                <a:cubicBezTo>
                  <a:pt x="916320" y="310954"/>
                  <a:pt x="589292" y="256639"/>
                  <a:pt x="380338" y="216991"/>
                </a:cubicBezTo>
                <a:cubicBezTo>
                  <a:pt x="154238" y="174129"/>
                  <a:pt x="12390" y="138366"/>
                  <a:pt x="10984" y="138031"/>
                </a:cubicBezTo>
                <a:lnTo>
                  <a:pt x="5023" y="136557"/>
                </a:lnTo>
                <a:lnTo>
                  <a:pt x="27526" y="47819"/>
                </a:lnTo>
                <a:lnTo>
                  <a:pt x="33486" y="49292"/>
                </a:lnTo>
                <a:cubicBezTo>
                  <a:pt x="38978" y="50698"/>
                  <a:pt x="593579" y="189868"/>
                  <a:pt x="1296658" y="253425"/>
                </a:cubicBezTo>
                <a:cubicBezTo>
                  <a:pt x="1524767" y="274052"/>
                  <a:pt x="1747317" y="284500"/>
                  <a:pt x="1958147" y="284500"/>
                </a:cubicBezTo>
                <a:cubicBezTo>
                  <a:pt x="2594119" y="284500"/>
                  <a:pt x="3112889" y="191341"/>
                  <a:pt x="3500058" y="7635"/>
                </a:cubicBezTo>
                <a:lnTo>
                  <a:pt x="3505617" y="5023"/>
                </a:lnTo>
                <a:lnTo>
                  <a:pt x="3544863" y="87667"/>
                </a:lnTo>
                <a:lnTo>
                  <a:pt x="3539304" y="90279"/>
                </a:lnTo>
                <a:cubicBezTo>
                  <a:pt x="3242615" y="231056"/>
                  <a:pt x="2871855" y="321000"/>
                  <a:pt x="2437470" y="357567"/>
                </a:cubicBezTo>
                <a:cubicBezTo>
                  <a:pt x="2287987" y="370158"/>
                  <a:pt x="2128793" y="376587"/>
                  <a:pt x="1964308" y="376587"/>
                </a:cubicBezTo>
                <a:close/>
              </a:path>
            </a:pathLst>
          </a:custGeom>
          <a:solidFill>
            <a:srgbClr val="DEDF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7" name="Freeform: Shape 536">
            <a:extLst>
              <a:ext uri="{FF2B5EF4-FFF2-40B4-BE49-F238E27FC236}">
                <a16:creationId xmlns:a16="http://schemas.microsoft.com/office/drawing/2014/main" id="{0AF1F1D3-B6F8-48D5-AA7A-A0AACF3B294B}"/>
              </a:ext>
            </a:extLst>
          </p:cNvPr>
          <p:cNvSpPr/>
          <p:nvPr/>
        </p:nvSpPr>
        <p:spPr>
          <a:xfrm>
            <a:off x="2799686" y="1431118"/>
            <a:ext cx="3529459" cy="361652"/>
          </a:xfrm>
          <a:custGeom>
            <a:avLst/>
            <a:gdLst>
              <a:gd name="connsiteX0" fmla="*/ 1956740 w 3529458"/>
              <a:gd name="connsiteY0" fmla="*/ 362322 h 361652"/>
              <a:gd name="connsiteX1" fmla="*/ 1280249 w 3529458"/>
              <a:gd name="connsiteY1" fmla="*/ 330242 h 361652"/>
              <a:gd name="connsiteX2" fmla="*/ 373975 w 3529458"/>
              <a:gd name="connsiteY2" fmla="*/ 202860 h 361652"/>
              <a:gd name="connsiteX3" fmla="*/ 5023 w 3529458"/>
              <a:gd name="connsiteY3" fmla="*/ 123966 h 361652"/>
              <a:gd name="connsiteX4" fmla="*/ 24512 w 3529458"/>
              <a:gd name="connsiteY4" fmla="*/ 47149 h 361652"/>
              <a:gd name="connsiteX5" fmla="*/ 1288688 w 3529458"/>
              <a:gd name="connsiteY5" fmla="*/ 251415 h 361652"/>
              <a:gd name="connsiteX6" fmla="*/ 1950713 w 3529458"/>
              <a:gd name="connsiteY6" fmla="*/ 282491 h 361652"/>
              <a:gd name="connsiteX7" fmla="*/ 3495236 w 3529458"/>
              <a:gd name="connsiteY7" fmla="*/ 5023 h 361652"/>
              <a:gd name="connsiteX8" fmla="*/ 3529191 w 3529458"/>
              <a:gd name="connsiteY8" fmla="*/ 76617 h 361652"/>
              <a:gd name="connsiteX9" fmla="*/ 2429500 w 3529458"/>
              <a:gd name="connsiteY9" fmla="*/ 343302 h 361652"/>
              <a:gd name="connsiteX10" fmla="*/ 1956740 w 3529458"/>
              <a:gd name="connsiteY10" fmla="*/ 362322 h 36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29458" h="361652">
                <a:moveTo>
                  <a:pt x="1956740" y="362322"/>
                </a:moveTo>
                <a:cubicBezTo>
                  <a:pt x="1742294" y="362322"/>
                  <a:pt x="1516127" y="351606"/>
                  <a:pt x="1280249" y="330242"/>
                </a:cubicBezTo>
                <a:cubicBezTo>
                  <a:pt x="909556" y="296689"/>
                  <a:pt x="582796" y="242441"/>
                  <a:pt x="373975" y="202860"/>
                </a:cubicBezTo>
                <a:cubicBezTo>
                  <a:pt x="147474" y="159931"/>
                  <a:pt x="6429" y="124301"/>
                  <a:pt x="5023" y="123966"/>
                </a:cubicBezTo>
                <a:lnTo>
                  <a:pt x="24512" y="47149"/>
                </a:lnTo>
                <a:cubicBezTo>
                  <a:pt x="30071" y="48555"/>
                  <a:pt x="585274" y="187858"/>
                  <a:pt x="1288688" y="251415"/>
                </a:cubicBezTo>
                <a:cubicBezTo>
                  <a:pt x="1489338" y="269565"/>
                  <a:pt x="1715237" y="282491"/>
                  <a:pt x="1950713" y="282491"/>
                </a:cubicBezTo>
                <a:cubicBezTo>
                  <a:pt x="2474104" y="282491"/>
                  <a:pt x="3045381" y="218465"/>
                  <a:pt x="3495236" y="5023"/>
                </a:cubicBezTo>
                <a:lnTo>
                  <a:pt x="3529191" y="76617"/>
                </a:lnTo>
                <a:cubicBezTo>
                  <a:pt x="3233172" y="217058"/>
                  <a:pt x="2863148" y="306802"/>
                  <a:pt x="2429500" y="343302"/>
                </a:cubicBezTo>
                <a:cubicBezTo>
                  <a:pt x="2279347" y="356027"/>
                  <a:pt x="2121493" y="362322"/>
                  <a:pt x="1956740" y="362322"/>
                </a:cubicBezTo>
                <a:close/>
              </a:path>
            </a:pathLst>
          </a:custGeom>
          <a:solidFill>
            <a:srgbClr val="DEDF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8" name="Freeform: Shape 537">
            <a:extLst>
              <a:ext uri="{FF2B5EF4-FFF2-40B4-BE49-F238E27FC236}">
                <a16:creationId xmlns:a16="http://schemas.microsoft.com/office/drawing/2014/main" id="{3FFE48D2-4920-4493-BC4C-B9527B28C6F8}"/>
              </a:ext>
            </a:extLst>
          </p:cNvPr>
          <p:cNvSpPr/>
          <p:nvPr/>
        </p:nvSpPr>
        <p:spPr>
          <a:xfrm>
            <a:off x="2799686" y="1431118"/>
            <a:ext cx="3529459" cy="361652"/>
          </a:xfrm>
          <a:custGeom>
            <a:avLst/>
            <a:gdLst>
              <a:gd name="connsiteX0" fmla="*/ 1956740 w 3529458"/>
              <a:gd name="connsiteY0" fmla="*/ 362322 h 361652"/>
              <a:gd name="connsiteX1" fmla="*/ 1280249 w 3529458"/>
              <a:gd name="connsiteY1" fmla="*/ 330242 h 361652"/>
              <a:gd name="connsiteX2" fmla="*/ 373975 w 3529458"/>
              <a:gd name="connsiteY2" fmla="*/ 202860 h 361652"/>
              <a:gd name="connsiteX3" fmla="*/ 5023 w 3529458"/>
              <a:gd name="connsiteY3" fmla="*/ 123966 h 361652"/>
              <a:gd name="connsiteX4" fmla="*/ 24512 w 3529458"/>
              <a:gd name="connsiteY4" fmla="*/ 47149 h 361652"/>
              <a:gd name="connsiteX5" fmla="*/ 1288688 w 3529458"/>
              <a:gd name="connsiteY5" fmla="*/ 251415 h 361652"/>
              <a:gd name="connsiteX6" fmla="*/ 1950713 w 3529458"/>
              <a:gd name="connsiteY6" fmla="*/ 282491 h 361652"/>
              <a:gd name="connsiteX7" fmla="*/ 3495236 w 3529458"/>
              <a:gd name="connsiteY7" fmla="*/ 5023 h 361652"/>
              <a:gd name="connsiteX8" fmla="*/ 3529191 w 3529458"/>
              <a:gd name="connsiteY8" fmla="*/ 76617 h 361652"/>
              <a:gd name="connsiteX9" fmla="*/ 2429500 w 3529458"/>
              <a:gd name="connsiteY9" fmla="*/ 343302 h 361652"/>
              <a:gd name="connsiteX10" fmla="*/ 1956740 w 3529458"/>
              <a:gd name="connsiteY10" fmla="*/ 362322 h 36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29458" h="361652">
                <a:moveTo>
                  <a:pt x="1956740" y="362322"/>
                </a:moveTo>
                <a:cubicBezTo>
                  <a:pt x="1742294" y="362322"/>
                  <a:pt x="1516127" y="351606"/>
                  <a:pt x="1280249" y="330242"/>
                </a:cubicBezTo>
                <a:cubicBezTo>
                  <a:pt x="909556" y="296689"/>
                  <a:pt x="582796" y="242441"/>
                  <a:pt x="373975" y="202860"/>
                </a:cubicBezTo>
                <a:cubicBezTo>
                  <a:pt x="147474" y="159931"/>
                  <a:pt x="6429" y="124301"/>
                  <a:pt x="5023" y="123966"/>
                </a:cubicBezTo>
                <a:lnTo>
                  <a:pt x="24512" y="47149"/>
                </a:lnTo>
                <a:cubicBezTo>
                  <a:pt x="30071" y="48555"/>
                  <a:pt x="585274" y="187858"/>
                  <a:pt x="1288688" y="251415"/>
                </a:cubicBezTo>
                <a:cubicBezTo>
                  <a:pt x="1489338" y="269565"/>
                  <a:pt x="1715237" y="282491"/>
                  <a:pt x="1950713" y="282491"/>
                </a:cubicBezTo>
                <a:cubicBezTo>
                  <a:pt x="2474104" y="282491"/>
                  <a:pt x="3045381" y="218465"/>
                  <a:pt x="3495236" y="5023"/>
                </a:cubicBezTo>
                <a:lnTo>
                  <a:pt x="3529191" y="76617"/>
                </a:lnTo>
                <a:cubicBezTo>
                  <a:pt x="3233172" y="217058"/>
                  <a:pt x="2863148" y="306802"/>
                  <a:pt x="2429500" y="343302"/>
                </a:cubicBezTo>
                <a:cubicBezTo>
                  <a:pt x="2279347" y="356027"/>
                  <a:pt x="2121493" y="362322"/>
                  <a:pt x="1956740" y="362322"/>
                </a:cubicBezTo>
                <a:close/>
              </a:path>
            </a:pathLst>
          </a:custGeom>
          <a:solidFill>
            <a:srgbClr val="DEDF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9" name="Freeform: Shape 538">
            <a:extLst>
              <a:ext uri="{FF2B5EF4-FFF2-40B4-BE49-F238E27FC236}">
                <a16:creationId xmlns:a16="http://schemas.microsoft.com/office/drawing/2014/main" id="{A4101EE1-4ED7-484F-97E1-BD6600084E37}"/>
              </a:ext>
            </a:extLst>
          </p:cNvPr>
          <p:cNvSpPr/>
          <p:nvPr/>
        </p:nvSpPr>
        <p:spPr>
          <a:xfrm>
            <a:off x="5683323" y="2447294"/>
            <a:ext cx="2926705" cy="468809"/>
          </a:xfrm>
          <a:custGeom>
            <a:avLst/>
            <a:gdLst>
              <a:gd name="connsiteX0" fmla="*/ 2910502 w 2926705"/>
              <a:gd name="connsiteY0" fmla="*/ 259519 h 468808"/>
              <a:gd name="connsiteX1" fmla="*/ 2329782 w 2926705"/>
              <a:gd name="connsiteY1" fmla="*/ 24110 h 468808"/>
              <a:gd name="connsiteX2" fmla="*/ 1848249 w 2926705"/>
              <a:gd name="connsiteY2" fmla="*/ 102334 h 468808"/>
              <a:gd name="connsiteX3" fmla="*/ 1687514 w 2926705"/>
              <a:gd name="connsiteY3" fmla="*/ 181831 h 468808"/>
              <a:gd name="connsiteX4" fmla="*/ 1157024 w 2926705"/>
              <a:gd name="connsiteY4" fmla="*/ 10180 h 468808"/>
              <a:gd name="connsiteX5" fmla="*/ 1029039 w 2926705"/>
              <a:gd name="connsiteY5" fmla="*/ 5023 h 468808"/>
              <a:gd name="connsiteX6" fmla="*/ 660823 w 2926705"/>
              <a:gd name="connsiteY6" fmla="*/ 42193 h 468808"/>
              <a:gd name="connsiteX7" fmla="*/ 611465 w 2926705"/>
              <a:gd name="connsiteY7" fmla="*/ 52239 h 468808"/>
              <a:gd name="connsiteX8" fmla="*/ 25119 w 2926705"/>
              <a:gd name="connsiteY8" fmla="*/ 252219 h 468808"/>
              <a:gd name="connsiteX9" fmla="*/ 9046 w 2926705"/>
              <a:gd name="connsiteY9" fmla="*/ 301712 h 468808"/>
              <a:gd name="connsiteX10" fmla="*/ 41862 w 2926705"/>
              <a:gd name="connsiteY10" fmla="*/ 321804 h 468808"/>
              <a:gd name="connsiteX11" fmla="*/ 58538 w 2926705"/>
              <a:gd name="connsiteY11" fmla="*/ 317785 h 468808"/>
              <a:gd name="connsiteX12" fmla="*/ 608049 w 2926705"/>
              <a:gd name="connsiteY12" fmla="*/ 128320 h 468808"/>
              <a:gd name="connsiteX13" fmla="*/ 628610 w 2926705"/>
              <a:gd name="connsiteY13" fmla="*/ 123832 h 468808"/>
              <a:gd name="connsiteX14" fmla="*/ 982158 w 2926705"/>
              <a:gd name="connsiteY14" fmla="*/ 79898 h 468808"/>
              <a:gd name="connsiteX15" fmla="*/ 1617863 w 2926705"/>
              <a:gd name="connsiteY15" fmla="*/ 225296 h 468808"/>
              <a:gd name="connsiteX16" fmla="*/ 1402144 w 2926705"/>
              <a:gd name="connsiteY16" fmla="*/ 403376 h 468808"/>
              <a:gd name="connsiteX17" fmla="*/ 1404488 w 2926705"/>
              <a:gd name="connsiteY17" fmla="*/ 455414 h 468808"/>
              <a:gd name="connsiteX18" fmla="*/ 1429268 w 2926705"/>
              <a:gd name="connsiteY18" fmla="*/ 465058 h 468808"/>
              <a:gd name="connsiteX19" fmla="*/ 1456459 w 2926705"/>
              <a:gd name="connsiteY19" fmla="*/ 453070 h 468808"/>
              <a:gd name="connsiteX20" fmla="*/ 1876109 w 2926705"/>
              <a:gd name="connsiteY20" fmla="*/ 170579 h 468808"/>
              <a:gd name="connsiteX21" fmla="*/ 2866367 w 2926705"/>
              <a:gd name="connsiteY21" fmla="*/ 318522 h 468808"/>
              <a:gd name="connsiteX22" fmla="*/ 2917869 w 2926705"/>
              <a:gd name="connsiteY22" fmla="*/ 311088 h 468808"/>
              <a:gd name="connsiteX23" fmla="*/ 2910502 w 2926705"/>
              <a:gd name="connsiteY23" fmla="*/ 259519 h 4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26705" h="468808">
                <a:moveTo>
                  <a:pt x="2910502" y="259519"/>
                </a:moveTo>
                <a:cubicBezTo>
                  <a:pt x="2724452" y="120216"/>
                  <a:pt x="2529093" y="40987"/>
                  <a:pt x="2329782" y="24110"/>
                </a:cubicBezTo>
                <a:cubicBezTo>
                  <a:pt x="2170052" y="10582"/>
                  <a:pt x="2008045" y="36902"/>
                  <a:pt x="1848249" y="102334"/>
                </a:cubicBezTo>
                <a:cubicBezTo>
                  <a:pt x="1789715" y="126311"/>
                  <a:pt x="1735935" y="153635"/>
                  <a:pt x="1687514" y="181831"/>
                </a:cubicBezTo>
                <a:cubicBezTo>
                  <a:pt x="1537228" y="84519"/>
                  <a:pt x="1358879" y="26856"/>
                  <a:pt x="1157024" y="10180"/>
                </a:cubicBezTo>
                <a:cubicBezTo>
                  <a:pt x="1115367" y="6697"/>
                  <a:pt x="1072705" y="5023"/>
                  <a:pt x="1029039" y="5023"/>
                </a:cubicBezTo>
                <a:cubicBezTo>
                  <a:pt x="912507" y="5090"/>
                  <a:pt x="789344" y="17480"/>
                  <a:pt x="660823" y="42193"/>
                </a:cubicBezTo>
                <a:cubicBezTo>
                  <a:pt x="644482" y="45340"/>
                  <a:pt x="628007" y="48689"/>
                  <a:pt x="611465" y="52239"/>
                </a:cubicBezTo>
                <a:cubicBezTo>
                  <a:pt x="281021" y="122962"/>
                  <a:pt x="35433" y="246995"/>
                  <a:pt x="25119" y="252219"/>
                </a:cubicBezTo>
                <a:cubicBezTo>
                  <a:pt x="7036" y="261461"/>
                  <a:pt x="-197" y="283562"/>
                  <a:pt x="9046" y="301712"/>
                </a:cubicBezTo>
                <a:cubicBezTo>
                  <a:pt x="15542" y="314437"/>
                  <a:pt x="28468" y="321804"/>
                  <a:pt x="41862" y="321804"/>
                </a:cubicBezTo>
                <a:cubicBezTo>
                  <a:pt x="47488" y="321804"/>
                  <a:pt x="53180" y="320531"/>
                  <a:pt x="58538" y="317785"/>
                </a:cubicBezTo>
                <a:cubicBezTo>
                  <a:pt x="60949" y="316580"/>
                  <a:pt x="296760" y="197703"/>
                  <a:pt x="608049" y="128320"/>
                </a:cubicBezTo>
                <a:cubicBezTo>
                  <a:pt x="614880" y="126779"/>
                  <a:pt x="621711" y="125306"/>
                  <a:pt x="628610" y="123832"/>
                </a:cubicBezTo>
                <a:cubicBezTo>
                  <a:pt x="733757" y="101397"/>
                  <a:pt x="854910" y="83381"/>
                  <a:pt x="982158" y="79898"/>
                </a:cubicBezTo>
                <a:cubicBezTo>
                  <a:pt x="1192520" y="74005"/>
                  <a:pt x="1419423" y="107491"/>
                  <a:pt x="1617863" y="225296"/>
                </a:cubicBezTo>
                <a:cubicBezTo>
                  <a:pt x="1484855" y="313700"/>
                  <a:pt x="1406899" y="398153"/>
                  <a:pt x="1402144" y="403376"/>
                </a:cubicBezTo>
                <a:cubicBezTo>
                  <a:pt x="1388415" y="418378"/>
                  <a:pt x="1389486" y="441685"/>
                  <a:pt x="1404488" y="455414"/>
                </a:cubicBezTo>
                <a:cubicBezTo>
                  <a:pt x="1411520" y="461843"/>
                  <a:pt x="1420427" y="465058"/>
                  <a:pt x="1429268" y="465058"/>
                </a:cubicBezTo>
                <a:cubicBezTo>
                  <a:pt x="1439247" y="465058"/>
                  <a:pt x="1449225" y="461040"/>
                  <a:pt x="1456459" y="453070"/>
                </a:cubicBezTo>
                <a:cubicBezTo>
                  <a:pt x="1458066" y="451329"/>
                  <a:pt x="1620809" y="275124"/>
                  <a:pt x="1876109" y="170579"/>
                </a:cubicBezTo>
                <a:cubicBezTo>
                  <a:pt x="2216196" y="31410"/>
                  <a:pt x="2549318" y="81171"/>
                  <a:pt x="2866367" y="318522"/>
                </a:cubicBezTo>
                <a:cubicBezTo>
                  <a:pt x="2882641" y="330711"/>
                  <a:pt x="2905680" y="327362"/>
                  <a:pt x="2917869" y="311088"/>
                </a:cubicBezTo>
                <a:cubicBezTo>
                  <a:pt x="2930125" y="294747"/>
                  <a:pt x="2926776" y="271641"/>
                  <a:pt x="2910502" y="259519"/>
                </a:cubicBezTo>
                <a:close/>
              </a:path>
            </a:pathLst>
          </a:custGeom>
          <a:solidFill>
            <a:srgbClr val="00AA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0" name="Freeform: Shape 539">
            <a:extLst>
              <a:ext uri="{FF2B5EF4-FFF2-40B4-BE49-F238E27FC236}">
                <a16:creationId xmlns:a16="http://schemas.microsoft.com/office/drawing/2014/main" id="{0261A501-8060-4A2B-8AC4-49A0AC991F96}"/>
              </a:ext>
            </a:extLst>
          </p:cNvPr>
          <p:cNvSpPr/>
          <p:nvPr/>
        </p:nvSpPr>
        <p:spPr>
          <a:xfrm>
            <a:off x="3175719" y="852407"/>
            <a:ext cx="2846338" cy="455414"/>
          </a:xfrm>
          <a:custGeom>
            <a:avLst/>
            <a:gdLst>
              <a:gd name="connsiteX0" fmla="*/ 2790166 w 2846337"/>
              <a:gd name="connsiteY0" fmla="*/ 310150 h 455414"/>
              <a:gd name="connsiteX1" fmla="*/ 2840329 w 2846337"/>
              <a:gd name="connsiteY1" fmla="*/ 302917 h 455414"/>
              <a:gd name="connsiteX2" fmla="*/ 2833096 w 2846337"/>
              <a:gd name="connsiteY2" fmla="*/ 252755 h 455414"/>
              <a:gd name="connsiteX3" fmla="*/ 2267847 w 2846337"/>
              <a:gd name="connsiteY3" fmla="*/ 23641 h 455414"/>
              <a:gd name="connsiteX4" fmla="*/ 1799105 w 2846337"/>
              <a:gd name="connsiteY4" fmla="*/ 99789 h 455414"/>
              <a:gd name="connsiteX5" fmla="*/ 1642657 w 2846337"/>
              <a:gd name="connsiteY5" fmla="*/ 177143 h 455414"/>
              <a:gd name="connsiteX6" fmla="*/ 1126297 w 2846337"/>
              <a:gd name="connsiteY6" fmla="*/ 10046 h 455414"/>
              <a:gd name="connsiteX7" fmla="*/ 1001728 w 2846337"/>
              <a:gd name="connsiteY7" fmla="*/ 5023 h 455414"/>
              <a:gd name="connsiteX8" fmla="*/ 643358 w 2846337"/>
              <a:gd name="connsiteY8" fmla="*/ 41188 h 455414"/>
              <a:gd name="connsiteX9" fmla="*/ 595338 w 2846337"/>
              <a:gd name="connsiteY9" fmla="*/ 50966 h 455414"/>
              <a:gd name="connsiteX10" fmla="*/ 24597 w 2846337"/>
              <a:gd name="connsiteY10" fmla="*/ 245656 h 455414"/>
              <a:gd name="connsiteX11" fmla="*/ 8926 w 2846337"/>
              <a:gd name="connsiteY11" fmla="*/ 293876 h 455414"/>
              <a:gd name="connsiteX12" fmla="*/ 40872 w 2846337"/>
              <a:gd name="connsiteY12" fmla="*/ 313432 h 455414"/>
              <a:gd name="connsiteX13" fmla="*/ 57079 w 2846337"/>
              <a:gd name="connsiteY13" fmla="*/ 309548 h 455414"/>
              <a:gd name="connsiteX14" fmla="*/ 591923 w 2846337"/>
              <a:gd name="connsiteY14" fmla="*/ 125105 h 455414"/>
              <a:gd name="connsiteX15" fmla="*/ 611947 w 2846337"/>
              <a:gd name="connsiteY15" fmla="*/ 120752 h 455414"/>
              <a:gd name="connsiteX16" fmla="*/ 956053 w 2846337"/>
              <a:gd name="connsiteY16" fmla="*/ 77956 h 455414"/>
              <a:gd name="connsiteX17" fmla="*/ 1574813 w 2846337"/>
              <a:gd name="connsiteY17" fmla="*/ 219469 h 455414"/>
              <a:gd name="connsiteX18" fmla="*/ 1364854 w 2846337"/>
              <a:gd name="connsiteY18" fmla="*/ 392795 h 455414"/>
              <a:gd name="connsiteX19" fmla="*/ 1367131 w 2846337"/>
              <a:gd name="connsiteY19" fmla="*/ 443426 h 455414"/>
              <a:gd name="connsiteX20" fmla="*/ 1391308 w 2846337"/>
              <a:gd name="connsiteY20" fmla="*/ 452802 h 455414"/>
              <a:gd name="connsiteX21" fmla="*/ 1417762 w 2846337"/>
              <a:gd name="connsiteY21" fmla="*/ 441149 h 455414"/>
              <a:gd name="connsiteX22" fmla="*/ 1826229 w 2846337"/>
              <a:gd name="connsiteY22" fmla="*/ 166226 h 455414"/>
              <a:gd name="connsiteX23" fmla="*/ 2790166 w 2846337"/>
              <a:gd name="connsiteY23" fmla="*/ 310150 h 45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46337" h="455414">
                <a:moveTo>
                  <a:pt x="2790166" y="310150"/>
                </a:moveTo>
                <a:cubicBezTo>
                  <a:pt x="2806039" y="322005"/>
                  <a:pt x="2828475" y="318790"/>
                  <a:pt x="2840329" y="302917"/>
                </a:cubicBezTo>
                <a:cubicBezTo>
                  <a:pt x="2852183" y="287045"/>
                  <a:pt x="2848968" y="264609"/>
                  <a:pt x="2833096" y="252755"/>
                </a:cubicBezTo>
                <a:cubicBezTo>
                  <a:pt x="2652002" y="117135"/>
                  <a:pt x="2461799" y="40050"/>
                  <a:pt x="2267847" y="23641"/>
                </a:cubicBezTo>
                <a:cubicBezTo>
                  <a:pt x="2112403" y="10515"/>
                  <a:pt x="1954682" y="36098"/>
                  <a:pt x="1799105" y="99789"/>
                </a:cubicBezTo>
                <a:cubicBezTo>
                  <a:pt x="1742111" y="123096"/>
                  <a:pt x="1689805" y="149751"/>
                  <a:pt x="1642657" y="177143"/>
                </a:cubicBezTo>
                <a:cubicBezTo>
                  <a:pt x="1496388" y="82443"/>
                  <a:pt x="1322795" y="26253"/>
                  <a:pt x="1126297" y="10046"/>
                </a:cubicBezTo>
                <a:cubicBezTo>
                  <a:pt x="1085712" y="6697"/>
                  <a:pt x="1044189" y="5023"/>
                  <a:pt x="1001728" y="5023"/>
                </a:cubicBezTo>
                <a:cubicBezTo>
                  <a:pt x="888344" y="5090"/>
                  <a:pt x="768396" y="17145"/>
                  <a:pt x="643358" y="41188"/>
                </a:cubicBezTo>
                <a:cubicBezTo>
                  <a:pt x="627418" y="44202"/>
                  <a:pt x="611412" y="47484"/>
                  <a:pt x="595338" y="50966"/>
                </a:cubicBezTo>
                <a:cubicBezTo>
                  <a:pt x="273735" y="119814"/>
                  <a:pt x="34643" y="240499"/>
                  <a:pt x="24597" y="245656"/>
                </a:cubicBezTo>
                <a:cubicBezTo>
                  <a:pt x="6983" y="254630"/>
                  <a:pt x="-49" y="276195"/>
                  <a:pt x="8926" y="293876"/>
                </a:cubicBezTo>
                <a:cubicBezTo>
                  <a:pt x="15221" y="306266"/>
                  <a:pt x="27812" y="313432"/>
                  <a:pt x="40872" y="313432"/>
                </a:cubicBezTo>
                <a:cubicBezTo>
                  <a:pt x="46296" y="313432"/>
                  <a:pt x="51855" y="312160"/>
                  <a:pt x="57079" y="309548"/>
                </a:cubicBezTo>
                <a:cubicBezTo>
                  <a:pt x="59423" y="308342"/>
                  <a:pt x="288938" y="192613"/>
                  <a:pt x="591923" y="125105"/>
                </a:cubicBezTo>
                <a:cubicBezTo>
                  <a:pt x="598553" y="123632"/>
                  <a:pt x="605183" y="122158"/>
                  <a:pt x="611947" y="120752"/>
                </a:cubicBezTo>
                <a:cubicBezTo>
                  <a:pt x="714282" y="98919"/>
                  <a:pt x="832220" y="81439"/>
                  <a:pt x="956053" y="77956"/>
                </a:cubicBezTo>
                <a:cubicBezTo>
                  <a:pt x="1160788" y="72197"/>
                  <a:pt x="1381664" y="104812"/>
                  <a:pt x="1574813" y="219469"/>
                </a:cubicBezTo>
                <a:cubicBezTo>
                  <a:pt x="1445355" y="305529"/>
                  <a:pt x="1369475" y="387705"/>
                  <a:pt x="1364854" y="392795"/>
                </a:cubicBezTo>
                <a:cubicBezTo>
                  <a:pt x="1351527" y="407395"/>
                  <a:pt x="1352531" y="430098"/>
                  <a:pt x="1367131" y="443426"/>
                </a:cubicBezTo>
                <a:cubicBezTo>
                  <a:pt x="1374029" y="449721"/>
                  <a:pt x="1382669" y="452802"/>
                  <a:pt x="1391308" y="452802"/>
                </a:cubicBezTo>
                <a:cubicBezTo>
                  <a:pt x="1401019" y="452802"/>
                  <a:pt x="1410730" y="448851"/>
                  <a:pt x="1417762" y="441149"/>
                </a:cubicBezTo>
                <a:cubicBezTo>
                  <a:pt x="1419303" y="439408"/>
                  <a:pt x="1577760" y="267891"/>
                  <a:pt x="1826229" y="166226"/>
                </a:cubicBezTo>
                <a:cubicBezTo>
                  <a:pt x="2157342" y="30607"/>
                  <a:pt x="2481623" y="79095"/>
                  <a:pt x="2790166" y="310150"/>
                </a:cubicBezTo>
                <a:close/>
              </a:path>
            </a:pathLst>
          </a:custGeom>
          <a:solidFill>
            <a:srgbClr val="00AA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1" name="Freeform: Shape 540">
            <a:extLst>
              <a:ext uri="{FF2B5EF4-FFF2-40B4-BE49-F238E27FC236}">
                <a16:creationId xmlns:a16="http://schemas.microsoft.com/office/drawing/2014/main" id="{5AAB83A0-A9D3-4784-8EA1-8B9897160BD8}"/>
              </a:ext>
            </a:extLst>
          </p:cNvPr>
          <p:cNvSpPr/>
          <p:nvPr/>
        </p:nvSpPr>
        <p:spPr>
          <a:xfrm>
            <a:off x="2738748" y="545446"/>
            <a:ext cx="6208365" cy="5619006"/>
          </a:xfrm>
          <a:custGeom>
            <a:avLst/>
            <a:gdLst>
              <a:gd name="connsiteX0" fmla="*/ 6152972 w 6208365"/>
              <a:gd name="connsiteY0" fmla="*/ 2182330 h 5619005"/>
              <a:gd name="connsiteX1" fmla="*/ 5868941 w 6208365"/>
              <a:gd name="connsiteY1" fmla="*/ 1811569 h 5619005"/>
              <a:gd name="connsiteX2" fmla="*/ 5161642 w 6208365"/>
              <a:gd name="connsiteY2" fmla="*/ 1631546 h 5619005"/>
              <a:gd name="connsiteX3" fmla="*/ 4877478 w 6208365"/>
              <a:gd name="connsiteY3" fmla="*/ 1685191 h 5619005"/>
              <a:gd name="connsiteX4" fmla="*/ 4794364 w 6208365"/>
              <a:gd name="connsiteY4" fmla="*/ 1725978 h 5619005"/>
              <a:gd name="connsiteX5" fmla="*/ 4689284 w 6208365"/>
              <a:gd name="connsiteY5" fmla="*/ 1772658 h 5619005"/>
              <a:gd name="connsiteX6" fmla="*/ 4461242 w 6208365"/>
              <a:gd name="connsiteY6" fmla="*/ 1788195 h 5619005"/>
              <a:gd name="connsiteX7" fmla="*/ 4189869 w 6208365"/>
              <a:gd name="connsiteY7" fmla="*/ 1692157 h 5619005"/>
              <a:gd name="connsiteX8" fmla="*/ 4139773 w 6208365"/>
              <a:gd name="connsiteY8" fmla="*/ 1666774 h 5619005"/>
              <a:gd name="connsiteX9" fmla="*/ 4127718 w 6208365"/>
              <a:gd name="connsiteY9" fmla="*/ 1660813 h 5619005"/>
              <a:gd name="connsiteX10" fmla="*/ 4118878 w 6208365"/>
              <a:gd name="connsiteY10" fmla="*/ 1656460 h 5619005"/>
              <a:gd name="connsiteX11" fmla="*/ 3837459 w 6208365"/>
              <a:gd name="connsiteY11" fmla="*/ 1565511 h 5619005"/>
              <a:gd name="connsiteX12" fmla="*/ 3823261 w 6208365"/>
              <a:gd name="connsiteY12" fmla="*/ 1563167 h 5619005"/>
              <a:gd name="connsiteX13" fmla="*/ 3814755 w 6208365"/>
              <a:gd name="connsiteY13" fmla="*/ 1561828 h 5619005"/>
              <a:gd name="connsiteX14" fmla="*/ 3454241 w 6208365"/>
              <a:gd name="connsiteY14" fmla="*/ 1571941 h 5619005"/>
              <a:gd name="connsiteX15" fmla="*/ 3427854 w 6208365"/>
              <a:gd name="connsiteY15" fmla="*/ 1577633 h 5619005"/>
              <a:gd name="connsiteX16" fmla="*/ 3584972 w 6208365"/>
              <a:gd name="connsiteY16" fmla="*/ 1277797 h 5619005"/>
              <a:gd name="connsiteX17" fmla="*/ 3643640 w 6208365"/>
              <a:gd name="connsiteY17" fmla="*/ 945545 h 5619005"/>
              <a:gd name="connsiteX18" fmla="*/ 3622075 w 6208365"/>
              <a:gd name="connsiteY18" fmla="*/ 710271 h 5619005"/>
              <a:gd name="connsiteX19" fmla="*/ 3483776 w 6208365"/>
              <a:gd name="connsiteY19" fmla="*/ 367103 h 5619005"/>
              <a:gd name="connsiteX20" fmla="*/ 3257610 w 6208365"/>
              <a:gd name="connsiteY20" fmla="*/ 159755 h 5619005"/>
              <a:gd name="connsiteX21" fmla="*/ 2981950 w 6208365"/>
              <a:gd name="connsiteY21" fmla="*/ 63516 h 5619005"/>
              <a:gd name="connsiteX22" fmla="*/ 2711917 w 6208365"/>
              <a:gd name="connsiteY22" fmla="*/ 49317 h 5619005"/>
              <a:gd name="connsiteX23" fmla="*/ 2343031 w 6208365"/>
              <a:gd name="connsiteY23" fmla="*/ 116558 h 5619005"/>
              <a:gd name="connsiteX24" fmla="*/ 2307201 w 6208365"/>
              <a:gd name="connsiteY24" fmla="*/ 129350 h 5619005"/>
              <a:gd name="connsiteX25" fmla="*/ 1670626 w 6208365"/>
              <a:gd name="connsiteY25" fmla="*/ 114348 h 5619005"/>
              <a:gd name="connsiteX26" fmla="*/ 1387063 w 6208365"/>
              <a:gd name="connsiteY26" fmla="*/ 30297 h 5619005"/>
              <a:gd name="connsiteX27" fmla="*/ 1138327 w 6208365"/>
              <a:gd name="connsiteY27" fmla="*/ 5450 h 5619005"/>
              <a:gd name="connsiteX28" fmla="*/ 890059 w 6208365"/>
              <a:gd name="connsiteY28" fmla="*/ 19515 h 5619005"/>
              <a:gd name="connsiteX29" fmla="*/ 889122 w 6208365"/>
              <a:gd name="connsiteY29" fmla="*/ 19715 h 5619005"/>
              <a:gd name="connsiteX30" fmla="*/ 66095 w 6208365"/>
              <a:gd name="connsiteY30" fmla="*/ 625014 h 5619005"/>
              <a:gd name="connsiteX31" fmla="*/ 5149 w 6208365"/>
              <a:gd name="connsiteY31" fmla="*/ 991288 h 5619005"/>
              <a:gd name="connsiteX32" fmla="*/ 34350 w 6208365"/>
              <a:gd name="connsiteY32" fmla="*/ 1237144 h 5619005"/>
              <a:gd name="connsiteX33" fmla="*/ 291190 w 6208365"/>
              <a:gd name="connsiteY33" fmla="*/ 1785383 h 5619005"/>
              <a:gd name="connsiteX34" fmla="*/ 615806 w 6208365"/>
              <a:gd name="connsiteY34" fmla="*/ 2888021 h 5619005"/>
              <a:gd name="connsiteX35" fmla="*/ 723096 w 6208365"/>
              <a:gd name="connsiteY35" fmla="*/ 3481465 h 5619005"/>
              <a:gd name="connsiteX36" fmla="*/ 919326 w 6208365"/>
              <a:gd name="connsiteY36" fmla="*/ 3987444 h 5619005"/>
              <a:gd name="connsiteX37" fmla="*/ 1023402 w 6208365"/>
              <a:gd name="connsiteY37" fmla="*/ 4101431 h 5619005"/>
              <a:gd name="connsiteX38" fmla="*/ 1126674 w 6208365"/>
              <a:gd name="connsiteY38" fmla="*/ 4134449 h 5619005"/>
              <a:gd name="connsiteX39" fmla="*/ 1154266 w 6208365"/>
              <a:gd name="connsiteY39" fmla="*/ 4132171 h 5619005"/>
              <a:gd name="connsiteX40" fmla="*/ 1347482 w 6208365"/>
              <a:gd name="connsiteY40" fmla="*/ 3969026 h 5619005"/>
              <a:gd name="connsiteX41" fmla="*/ 1480222 w 6208365"/>
              <a:gd name="connsiteY41" fmla="*/ 3673275 h 5619005"/>
              <a:gd name="connsiteX42" fmla="*/ 1669018 w 6208365"/>
              <a:gd name="connsiteY42" fmla="*/ 2994574 h 5619005"/>
              <a:gd name="connsiteX43" fmla="*/ 1730566 w 6208365"/>
              <a:gd name="connsiteY43" fmla="*/ 2761777 h 5619005"/>
              <a:gd name="connsiteX44" fmla="*/ 1739607 w 6208365"/>
              <a:gd name="connsiteY44" fmla="*/ 2742422 h 5619005"/>
              <a:gd name="connsiteX45" fmla="*/ 1793119 w 6208365"/>
              <a:gd name="connsiteY45" fmla="*/ 2637409 h 5619005"/>
              <a:gd name="connsiteX46" fmla="*/ 1826739 w 6208365"/>
              <a:gd name="connsiteY46" fmla="*/ 2592202 h 5619005"/>
              <a:gd name="connsiteX47" fmla="*/ 1868597 w 6208365"/>
              <a:gd name="connsiteY47" fmla="*/ 2677592 h 5619005"/>
              <a:gd name="connsiteX48" fmla="*/ 1942869 w 6208365"/>
              <a:gd name="connsiteY48" fmla="*/ 2997655 h 5619005"/>
              <a:gd name="connsiteX49" fmla="*/ 2002475 w 6208365"/>
              <a:gd name="connsiteY49" fmla="*/ 3392726 h 5619005"/>
              <a:gd name="connsiteX50" fmla="*/ 2068376 w 6208365"/>
              <a:gd name="connsiteY50" fmla="*/ 3782909 h 5619005"/>
              <a:gd name="connsiteX51" fmla="*/ 2114788 w 6208365"/>
              <a:gd name="connsiteY51" fmla="*/ 3911898 h 5619005"/>
              <a:gd name="connsiteX52" fmla="*/ 2200178 w 6208365"/>
              <a:gd name="connsiteY52" fmla="*/ 4001374 h 5619005"/>
              <a:gd name="connsiteX53" fmla="*/ 2319859 w 6208365"/>
              <a:gd name="connsiteY53" fmla="*/ 4016376 h 5619005"/>
              <a:gd name="connsiteX54" fmla="*/ 2431904 w 6208365"/>
              <a:gd name="connsiteY54" fmla="*/ 3974920 h 5619005"/>
              <a:gd name="connsiteX55" fmla="*/ 2644073 w 6208365"/>
              <a:gd name="connsiteY55" fmla="*/ 3780364 h 5619005"/>
              <a:gd name="connsiteX56" fmla="*/ 2779760 w 6208365"/>
              <a:gd name="connsiteY56" fmla="*/ 3533503 h 5619005"/>
              <a:gd name="connsiteX57" fmla="*/ 2837557 w 6208365"/>
              <a:gd name="connsiteY57" fmla="*/ 3379801 h 5619005"/>
              <a:gd name="connsiteX58" fmla="*/ 2927568 w 6208365"/>
              <a:gd name="connsiteY58" fmla="*/ 3577839 h 5619005"/>
              <a:gd name="connsiteX59" fmla="*/ 2933797 w 6208365"/>
              <a:gd name="connsiteY59" fmla="*/ 3593109 h 5619005"/>
              <a:gd name="connsiteX60" fmla="*/ 3068680 w 6208365"/>
              <a:gd name="connsiteY60" fmla="*/ 3973647 h 5619005"/>
              <a:gd name="connsiteX61" fmla="*/ 3095670 w 6208365"/>
              <a:gd name="connsiteY61" fmla="*/ 4056225 h 5619005"/>
              <a:gd name="connsiteX62" fmla="*/ 3124870 w 6208365"/>
              <a:gd name="connsiteY62" fmla="*/ 4226670 h 5619005"/>
              <a:gd name="connsiteX63" fmla="*/ 3134246 w 6208365"/>
              <a:gd name="connsiteY63" fmla="*/ 4445805 h 5619005"/>
              <a:gd name="connsiteX64" fmla="*/ 3134380 w 6208365"/>
              <a:gd name="connsiteY64" fmla="*/ 4501258 h 5619005"/>
              <a:gd name="connsiteX65" fmla="*/ 3133844 w 6208365"/>
              <a:gd name="connsiteY65" fmla="*/ 4556912 h 5619005"/>
              <a:gd name="connsiteX66" fmla="*/ 3129089 w 6208365"/>
              <a:gd name="connsiteY66" fmla="*/ 4702042 h 5619005"/>
              <a:gd name="connsiteX67" fmla="*/ 3127683 w 6208365"/>
              <a:gd name="connsiteY67" fmla="*/ 4727960 h 5619005"/>
              <a:gd name="connsiteX68" fmla="*/ 3127683 w 6208365"/>
              <a:gd name="connsiteY68" fmla="*/ 4728027 h 5619005"/>
              <a:gd name="connsiteX69" fmla="*/ 3127616 w 6208365"/>
              <a:gd name="connsiteY69" fmla="*/ 4729434 h 5619005"/>
              <a:gd name="connsiteX70" fmla="*/ 3123999 w 6208365"/>
              <a:gd name="connsiteY70" fmla="*/ 4795670 h 5619005"/>
              <a:gd name="connsiteX71" fmla="*/ 3125807 w 6208365"/>
              <a:gd name="connsiteY71" fmla="*/ 4795335 h 5619005"/>
              <a:gd name="connsiteX72" fmla="*/ 3137126 w 6208365"/>
              <a:gd name="connsiteY72" fmla="*/ 4793192 h 5619005"/>
              <a:gd name="connsiteX73" fmla="*/ 3216153 w 6208365"/>
              <a:gd name="connsiteY73" fmla="*/ 4778458 h 5619005"/>
              <a:gd name="connsiteX74" fmla="*/ 3387135 w 6208365"/>
              <a:gd name="connsiteY74" fmla="*/ 4746512 h 5619005"/>
              <a:gd name="connsiteX75" fmla="*/ 3387269 w 6208365"/>
              <a:gd name="connsiteY75" fmla="*/ 4746445 h 5619005"/>
              <a:gd name="connsiteX76" fmla="*/ 4023576 w 6208365"/>
              <a:gd name="connsiteY76" fmla="*/ 4627568 h 5619005"/>
              <a:gd name="connsiteX77" fmla="*/ 4180962 w 6208365"/>
              <a:gd name="connsiteY77" fmla="*/ 4598167 h 5619005"/>
              <a:gd name="connsiteX78" fmla="*/ 4251551 w 6208365"/>
              <a:gd name="connsiteY78" fmla="*/ 4510701 h 5619005"/>
              <a:gd name="connsiteX79" fmla="*/ 4265213 w 6208365"/>
              <a:gd name="connsiteY79" fmla="*/ 4453105 h 5619005"/>
              <a:gd name="connsiteX80" fmla="*/ 4267892 w 6208365"/>
              <a:gd name="connsiteY80" fmla="*/ 4441318 h 5619005"/>
              <a:gd name="connsiteX81" fmla="*/ 4277067 w 6208365"/>
              <a:gd name="connsiteY81" fmla="*/ 4405822 h 5619005"/>
              <a:gd name="connsiteX82" fmla="*/ 4278273 w 6208365"/>
              <a:gd name="connsiteY82" fmla="*/ 4400799 h 5619005"/>
              <a:gd name="connsiteX83" fmla="*/ 4282425 w 6208365"/>
              <a:gd name="connsiteY83" fmla="*/ 4383386 h 5619005"/>
              <a:gd name="connsiteX84" fmla="*/ 4314304 w 6208365"/>
              <a:gd name="connsiteY84" fmla="*/ 4277636 h 5619005"/>
              <a:gd name="connsiteX85" fmla="*/ 4315510 w 6208365"/>
              <a:gd name="connsiteY85" fmla="*/ 4275024 h 5619005"/>
              <a:gd name="connsiteX86" fmla="*/ 4376053 w 6208365"/>
              <a:gd name="connsiteY86" fmla="*/ 4204569 h 5619005"/>
              <a:gd name="connsiteX87" fmla="*/ 4417442 w 6208365"/>
              <a:gd name="connsiteY87" fmla="*/ 4274288 h 5619005"/>
              <a:gd name="connsiteX88" fmla="*/ 4528081 w 6208365"/>
              <a:gd name="connsiteY88" fmla="*/ 4779128 h 5619005"/>
              <a:gd name="connsiteX89" fmla="*/ 4536319 w 6208365"/>
              <a:gd name="connsiteY89" fmla="*/ 4842149 h 5619005"/>
              <a:gd name="connsiteX90" fmla="*/ 4557281 w 6208365"/>
              <a:gd name="connsiteY90" fmla="*/ 5019626 h 5619005"/>
              <a:gd name="connsiteX91" fmla="*/ 4612199 w 6208365"/>
              <a:gd name="connsiteY91" fmla="*/ 5402241 h 5619005"/>
              <a:gd name="connsiteX92" fmla="*/ 4761883 w 6208365"/>
              <a:gd name="connsiteY92" fmla="*/ 5609053 h 5619005"/>
              <a:gd name="connsiteX93" fmla="*/ 4822627 w 6208365"/>
              <a:gd name="connsiteY93" fmla="*/ 5618831 h 5619005"/>
              <a:gd name="connsiteX94" fmla="*/ 5046249 w 6208365"/>
              <a:gd name="connsiteY94" fmla="*/ 5515893 h 5619005"/>
              <a:gd name="connsiteX95" fmla="*/ 5401404 w 6208365"/>
              <a:gd name="connsiteY95" fmla="*/ 4966517 h 5619005"/>
              <a:gd name="connsiteX96" fmla="*/ 5561804 w 6208365"/>
              <a:gd name="connsiteY96" fmla="*/ 4275828 h 5619005"/>
              <a:gd name="connsiteX97" fmla="*/ 5582834 w 6208365"/>
              <a:gd name="connsiteY97" fmla="*/ 4170413 h 5619005"/>
              <a:gd name="connsiteX98" fmla="*/ 5608752 w 6208365"/>
              <a:gd name="connsiteY98" fmla="*/ 4027091 h 5619005"/>
              <a:gd name="connsiteX99" fmla="*/ 5720194 w 6208365"/>
              <a:gd name="connsiteY99" fmla="*/ 3607173 h 5619005"/>
              <a:gd name="connsiteX100" fmla="*/ 5823399 w 6208365"/>
              <a:gd name="connsiteY100" fmla="*/ 3443023 h 5619005"/>
              <a:gd name="connsiteX101" fmla="*/ 6205076 w 6208365"/>
              <a:gd name="connsiteY101" fmla="*/ 2505205 h 5619005"/>
              <a:gd name="connsiteX102" fmla="*/ 6152972 w 6208365"/>
              <a:gd name="connsiteY102" fmla="*/ 2182330 h 5619005"/>
              <a:gd name="connsiteX103" fmla="*/ 2649699 w 6208365"/>
              <a:gd name="connsiteY103" fmla="*/ 3477782 h 5619005"/>
              <a:gd name="connsiteX104" fmla="*/ 2648761 w 6208365"/>
              <a:gd name="connsiteY104" fmla="*/ 3479992 h 5619005"/>
              <a:gd name="connsiteX105" fmla="*/ 2472824 w 6208365"/>
              <a:gd name="connsiteY105" fmla="*/ 3766434 h 5619005"/>
              <a:gd name="connsiteX106" fmla="*/ 2366672 w 6208365"/>
              <a:gd name="connsiteY106" fmla="*/ 3849413 h 5619005"/>
              <a:gd name="connsiteX107" fmla="*/ 2264740 w 6208365"/>
              <a:gd name="connsiteY107" fmla="*/ 3875666 h 5619005"/>
              <a:gd name="connsiteX108" fmla="*/ 2205268 w 6208365"/>
              <a:gd name="connsiteY108" fmla="*/ 3748351 h 5619005"/>
              <a:gd name="connsiteX109" fmla="*/ 2142247 w 6208365"/>
              <a:gd name="connsiteY109" fmla="*/ 3372835 h 5619005"/>
              <a:gd name="connsiteX110" fmla="*/ 2082106 w 6208365"/>
              <a:gd name="connsiteY110" fmla="*/ 2974482 h 5619005"/>
              <a:gd name="connsiteX111" fmla="*/ 1988947 w 6208365"/>
              <a:gd name="connsiteY111" fmla="*/ 2597158 h 5619005"/>
              <a:gd name="connsiteX112" fmla="*/ 1932355 w 6208365"/>
              <a:gd name="connsiteY112" fmla="*/ 2498374 h 5619005"/>
              <a:gd name="connsiteX113" fmla="*/ 1905164 w 6208365"/>
              <a:gd name="connsiteY113" fmla="*/ 2472522 h 5619005"/>
              <a:gd name="connsiteX114" fmla="*/ 2037234 w 6208365"/>
              <a:gd name="connsiteY114" fmla="*/ 2417671 h 5619005"/>
              <a:gd name="connsiteX115" fmla="*/ 2068577 w 6208365"/>
              <a:gd name="connsiteY115" fmla="*/ 2376081 h 5619005"/>
              <a:gd name="connsiteX116" fmla="*/ 2026987 w 6208365"/>
              <a:gd name="connsiteY116" fmla="*/ 2344738 h 5619005"/>
              <a:gd name="connsiteX117" fmla="*/ 1817430 w 6208365"/>
              <a:gd name="connsiteY117" fmla="*/ 2446001 h 5619005"/>
              <a:gd name="connsiteX118" fmla="*/ 1744898 w 6208365"/>
              <a:gd name="connsiteY118" fmla="*/ 2476340 h 5619005"/>
              <a:gd name="connsiteX119" fmla="*/ 1686766 w 6208365"/>
              <a:gd name="connsiteY119" fmla="*/ 2541370 h 5619005"/>
              <a:gd name="connsiteX120" fmla="*/ 1611355 w 6208365"/>
              <a:gd name="connsiteY120" fmla="*/ 2682816 h 5619005"/>
              <a:gd name="connsiteX121" fmla="*/ 1602648 w 6208365"/>
              <a:gd name="connsiteY121" fmla="*/ 2701502 h 5619005"/>
              <a:gd name="connsiteX122" fmla="*/ 1531523 w 6208365"/>
              <a:gd name="connsiteY122" fmla="*/ 2961489 h 5619005"/>
              <a:gd name="connsiteX123" fmla="*/ 1346880 w 6208365"/>
              <a:gd name="connsiteY123" fmla="*/ 3626327 h 5619005"/>
              <a:gd name="connsiteX124" fmla="*/ 1226999 w 6208365"/>
              <a:gd name="connsiteY124" fmla="*/ 3895021 h 5619005"/>
              <a:gd name="connsiteX125" fmla="*/ 1130759 w 6208365"/>
              <a:gd name="connsiteY125" fmla="*/ 3992868 h 5619005"/>
              <a:gd name="connsiteX126" fmla="*/ 1038270 w 6208365"/>
              <a:gd name="connsiteY126" fmla="*/ 3911430 h 5619005"/>
              <a:gd name="connsiteX127" fmla="*/ 755310 w 6208365"/>
              <a:gd name="connsiteY127" fmla="*/ 2866656 h 5619005"/>
              <a:gd name="connsiteX128" fmla="*/ 636099 w 6208365"/>
              <a:gd name="connsiteY128" fmla="*/ 2225594 h 5619005"/>
              <a:gd name="connsiteX129" fmla="*/ 591227 w 6208365"/>
              <a:gd name="connsiteY129" fmla="*/ 2072026 h 5619005"/>
              <a:gd name="connsiteX130" fmla="*/ 620494 w 6208365"/>
              <a:gd name="connsiteY130" fmla="*/ 2095466 h 5619005"/>
              <a:gd name="connsiteX131" fmla="*/ 901177 w 6208365"/>
              <a:gd name="connsiteY131" fmla="*/ 2234970 h 5619005"/>
              <a:gd name="connsiteX132" fmla="*/ 901846 w 6208365"/>
              <a:gd name="connsiteY132" fmla="*/ 2234903 h 5619005"/>
              <a:gd name="connsiteX133" fmla="*/ 927765 w 6208365"/>
              <a:gd name="connsiteY133" fmla="*/ 2204698 h 5619005"/>
              <a:gd name="connsiteX134" fmla="*/ 897560 w 6208365"/>
              <a:gd name="connsiteY134" fmla="*/ 2178110 h 5619005"/>
              <a:gd name="connsiteX135" fmla="*/ 656057 w 6208365"/>
              <a:gd name="connsiteY135" fmla="*/ 2050929 h 5619005"/>
              <a:gd name="connsiteX136" fmla="*/ 550709 w 6208365"/>
              <a:gd name="connsiteY136" fmla="*/ 1961923 h 5619005"/>
              <a:gd name="connsiteX137" fmla="*/ 541467 w 6208365"/>
              <a:gd name="connsiteY137" fmla="*/ 1939822 h 5619005"/>
              <a:gd name="connsiteX138" fmla="*/ 402163 w 6208365"/>
              <a:gd name="connsiteY138" fmla="*/ 1698050 h 5619005"/>
              <a:gd name="connsiteX139" fmla="*/ 198232 w 6208365"/>
              <a:gd name="connsiteY139" fmla="*/ 674708 h 5619005"/>
              <a:gd name="connsiteX140" fmla="*/ 914102 w 6208365"/>
              <a:gd name="connsiteY140" fmla="*/ 158617 h 5619005"/>
              <a:gd name="connsiteX141" fmla="*/ 1138528 w 6208365"/>
              <a:gd name="connsiteY141" fmla="*/ 146629 h 5619005"/>
              <a:gd name="connsiteX142" fmla="*/ 1614904 w 6208365"/>
              <a:gd name="connsiteY142" fmla="*/ 244074 h 5619005"/>
              <a:gd name="connsiteX143" fmla="*/ 2355086 w 6208365"/>
              <a:gd name="connsiteY143" fmla="*/ 262156 h 5619005"/>
              <a:gd name="connsiteX144" fmla="*/ 2389644 w 6208365"/>
              <a:gd name="connsiteY144" fmla="*/ 249833 h 5619005"/>
              <a:gd name="connsiteX145" fmla="*/ 3187288 w 6208365"/>
              <a:gd name="connsiteY145" fmla="*/ 282315 h 5619005"/>
              <a:gd name="connsiteX146" fmla="*/ 3483374 w 6208365"/>
              <a:gd name="connsiteY146" fmla="*/ 737394 h 5619005"/>
              <a:gd name="connsiteX147" fmla="*/ 3238656 w 6208365"/>
              <a:gd name="connsiteY147" fmla="*/ 1589287 h 5619005"/>
              <a:gd name="connsiteX148" fmla="*/ 3157887 w 6208365"/>
              <a:gd name="connsiteY148" fmla="*/ 1674409 h 5619005"/>
              <a:gd name="connsiteX149" fmla="*/ 2888791 w 6208365"/>
              <a:gd name="connsiteY149" fmla="*/ 1847131 h 5619005"/>
              <a:gd name="connsiteX150" fmla="*/ 2565514 w 6208365"/>
              <a:gd name="connsiteY150" fmla="*/ 2761040 h 5619005"/>
              <a:gd name="connsiteX151" fmla="*/ 2740380 w 6208365"/>
              <a:gd name="connsiteY151" fmla="*/ 3206743 h 5619005"/>
              <a:gd name="connsiteX152" fmla="*/ 2649699 w 6208365"/>
              <a:gd name="connsiteY152" fmla="*/ 3477782 h 5619005"/>
              <a:gd name="connsiteX153" fmla="*/ 5700906 w 6208365"/>
              <a:gd name="connsiteY153" fmla="*/ 3361048 h 5619005"/>
              <a:gd name="connsiteX154" fmla="*/ 5680613 w 6208365"/>
              <a:gd name="connsiteY154" fmla="*/ 3391387 h 5619005"/>
              <a:gd name="connsiteX155" fmla="*/ 5323113 w 6208365"/>
              <a:gd name="connsiteY155" fmla="*/ 3624519 h 5619005"/>
              <a:gd name="connsiteX156" fmla="*/ 5309451 w 6208365"/>
              <a:gd name="connsiteY156" fmla="*/ 3674748 h 5619005"/>
              <a:gd name="connsiteX157" fmla="*/ 5341464 w 6208365"/>
              <a:gd name="connsiteY157" fmla="*/ 3693300 h 5619005"/>
              <a:gd name="connsiteX158" fmla="*/ 5359681 w 6208365"/>
              <a:gd name="connsiteY158" fmla="*/ 3688478 h 5619005"/>
              <a:gd name="connsiteX159" fmla="*/ 5586249 w 6208365"/>
              <a:gd name="connsiteY159" fmla="*/ 3545759 h 5619005"/>
              <a:gd name="connsiteX160" fmla="*/ 5586249 w 6208365"/>
              <a:gd name="connsiteY160" fmla="*/ 3545759 h 5619005"/>
              <a:gd name="connsiteX161" fmla="*/ 5463488 w 6208365"/>
              <a:gd name="connsiteY161" fmla="*/ 4002512 h 5619005"/>
              <a:gd name="connsiteX162" fmla="*/ 5438441 w 6208365"/>
              <a:gd name="connsiteY162" fmla="*/ 4141481 h 5619005"/>
              <a:gd name="connsiteX163" fmla="*/ 5417277 w 6208365"/>
              <a:gd name="connsiteY163" fmla="*/ 4247164 h 5619005"/>
              <a:gd name="connsiteX164" fmla="*/ 5260226 w 6208365"/>
              <a:gd name="connsiteY164" fmla="*/ 4924324 h 5619005"/>
              <a:gd name="connsiteX165" fmla="*/ 4949808 w 6208365"/>
              <a:gd name="connsiteY165" fmla="*/ 5404518 h 5619005"/>
              <a:gd name="connsiteX166" fmla="*/ 4808831 w 6208365"/>
              <a:gd name="connsiteY166" fmla="*/ 5469616 h 5619005"/>
              <a:gd name="connsiteX167" fmla="*/ 4756190 w 6208365"/>
              <a:gd name="connsiteY167" fmla="*/ 5372103 h 5619005"/>
              <a:gd name="connsiteX168" fmla="*/ 4703482 w 6208365"/>
              <a:gd name="connsiteY168" fmla="*/ 5003419 h 5619005"/>
              <a:gd name="connsiteX169" fmla="*/ 4682118 w 6208365"/>
              <a:gd name="connsiteY169" fmla="*/ 4822794 h 5619005"/>
              <a:gd name="connsiteX170" fmla="*/ 4673948 w 6208365"/>
              <a:gd name="connsiteY170" fmla="*/ 4760375 h 5619005"/>
              <a:gd name="connsiteX171" fmla="*/ 4552794 w 6208365"/>
              <a:gd name="connsiteY171" fmla="*/ 4216691 h 5619005"/>
              <a:gd name="connsiteX172" fmla="*/ 4453407 w 6208365"/>
              <a:gd name="connsiteY172" fmla="*/ 4079263 h 5619005"/>
              <a:gd name="connsiteX173" fmla="*/ 4604430 w 6208365"/>
              <a:gd name="connsiteY173" fmla="*/ 4011018 h 5619005"/>
              <a:gd name="connsiteX174" fmla="*/ 4635773 w 6208365"/>
              <a:gd name="connsiteY174" fmla="*/ 3969428 h 5619005"/>
              <a:gd name="connsiteX175" fmla="*/ 4594183 w 6208365"/>
              <a:gd name="connsiteY175" fmla="*/ 3938085 h 5619005"/>
              <a:gd name="connsiteX176" fmla="*/ 4363328 w 6208365"/>
              <a:gd name="connsiteY176" fmla="*/ 4057631 h 5619005"/>
              <a:gd name="connsiteX177" fmla="*/ 4363328 w 6208365"/>
              <a:gd name="connsiteY177" fmla="*/ 4057631 h 5619005"/>
              <a:gd name="connsiteX178" fmla="*/ 4252288 w 6208365"/>
              <a:gd name="connsiteY178" fmla="*/ 4114290 h 5619005"/>
              <a:gd name="connsiteX179" fmla="*/ 4182971 w 6208365"/>
              <a:gd name="connsiteY179" fmla="*/ 4210731 h 5619005"/>
              <a:gd name="connsiteX180" fmla="*/ 4154306 w 6208365"/>
              <a:gd name="connsiteY180" fmla="*/ 4288687 h 5619005"/>
              <a:gd name="connsiteX181" fmla="*/ 4138970 w 6208365"/>
              <a:gd name="connsiteY181" fmla="*/ 4349498 h 5619005"/>
              <a:gd name="connsiteX182" fmla="*/ 4125776 w 6208365"/>
              <a:gd name="connsiteY182" fmla="*/ 4401938 h 5619005"/>
              <a:gd name="connsiteX183" fmla="*/ 4122628 w 6208365"/>
              <a:gd name="connsiteY183" fmla="*/ 4415131 h 5619005"/>
              <a:gd name="connsiteX184" fmla="*/ 4121289 w 6208365"/>
              <a:gd name="connsiteY184" fmla="*/ 4421159 h 5619005"/>
              <a:gd name="connsiteX185" fmla="*/ 4116467 w 6208365"/>
              <a:gd name="connsiteY185" fmla="*/ 4442456 h 5619005"/>
              <a:gd name="connsiteX186" fmla="*/ 4111980 w 6208365"/>
              <a:gd name="connsiteY186" fmla="*/ 4461275 h 5619005"/>
              <a:gd name="connsiteX187" fmla="*/ 3279644 w 6208365"/>
              <a:gd name="connsiteY187" fmla="*/ 4616786 h 5619005"/>
              <a:gd name="connsiteX188" fmla="*/ 3280916 w 6208365"/>
              <a:gd name="connsiteY188" fmla="*/ 4560194 h 5619005"/>
              <a:gd name="connsiteX189" fmla="*/ 3281519 w 6208365"/>
              <a:gd name="connsiteY189" fmla="*/ 4456520 h 5619005"/>
              <a:gd name="connsiteX190" fmla="*/ 3274955 w 6208365"/>
              <a:gd name="connsiteY190" fmla="*/ 4261362 h 5619005"/>
              <a:gd name="connsiteX191" fmla="*/ 3235174 w 6208365"/>
              <a:gd name="connsiteY191" fmla="*/ 4009612 h 5619005"/>
              <a:gd name="connsiteX192" fmla="*/ 3208653 w 6208365"/>
              <a:gd name="connsiteY192" fmla="*/ 3928240 h 5619005"/>
              <a:gd name="connsiteX193" fmla="*/ 3113953 w 6208365"/>
              <a:gd name="connsiteY193" fmla="*/ 3650638 h 5619005"/>
              <a:gd name="connsiteX194" fmla="*/ 3113953 w 6208365"/>
              <a:gd name="connsiteY194" fmla="*/ 3650571 h 5619005"/>
              <a:gd name="connsiteX195" fmla="*/ 3113953 w 6208365"/>
              <a:gd name="connsiteY195" fmla="*/ 3650571 h 5619005"/>
              <a:gd name="connsiteX196" fmla="*/ 3446808 w 6208365"/>
              <a:gd name="connsiteY196" fmla="*/ 3849681 h 5619005"/>
              <a:gd name="connsiteX197" fmla="*/ 3447678 w 6208365"/>
              <a:gd name="connsiteY197" fmla="*/ 3849681 h 5619005"/>
              <a:gd name="connsiteX198" fmla="*/ 3484446 w 6208365"/>
              <a:gd name="connsiteY198" fmla="*/ 3813717 h 5619005"/>
              <a:gd name="connsiteX199" fmla="*/ 3448482 w 6208365"/>
              <a:gd name="connsiteY199" fmla="*/ 3776078 h 5619005"/>
              <a:gd name="connsiteX200" fmla="*/ 3151659 w 6208365"/>
              <a:gd name="connsiteY200" fmla="*/ 3585072 h 5619005"/>
              <a:gd name="connsiteX201" fmla="*/ 3046110 w 6208365"/>
              <a:gd name="connsiteY201" fmla="*/ 3479992 h 5619005"/>
              <a:gd name="connsiteX202" fmla="*/ 3029032 w 6208365"/>
              <a:gd name="connsiteY202" fmla="*/ 3440679 h 5619005"/>
              <a:gd name="connsiteX203" fmla="*/ 3022469 w 6208365"/>
              <a:gd name="connsiteY203" fmla="*/ 3425945 h 5619005"/>
              <a:gd name="connsiteX204" fmla="*/ 2886782 w 6208365"/>
              <a:gd name="connsiteY204" fmla="*/ 3163010 h 5619005"/>
              <a:gd name="connsiteX205" fmla="*/ 2884304 w 6208365"/>
              <a:gd name="connsiteY205" fmla="*/ 3159059 h 5619005"/>
              <a:gd name="connsiteX206" fmla="*/ 2872316 w 6208365"/>
              <a:gd name="connsiteY206" fmla="*/ 3140307 h 5619005"/>
              <a:gd name="connsiteX207" fmla="*/ 2864547 w 6208365"/>
              <a:gd name="connsiteY207" fmla="*/ 3127448 h 5619005"/>
              <a:gd name="connsiteX208" fmla="*/ 2709840 w 6208365"/>
              <a:gd name="connsiteY208" fmla="*/ 2731773 h 5619005"/>
              <a:gd name="connsiteX209" fmla="*/ 2933663 w 6208365"/>
              <a:gd name="connsiteY209" fmla="*/ 2002508 h 5619005"/>
              <a:gd name="connsiteX210" fmla="*/ 2980946 w 6208365"/>
              <a:gd name="connsiteY210" fmla="*/ 1961990 h 5619005"/>
              <a:gd name="connsiteX211" fmla="*/ 3224793 w 6208365"/>
              <a:gd name="connsiteY211" fmla="*/ 1805675 h 5619005"/>
              <a:gd name="connsiteX212" fmla="*/ 3738875 w 6208365"/>
              <a:gd name="connsiteY212" fmla="*/ 1700997 h 5619005"/>
              <a:gd name="connsiteX213" fmla="*/ 3753676 w 6208365"/>
              <a:gd name="connsiteY213" fmla="*/ 1702403 h 5619005"/>
              <a:gd name="connsiteX214" fmla="*/ 3792587 w 6208365"/>
              <a:gd name="connsiteY214" fmla="*/ 1707359 h 5619005"/>
              <a:gd name="connsiteX215" fmla="*/ 4049226 w 6208365"/>
              <a:gd name="connsiteY215" fmla="*/ 1786320 h 5619005"/>
              <a:gd name="connsiteX216" fmla="*/ 4054718 w 6208365"/>
              <a:gd name="connsiteY216" fmla="*/ 1788932 h 5619005"/>
              <a:gd name="connsiteX217" fmla="*/ 4061349 w 6208365"/>
              <a:gd name="connsiteY217" fmla="*/ 1792147 h 5619005"/>
              <a:gd name="connsiteX218" fmla="*/ 4122896 w 6208365"/>
              <a:gd name="connsiteY218" fmla="*/ 1823222 h 5619005"/>
              <a:gd name="connsiteX219" fmla="*/ 4448116 w 6208365"/>
              <a:gd name="connsiteY219" fmla="*/ 1934799 h 5619005"/>
              <a:gd name="connsiteX220" fmla="*/ 4728195 w 6208365"/>
              <a:gd name="connsiteY220" fmla="*/ 1914640 h 5619005"/>
              <a:gd name="connsiteX221" fmla="*/ 4863815 w 6208365"/>
              <a:gd name="connsiteY221" fmla="*/ 1855838 h 5619005"/>
              <a:gd name="connsiteX222" fmla="*/ 4934136 w 6208365"/>
              <a:gd name="connsiteY222" fmla="*/ 1821146 h 5619005"/>
              <a:gd name="connsiteX223" fmla="*/ 5169143 w 6208365"/>
              <a:gd name="connsiteY223" fmla="*/ 1778551 h 5619005"/>
              <a:gd name="connsiteX224" fmla="*/ 5785091 w 6208365"/>
              <a:gd name="connsiteY224" fmla="*/ 1932455 h 5619005"/>
              <a:gd name="connsiteX225" fmla="*/ 6014137 w 6208365"/>
              <a:gd name="connsiteY225" fmla="*/ 2231086 h 5619005"/>
              <a:gd name="connsiteX226" fmla="*/ 5700906 w 6208365"/>
              <a:gd name="connsiteY226" fmla="*/ 3361048 h 561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6208365" h="5619005">
                <a:moveTo>
                  <a:pt x="6152972" y="2182330"/>
                </a:moveTo>
                <a:cubicBezTo>
                  <a:pt x="6100197" y="2032177"/>
                  <a:pt x="6002015" y="1903991"/>
                  <a:pt x="5868941" y="1811569"/>
                </a:cubicBezTo>
                <a:cubicBezTo>
                  <a:pt x="5682422" y="1681977"/>
                  <a:pt x="5431207" y="1618085"/>
                  <a:pt x="5161642" y="1631546"/>
                </a:cubicBezTo>
                <a:cubicBezTo>
                  <a:pt x="5079668" y="1635632"/>
                  <a:pt x="4973248" y="1645410"/>
                  <a:pt x="4877478" y="1685191"/>
                </a:cubicBezTo>
                <a:cubicBezTo>
                  <a:pt x="4847473" y="1697648"/>
                  <a:pt x="4820484" y="1712048"/>
                  <a:pt x="4794364" y="1725978"/>
                </a:cubicBezTo>
                <a:cubicBezTo>
                  <a:pt x="4758735" y="1744931"/>
                  <a:pt x="4725115" y="1762947"/>
                  <a:pt x="4689284" y="1772658"/>
                </a:cubicBezTo>
                <a:cubicBezTo>
                  <a:pt x="4624053" y="1790406"/>
                  <a:pt x="4545159" y="1795830"/>
                  <a:pt x="4461242" y="1788195"/>
                </a:cubicBezTo>
                <a:cubicBezTo>
                  <a:pt x="4359377" y="1778953"/>
                  <a:pt x="4280818" y="1738770"/>
                  <a:pt x="4189869" y="1692157"/>
                </a:cubicBezTo>
                <a:cubicBezTo>
                  <a:pt x="4173595" y="1683852"/>
                  <a:pt x="4156985" y="1675346"/>
                  <a:pt x="4139773" y="1666774"/>
                </a:cubicBezTo>
                <a:cubicBezTo>
                  <a:pt x="4135755" y="1664832"/>
                  <a:pt x="4131804" y="1662823"/>
                  <a:pt x="4127718" y="1660813"/>
                </a:cubicBezTo>
                <a:cubicBezTo>
                  <a:pt x="4124772" y="1659340"/>
                  <a:pt x="4121825" y="1657934"/>
                  <a:pt x="4118878" y="1656460"/>
                </a:cubicBezTo>
                <a:cubicBezTo>
                  <a:pt x="4029470" y="1613129"/>
                  <a:pt x="3934904" y="1582522"/>
                  <a:pt x="3837459" y="1565511"/>
                </a:cubicBezTo>
                <a:cubicBezTo>
                  <a:pt x="3832771" y="1564708"/>
                  <a:pt x="3828016" y="1563904"/>
                  <a:pt x="3823261" y="1563167"/>
                </a:cubicBezTo>
                <a:cubicBezTo>
                  <a:pt x="3820448" y="1562699"/>
                  <a:pt x="3817568" y="1562297"/>
                  <a:pt x="3814755" y="1561828"/>
                </a:cubicBezTo>
                <a:cubicBezTo>
                  <a:pt x="3696348" y="1543745"/>
                  <a:pt x="3575060" y="1547496"/>
                  <a:pt x="3454241" y="1571941"/>
                </a:cubicBezTo>
                <a:cubicBezTo>
                  <a:pt x="3445468" y="1573749"/>
                  <a:pt x="3436628" y="1575624"/>
                  <a:pt x="3427854" y="1577633"/>
                </a:cubicBezTo>
                <a:cubicBezTo>
                  <a:pt x="3496166" y="1482063"/>
                  <a:pt x="3548874" y="1381604"/>
                  <a:pt x="3584972" y="1277797"/>
                </a:cubicBezTo>
                <a:cubicBezTo>
                  <a:pt x="3622410" y="1170172"/>
                  <a:pt x="3641966" y="1059064"/>
                  <a:pt x="3643640" y="945545"/>
                </a:cubicBezTo>
                <a:cubicBezTo>
                  <a:pt x="3644779" y="868125"/>
                  <a:pt x="3637613" y="789566"/>
                  <a:pt x="3622075" y="710271"/>
                </a:cubicBezTo>
                <a:cubicBezTo>
                  <a:pt x="3596022" y="577129"/>
                  <a:pt x="3549410" y="461601"/>
                  <a:pt x="3483776" y="367103"/>
                </a:cubicBezTo>
                <a:cubicBezTo>
                  <a:pt x="3424171" y="281378"/>
                  <a:pt x="3348090" y="211592"/>
                  <a:pt x="3257610" y="159755"/>
                </a:cubicBezTo>
                <a:cubicBezTo>
                  <a:pt x="3177041" y="113611"/>
                  <a:pt x="3084351" y="81196"/>
                  <a:pt x="2981950" y="63516"/>
                </a:cubicBezTo>
                <a:cubicBezTo>
                  <a:pt x="2898033" y="48982"/>
                  <a:pt x="2807152" y="44227"/>
                  <a:pt x="2711917" y="49317"/>
                </a:cubicBezTo>
                <a:cubicBezTo>
                  <a:pt x="2557946" y="57555"/>
                  <a:pt x="2417036" y="90639"/>
                  <a:pt x="2343031" y="116558"/>
                </a:cubicBezTo>
                <a:cubicBezTo>
                  <a:pt x="2331244" y="120710"/>
                  <a:pt x="2319524" y="124930"/>
                  <a:pt x="2307201" y="129350"/>
                </a:cubicBezTo>
                <a:cubicBezTo>
                  <a:pt x="2154168" y="184602"/>
                  <a:pt x="1980642" y="247155"/>
                  <a:pt x="1670626" y="114348"/>
                </a:cubicBezTo>
                <a:cubicBezTo>
                  <a:pt x="1583226" y="76910"/>
                  <a:pt x="1487857" y="48581"/>
                  <a:pt x="1387063" y="30297"/>
                </a:cubicBezTo>
                <a:cubicBezTo>
                  <a:pt x="1306964" y="15697"/>
                  <a:pt x="1223315" y="7392"/>
                  <a:pt x="1138327" y="5450"/>
                </a:cubicBezTo>
                <a:cubicBezTo>
                  <a:pt x="993197" y="2169"/>
                  <a:pt x="894212" y="18845"/>
                  <a:pt x="890059" y="19515"/>
                </a:cubicBezTo>
                <a:lnTo>
                  <a:pt x="889122" y="19715"/>
                </a:lnTo>
                <a:cubicBezTo>
                  <a:pt x="360640" y="117763"/>
                  <a:pt x="149877" y="403000"/>
                  <a:pt x="66095" y="625014"/>
                </a:cubicBezTo>
                <a:cubicBezTo>
                  <a:pt x="23634" y="737662"/>
                  <a:pt x="3207" y="861562"/>
                  <a:pt x="5149" y="991288"/>
                </a:cubicBezTo>
                <a:cubicBezTo>
                  <a:pt x="6355" y="1071454"/>
                  <a:pt x="16066" y="1153830"/>
                  <a:pt x="34350" y="1237144"/>
                </a:cubicBezTo>
                <a:cubicBezTo>
                  <a:pt x="77815" y="1435250"/>
                  <a:pt x="169099" y="1629939"/>
                  <a:pt x="291190" y="1785383"/>
                </a:cubicBezTo>
                <a:cubicBezTo>
                  <a:pt x="484540" y="2031507"/>
                  <a:pt x="551245" y="2466963"/>
                  <a:pt x="615806" y="2888021"/>
                </a:cubicBezTo>
                <a:cubicBezTo>
                  <a:pt x="646413" y="3087666"/>
                  <a:pt x="678024" y="3294143"/>
                  <a:pt x="723096" y="3481465"/>
                </a:cubicBezTo>
                <a:cubicBezTo>
                  <a:pt x="774732" y="3696046"/>
                  <a:pt x="838959" y="3861602"/>
                  <a:pt x="919326" y="3987444"/>
                </a:cubicBezTo>
                <a:cubicBezTo>
                  <a:pt x="952746" y="4039749"/>
                  <a:pt x="986768" y="4076986"/>
                  <a:pt x="1023402" y="4101431"/>
                </a:cubicBezTo>
                <a:cubicBezTo>
                  <a:pt x="1056151" y="4123264"/>
                  <a:pt x="1091379" y="4134449"/>
                  <a:pt x="1126674" y="4134449"/>
                </a:cubicBezTo>
                <a:cubicBezTo>
                  <a:pt x="1135849" y="4134449"/>
                  <a:pt x="1145091" y="4133712"/>
                  <a:pt x="1154266" y="4132171"/>
                </a:cubicBezTo>
                <a:cubicBezTo>
                  <a:pt x="1223918" y="4120518"/>
                  <a:pt x="1287140" y="4067141"/>
                  <a:pt x="1347482" y="3969026"/>
                </a:cubicBezTo>
                <a:cubicBezTo>
                  <a:pt x="1392220" y="3896428"/>
                  <a:pt x="1435618" y="3799652"/>
                  <a:pt x="1480222" y="3673275"/>
                </a:cubicBezTo>
                <a:cubicBezTo>
                  <a:pt x="1558915" y="3450457"/>
                  <a:pt x="1622539" y="3186986"/>
                  <a:pt x="1669018" y="2994574"/>
                </a:cubicBezTo>
                <a:cubicBezTo>
                  <a:pt x="1693932" y="2891436"/>
                  <a:pt x="1719717" y="2784749"/>
                  <a:pt x="1730566" y="2761777"/>
                </a:cubicBezTo>
                <a:cubicBezTo>
                  <a:pt x="1733446" y="2755683"/>
                  <a:pt x="1736460" y="2749186"/>
                  <a:pt x="1739607" y="2742422"/>
                </a:cubicBezTo>
                <a:cubicBezTo>
                  <a:pt x="1754609" y="2710275"/>
                  <a:pt x="1773228" y="2670292"/>
                  <a:pt x="1793119" y="2637409"/>
                </a:cubicBezTo>
                <a:cubicBezTo>
                  <a:pt x="1808455" y="2612093"/>
                  <a:pt x="1819774" y="2598900"/>
                  <a:pt x="1826739" y="2592202"/>
                </a:cubicBezTo>
                <a:cubicBezTo>
                  <a:pt x="1835177" y="2602650"/>
                  <a:pt x="1850313" y="2626425"/>
                  <a:pt x="1868597" y="2677592"/>
                </a:cubicBezTo>
                <a:cubicBezTo>
                  <a:pt x="1894850" y="2751129"/>
                  <a:pt x="1919831" y="2858820"/>
                  <a:pt x="1942869" y="2997655"/>
                </a:cubicBezTo>
                <a:cubicBezTo>
                  <a:pt x="1967515" y="3146468"/>
                  <a:pt x="1986134" y="3277332"/>
                  <a:pt x="2002475" y="3392726"/>
                </a:cubicBezTo>
                <a:cubicBezTo>
                  <a:pt x="2025781" y="3556943"/>
                  <a:pt x="2044132" y="3686603"/>
                  <a:pt x="2068376" y="3782909"/>
                </a:cubicBezTo>
                <a:cubicBezTo>
                  <a:pt x="2081972" y="3836889"/>
                  <a:pt x="2097107" y="3879082"/>
                  <a:pt x="2114788" y="3911898"/>
                </a:cubicBezTo>
                <a:cubicBezTo>
                  <a:pt x="2137626" y="3954292"/>
                  <a:pt x="2165553" y="3983559"/>
                  <a:pt x="2200178" y="4001374"/>
                </a:cubicBezTo>
                <a:cubicBezTo>
                  <a:pt x="2239491" y="4021599"/>
                  <a:pt x="2280814" y="4023475"/>
                  <a:pt x="2319859" y="4016376"/>
                </a:cubicBezTo>
                <a:cubicBezTo>
                  <a:pt x="2361583" y="4008875"/>
                  <a:pt x="2400628" y="3991194"/>
                  <a:pt x="2431904" y="3974920"/>
                </a:cubicBezTo>
                <a:cubicBezTo>
                  <a:pt x="2508320" y="3935272"/>
                  <a:pt x="2579646" y="3869840"/>
                  <a:pt x="2644073" y="3780364"/>
                </a:cubicBezTo>
                <a:cubicBezTo>
                  <a:pt x="2693365" y="3711918"/>
                  <a:pt x="2739040" y="3628805"/>
                  <a:pt x="2779760" y="3533503"/>
                </a:cubicBezTo>
                <a:cubicBezTo>
                  <a:pt x="2803334" y="3478250"/>
                  <a:pt x="2822555" y="3425476"/>
                  <a:pt x="2837557" y="3379801"/>
                </a:cubicBezTo>
                <a:cubicBezTo>
                  <a:pt x="2870977" y="3446238"/>
                  <a:pt x="2900779" y="3512875"/>
                  <a:pt x="2927568" y="3577839"/>
                </a:cubicBezTo>
                <a:cubicBezTo>
                  <a:pt x="2929644" y="3582929"/>
                  <a:pt x="2931721" y="3588019"/>
                  <a:pt x="2933797" y="3593109"/>
                </a:cubicBezTo>
                <a:cubicBezTo>
                  <a:pt x="2991728" y="3735627"/>
                  <a:pt x="3034993" y="3869304"/>
                  <a:pt x="3068680" y="3973647"/>
                </a:cubicBezTo>
                <a:cubicBezTo>
                  <a:pt x="3078190" y="4003115"/>
                  <a:pt x="3087164" y="4030976"/>
                  <a:pt x="3095670" y="4056225"/>
                </a:cubicBezTo>
                <a:cubicBezTo>
                  <a:pt x="3109600" y="4098150"/>
                  <a:pt x="3118909" y="4158626"/>
                  <a:pt x="3124870" y="4226670"/>
                </a:cubicBezTo>
                <a:cubicBezTo>
                  <a:pt x="3130964" y="4295853"/>
                  <a:pt x="3133576" y="4372738"/>
                  <a:pt x="3134246" y="4445805"/>
                </a:cubicBezTo>
                <a:cubicBezTo>
                  <a:pt x="3134447" y="4464624"/>
                  <a:pt x="3134447" y="4483175"/>
                  <a:pt x="3134380" y="4501258"/>
                </a:cubicBezTo>
                <a:cubicBezTo>
                  <a:pt x="3134313" y="4520412"/>
                  <a:pt x="3134112" y="4539030"/>
                  <a:pt x="3133844" y="4556912"/>
                </a:cubicBezTo>
                <a:cubicBezTo>
                  <a:pt x="3132907" y="4616317"/>
                  <a:pt x="3130964" y="4667618"/>
                  <a:pt x="3129089" y="4702042"/>
                </a:cubicBezTo>
                <a:lnTo>
                  <a:pt x="3127683" y="4727960"/>
                </a:lnTo>
                <a:cubicBezTo>
                  <a:pt x="3127683" y="4727960"/>
                  <a:pt x="3127683" y="4727960"/>
                  <a:pt x="3127683" y="4728027"/>
                </a:cubicBezTo>
                <a:lnTo>
                  <a:pt x="3127616" y="4729434"/>
                </a:lnTo>
                <a:lnTo>
                  <a:pt x="3123999" y="4795670"/>
                </a:lnTo>
                <a:lnTo>
                  <a:pt x="3125807" y="4795335"/>
                </a:lnTo>
                <a:lnTo>
                  <a:pt x="3137126" y="4793192"/>
                </a:lnTo>
                <a:lnTo>
                  <a:pt x="3216153" y="4778458"/>
                </a:lnTo>
                <a:cubicBezTo>
                  <a:pt x="3276898" y="4767072"/>
                  <a:pt x="3333758" y="4756491"/>
                  <a:pt x="3387135" y="4746512"/>
                </a:cubicBezTo>
                <a:cubicBezTo>
                  <a:pt x="3387202" y="4746512"/>
                  <a:pt x="3387202" y="4746512"/>
                  <a:pt x="3387269" y="4746445"/>
                </a:cubicBezTo>
                <a:cubicBezTo>
                  <a:pt x="3717980" y="4684696"/>
                  <a:pt x="3910928" y="4648665"/>
                  <a:pt x="4023576" y="4627568"/>
                </a:cubicBezTo>
                <a:cubicBezTo>
                  <a:pt x="4154373" y="4603123"/>
                  <a:pt x="4176943" y="4598904"/>
                  <a:pt x="4180962" y="4598167"/>
                </a:cubicBezTo>
                <a:cubicBezTo>
                  <a:pt x="4230923" y="4588858"/>
                  <a:pt x="4243313" y="4541777"/>
                  <a:pt x="4251551" y="4510701"/>
                </a:cubicBezTo>
                <a:cubicBezTo>
                  <a:pt x="4256842" y="4490877"/>
                  <a:pt x="4261865" y="4468174"/>
                  <a:pt x="4265213" y="4453105"/>
                </a:cubicBezTo>
                <a:cubicBezTo>
                  <a:pt x="4266352" y="4447747"/>
                  <a:pt x="4267290" y="4443594"/>
                  <a:pt x="4267892" y="4441318"/>
                </a:cubicBezTo>
                <a:cubicBezTo>
                  <a:pt x="4271174" y="4429597"/>
                  <a:pt x="4274188" y="4417676"/>
                  <a:pt x="4277067" y="4405822"/>
                </a:cubicBezTo>
                <a:cubicBezTo>
                  <a:pt x="4277469" y="4404147"/>
                  <a:pt x="4277871" y="4402473"/>
                  <a:pt x="4278273" y="4400799"/>
                </a:cubicBezTo>
                <a:cubicBezTo>
                  <a:pt x="4279680" y="4394972"/>
                  <a:pt x="4281086" y="4389146"/>
                  <a:pt x="4282425" y="4383386"/>
                </a:cubicBezTo>
                <a:cubicBezTo>
                  <a:pt x="4291333" y="4345949"/>
                  <a:pt x="4300441" y="4307305"/>
                  <a:pt x="4314304" y="4277636"/>
                </a:cubicBezTo>
                <a:cubicBezTo>
                  <a:pt x="4314706" y="4276766"/>
                  <a:pt x="4315108" y="4275828"/>
                  <a:pt x="4315510" y="4275024"/>
                </a:cubicBezTo>
                <a:cubicBezTo>
                  <a:pt x="4333325" y="4238323"/>
                  <a:pt x="4363061" y="4208588"/>
                  <a:pt x="4376053" y="4204569"/>
                </a:cubicBezTo>
                <a:cubicBezTo>
                  <a:pt x="4382415" y="4208186"/>
                  <a:pt x="4395341" y="4222384"/>
                  <a:pt x="4417442" y="4274288"/>
                </a:cubicBezTo>
                <a:cubicBezTo>
                  <a:pt x="4482741" y="4427521"/>
                  <a:pt x="4505779" y="4606271"/>
                  <a:pt x="4528081" y="4779128"/>
                </a:cubicBezTo>
                <a:cubicBezTo>
                  <a:pt x="4530827" y="4800291"/>
                  <a:pt x="4533506" y="4821320"/>
                  <a:pt x="4536319" y="4842149"/>
                </a:cubicBezTo>
                <a:cubicBezTo>
                  <a:pt x="4544087" y="4900750"/>
                  <a:pt x="4550785" y="4961159"/>
                  <a:pt x="4557281" y="5019626"/>
                </a:cubicBezTo>
                <a:cubicBezTo>
                  <a:pt x="4571211" y="5145334"/>
                  <a:pt x="4585678" y="5275328"/>
                  <a:pt x="4612199" y="5402241"/>
                </a:cubicBezTo>
                <a:cubicBezTo>
                  <a:pt x="4641332" y="5541142"/>
                  <a:pt x="4709644" y="5591372"/>
                  <a:pt x="4761883" y="5609053"/>
                </a:cubicBezTo>
                <a:cubicBezTo>
                  <a:pt x="4778827" y="5614812"/>
                  <a:pt x="4799119" y="5618831"/>
                  <a:pt x="4822627" y="5618831"/>
                </a:cubicBezTo>
                <a:cubicBezTo>
                  <a:pt x="4879219" y="5618831"/>
                  <a:pt x="4954295" y="5595390"/>
                  <a:pt x="5046249" y="5515893"/>
                </a:cubicBezTo>
                <a:cubicBezTo>
                  <a:pt x="5221784" y="5364134"/>
                  <a:pt x="5334700" y="5189536"/>
                  <a:pt x="5401404" y="4966517"/>
                </a:cubicBezTo>
                <a:cubicBezTo>
                  <a:pt x="5469449" y="4739078"/>
                  <a:pt x="5516396" y="4503602"/>
                  <a:pt x="5561804" y="4275828"/>
                </a:cubicBezTo>
                <a:cubicBezTo>
                  <a:pt x="5568769" y="4240667"/>
                  <a:pt x="5575801" y="4205507"/>
                  <a:pt x="5582834" y="4170413"/>
                </a:cubicBezTo>
                <a:cubicBezTo>
                  <a:pt x="5592210" y="4123934"/>
                  <a:pt x="5600648" y="4074709"/>
                  <a:pt x="5608752" y="4027091"/>
                </a:cubicBezTo>
                <a:cubicBezTo>
                  <a:pt x="5633733" y="3880153"/>
                  <a:pt x="5659584" y="3728259"/>
                  <a:pt x="5720194" y="3607173"/>
                </a:cubicBezTo>
                <a:cubicBezTo>
                  <a:pt x="5740487" y="3566654"/>
                  <a:pt x="5778929" y="3509393"/>
                  <a:pt x="5823399" y="3443023"/>
                </a:cubicBezTo>
                <a:cubicBezTo>
                  <a:pt x="5971878" y="3221745"/>
                  <a:pt x="6198647" y="2883734"/>
                  <a:pt x="6205076" y="2505205"/>
                </a:cubicBezTo>
                <a:cubicBezTo>
                  <a:pt x="6206684" y="2400192"/>
                  <a:pt x="6191481" y="2292031"/>
                  <a:pt x="6152972" y="2182330"/>
                </a:cubicBezTo>
                <a:close/>
                <a:moveTo>
                  <a:pt x="2649699" y="3477782"/>
                </a:moveTo>
                <a:cubicBezTo>
                  <a:pt x="2649431" y="3478518"/>
                  <a:pt x="2649096" y="3479255"/>
                  <a:pt x="2648761" y="3479992"/>
                </a:cubicBezTo>
                <a:cubicBezTo>
                  <a:pt x="2596322" y="3602150"/>
                  <a:pt x="2536716" y="3698858"/>
                  <a:pt x="2472824" y="3766434"/>
                </a:cubicBezTo>
                <a:cubicBezTo>
                  <a:pt x="2438534" y="3802666"/>
                  <a:pt x="2403039" y="3830527"/>
                  <a:pt x="2366672" y="3849413"/>
                </a:cubicBezTo>
                <a:cubicBezTo>
                  <a:pt x="2318318" y="3874528"/>
                  <a:pt x="2281148" y="3884105"/>
                  <a:pt x="2264740" y="3875666"/>
                </a:cubicBezTo>
                <a:cubicBezTo>
                  <a:pt x="2252953" y="3869572"/>
                  <a:pt x="2229579" y="3844993"/>
                  <a:pt x="2205268" y="3748351"/>
                </a:cubicBezTo>
                <a:cubicBezTo>
                  <a:pt x="2182899" y="3659345"/>
                  <a:pt x="2164951" y="3532900"/>
                  <a:pt x="2142247" y="3372835"/>
                </a:cubicBezTo>
                <a:cubicBezTo>
                  <a:pt x="2125772" y="3256638"/>
                  <a:pt x="2107086" y="3124903"/>
                  <a:pt x="2082106" y="2974482"/>
                </a:cubicBezTo>
                <a:cubicBezTo>
                  <a:pt x="2053910" y="2804506"/>
                  <a:pt x="2023437" y="2681075"/>
                  <a:pt x="1988947" y="2597158"/>
                </a:cubicBezTo>
                <a:cubicBezTo>
                  <a:pt x="1971467" y="2554631"/>
                  <a:pt x="1952982" y="2522283"/>
                  <a:pt x="1932355" y="2498374"/>
                </a:cubicBezTo>
                <a:cubicBezTo>
                  <a:pt x="1923715" y="2488328"/>
                  <a:pt x="1914674" y="2479688"/>
                  <a:pt x="1905164" y="2472522"/>
                </a:cubicBezTo>
                <a:cubicBezTo>
                  <a:pt x="1943740" y="2446671"/>
                  <a:pt x="1989147" y="2424436"/>
                  <a:pt x="2037234" y="2417671"/>
                </a:cubicBezTo>
                <a:cubicBezTo>
                  <a:pt x="2057393" y="2414859"/>
                  <a:pt x="2071390" y="2396240"/>
                  <a:pt x="2068577" y="2376081"/>
                </a:cubicBezTo>
                <a:cubicBezTo>
                  <a:pt x="2065764" y="2355923"/>
                  <a:pt x="2047079" y="2341925"/>
                  <a:pt x="2026987" y="2344738"/>
                </a:cubicBezTo>
                <a:cubicBezTo>
                  <a:pt x="1944142" y="2356391"/>
                  <a:pt x="1870606" y="2402469"/>
                  <a:pt x="1817430" y="2446001"/>
                </a:cubicBezTo>
                <a:cubicBezTo>
                  <a:pt x="1796534" y="2447943"/>
                  <a:pt x="1771352" y="2455846"/>
                  <a:pt x="1744898" y="2476340"/>
                </a:cubicBezTo>
                <a:cubicBezTo>
                  <a:pt x="1724940" y="2491810"/>
                  <a:pt x="1705920" y="2513107"/>
                  <a:pt x="1686766" y="2541370"/>
                </a:cubicBezTo>
                <a:cubicBezTo>
                  <a:pt x="1656427" y="2586108"/>
                  <a:pt x="1631446" y="2639686"/>
                  <a:pt x="1611355" y="2682816"/>
                </a:cubicBezTo>
                <a:cubicBezTo>
                  <a:pt x="1608274" y="2689380"/>
                  <a:pt x="1605394" y="2695608"/>
                  <a:pt x="1602648" y="2701502"/>
                </a:cubicBezTo>
                <a:cubicBezTo>
                  <a:pt x="1586307" y="2736060"/>
                  <a:pt x="1568023" y="2810265"/>
                  <a:pt x="1531523" y="2961489"/>
                </a:cubicBezTo>
                <a:cubicBezTo>
                  <a:pt x="1485781" y="3150888"/>
                  <a:pt x="1423095" y="3410340"/>
                  <a:pt x="1346880" y="3626327"/>
                </a:cubicBezTo>
                <a:cubicBezTo>
                  <a:pt x="1306227" y="3741520"/>
                  <a:pt x="1265910" y="3831933"/>
                  <a:pt x="1226999" y="3895021"/>
                </a:cubicBezTo>
                <a:cubicBezTo>
                  <a:pt x="1174961" y="3979541"/>
                  <a:pt x="1140202" y="3991328"/>
                  <a:pt x="1130759" y="3992868"/>
                </a:cubicBezTo>
                <a:cubicBezTo>
                  <a:pt x="1107854" y="3996753"/>
                  <a:pt x="1073296" y="3966280"/>
                  <a:pt x="1038270" y="3911430"/>
                </a:cubicBezTo>
                <a:cubicBezTo>
                  <a:pt x="876598" y="3658407"/>
                  <a:pt x="814983" y="3255901"/>
                  <a:pt x="755310" y="2866656"/>
                </a:cubicBezTo>
                <a:cubicBezTo>
                  <a:pt x="722092" y="2649866"/>
                  <a:pt x="687735" y="2425641"/>
                  <a:pt x="636099" y="2225594"/>
                </a:cubicBezTo>
                <a:cubicBezTo>
                  <a:pt x="621901" y="2170609"/>
                  <a:pt x="607033" y="2119643"/>
                  <a:pt x="591227" y="2072026"/>
                </a:cubicBezTo>
                <a:cubicBezTo>
                  <a:pt x="600737" y="2079794"/>
                  <a:pt x="610515" y="2087630"/>
                  <a:pt x="620494" y="2095466"/>
                </a:cubicBezTo>
                <a:cubicBezTo>
                  <a:pt x="745264" y="2193514"/>
                  <a:pt x="837084" y="2239122"/>
                  <a:pt x="901177" y="2234970"/>
                </a:cubicBezTo>
                <a:cubicBezTo>
                  <a:pt x="901378" y="2234970"/>
                  <a:pt x="901645" y="2234970"/>
                  <a:pt x="901846" y="2234903"/>
                </a:cubicBezTo>
                <a:cubicBezTo>
                  <a:pt x="917183" y="2233564"/>
                  <a:pt x="928769" y="2220169"/>
                  <a:pt x="927765" y="2204698"/>
                </a:cubicBezTo>
                <a:cubicBezTo>
                  <a:pt x="926760" y="2189027"/>
                  <a:pt x="913232" y="2177106"/>
                  <a:pt x="897560" y="2178110"/>
                </a:cubicBezTo>
                <a:cubicBezTo>
                  <a:pt x="870168" y="2179852"/>
                  <a:pt x="802325" y="2165720"/>
                  <a:pt x="656057" y="2050929"/>
                </a:cubicBezTo>
                <a:cubicBezTo>
                  <a:pt x="615739" y="2019318"/>
                  <a:pt x="578770" y="1987171"/>
                  <a:pt x="550709" y="1961923"/>
                </a:cubicBezTo>
                <a:cubicBezTo>
                  <a:pt x="547628" y="1954489"/>
                  <a:pt x="544614" y="1947055"/>
                  <a:pt x="541467" y="1939822"/>
                </a:cubicBezTo>
                <a:cubicBezTo>
                  <a:pt x="500814" y="1844720"/>
                  <a:pt x="455206" y="1765626"/>
                  <a:pt x="402163" y="1698050"/>
                </a:cubicBezTo>
                <a:cubicBezTo>
                  <a:pt x="210220" y="1453600"/>
                  <a:pt x="64554" y="1029194"/>
                  <a:pt x="198232" y="674708"/>
                </a:cubicBezTo>
                <a:cubicBezTo>
                  <a:pt x="299829" y="405277"/>
                  <a:pt x="547360" y="226862"/>
                  <a:pt x="914102" y="158617"/>
                </a:cubicBezTo>
                <a:cubicBezTo>
                  <a:pt x="920666" y="157545"/>
                  <a:pt x="1010409" y="143481"/>
                  <a:pt x="1138528" y="146629"/>
                </a:cubicBezTo>
                <a:cubicBezTo>
                  <a:pt x="1259079" y="149642"/>
                  <a:pt x="1439570" y="168930"/>
                  <a:pt x="1614904" y="244074"/>
                </a:cubicBezTo>
                <a:cubicBezTo>
                  <a:pt x="1976155" y="398915"/>
                  <a:pt x="2195155" y="319887"/>
                  <a:pt x="2355086" y="262156"/>
                </a:cubicBezTo>
                <a:cubicBezTo>
                  <a:pt x="2367141" y="257803"/>
                  <a:pt x="2378460" y="253718"/>
                  <a:pt x="2389644" y="249833"/>
                </a:cubicBezTo>
                <a:cubicBezTo>
                  <a:pt x="2517562" y="205029"/>
                  <a:pt x="2910289" y="123590"/>
                  <a:pt x="3187288" y="282315"/>
                </a:cubicBezTo>
                <a:cubicBezTo>
                  <a:pt x="3341928" y="370920"/>
                  <a:pt x="3441516" y="524020"/>
                  <a:pt x="3483374" y="737394"/>
                </a:cubicBezTo>
                <a:cubicBezTo>
                  <a:pt x="3543918" y="1046406"/>
                  <a:pt x="3461608" y="1333049"/>
                  <a:pt x="3238656" y="1589287"/>
                </a:cubicBezTo>
                <a:cubicBezTo>
                  <a:pt x="3212001" y="1619893"/>
                  <a:pt x="3184810" y="1648290"/>
                  <a:pt x="3157887" y="1674409"/>
                </a:cubicBezTo>
                <a:cubicBezTo>
                  <a:pt x="3065599" y="1719883"/>
                  <a:pt x="2975320" y="1777681"/>
                  <a:pt x="2888791" y="1847131"/>
                </a:cubicBezTo>
                <a:cubicBezTo>
                  <a:pt x="2602550" y="2076848"/>
                  <a:pt x="2490773" y="2392892"/>
                  <a:pt x="2565514" y="2761040"/>
                </a:cubicBezTo>
                <a:cubicBezTo>
                  <a:pt x="2607841" y="2969258"/>
                  <a:pt x="2698187" y="3136623"/>
                  <a:pt x="2740380" y="3206743"/>
                </a:cubicBezTo>
                <a:cubicBezTo>
                  <a:pt x="2732343" y="3239627"/>
                  <a:pt x="2703009" y="3353079"/>
                  <a:pt x="2649699" y="3477782"/>
                </a:cubicBezTo>
                <a:close/>
                <a:moveTo>
                  <a:pt x="5700906" y="3361048"/>
                </a:moveTo>
                <a:cubicBezTo>
                  <a:pt x="5694008" y="3371362"/>
                  <a:pt x="5687177" y="3381475"/>
                  <a:pt x="5680613" y="3391387"/>
                </a:cubicBezTo>
                <a:cubicBezTo>
                  <a:pt x="5587187" y="3457020"/>
                  <a:pt x="5438708" y="3558484"/>
                  <a:pt x="5323113" y="3624519"/>
                </a:cubicBezTo>
                <a:cubicBezTo>
                  <a:pt x="5305500" y="3634632"/>
                  <a:pt x="5299338" y="3657067"/>
                  <a:pt x="5309451" y="3674748"/>
                </a:cubicBezTo>
                <a:cubicBezTo>
                  <a:pt x="5316282" y="3686603"/>
                  <a:pt x="5328672" y="3693300"/>
                  <a:pt x="5341464" y="3693300"/>
                </a:cubicBezTo>
                <a:cubicBezTo>
                  <a:pt x="5347692" y="3693300"/>
                  <a:pt x="5353921" y="3691759"/>
                  <a:pt x="5359681" y="3688478"/>
                </a:cubicBezTo>
                <a:cubicBezTo>
                  <a:pt x="5430537" y="3648026"/>
                  <a:pt x="5511976" y="3595587"/>
                  <a:pt x="5586249" y="3545759"/>
                </a:cubicBezTo>
                <a:lnTo>
                  <a:pt x="5586249" y="3545759"/>
                </a:lnTo>
                <a:cubicBezTo>
                  <a:pt x="5517468" y="3685397"/>
                  <a:pt x="5490009" y="3846533"/>
                  <a:pt x="5463488" y="4002512"/>
                </a:cubicBezTo>
                <a:cubicBezTo>
                  <a:pt x="5455184" y="4051202"/>
                  <a:pt x="5447348" y="4097145"/>
                  <a:pt x="5438441" y="4141481"/>
                </a:cubicBezTo>
                <a:cubicBezTo>
                  <a:pt x="5431341" y="4176641"/>
                  <a:pt x="5424309" y="4211936"/>
                  <a:pt x="5417277" y="4247164"/>
                </a:cubicBezTo>
                <a:cubicBezTo>
                  <a:pt x="5372539" y="4471522"/>
                  <a:pt x="5326328" y="4703582"/>
                  <a:pt x="5260226" y="4924324"/>
                </a:cubicBezTo>
                <a:cubicBezTo>
                  <a:pt x="5201826" y="5119349"/>
                  <a:pt x="5103242" y="5271912"/>
                  <a:pt x="4949808" y="5404518"/>
                </a:cubicBezTo>
                <a:cubicBezTo>
                  <a:pt x="4880625" y="5464325"/>
                  <a:pt x="4830597" y="5476982"/>
                  <a:pt x="4808831" y="5469616"/>
                </a:cubicBezTo>
                <a:cubicBezTo>
                  <a:pt x="4786796" y="5462182"/>
                  <a:pt x="4767575" y="5426619"/>
                  <a:pt x="4756190" y="5372103"/>
                </a:cubicBezTo>
                <a:cubicBezTo>
                  <a:pt x="4731075" y="5252156"/>
                  <a:pt x="4717011" y="5125711"/>
                  <a:pt x="4703482" y="5003419"/>
                </a:cubicBezTo>
                <a:cubicBezTo>
                  <a:pt x="4696919" y="4944215"/>
                  <a:pt x="4690088" y="4882935"/>
                  <a:pt x="4682118" y="4822794"/>
                </a:cubicBezTo>
                <a:cubicBezTo>
                  <a:pt x="4679372" y="4802166"/>
                  <a:pt x="4676627" y="4781271"/>
                  <a:pt x="4673948" y="4760375"/>
                </a:cubicBezTo>
                <a:cubicBezTo>
                  <a:pt x="4650373" y="4577607"/>
                  <a:pt x="4625995" y="4388610"/>
                  <a:pt x="4552794" y="4216691"/>
                </a:cubicBezTo>
                <a:cubicBezTo>
                  <a:pt x="4537390" y="4180392"/>
                  <a:pt x="4509061" y="4113955"/>
                  <a:pt x="4453407" y="4079263"/>
                </a:cubicBezTo>
                <a:cubicBezTo>
                  <a:pt x="4495666" y="4047987"/>
                  <a:pt x="4548173" y="4018921"/>
                  <a:pt x="4604430" y="4011018"/>
                </a:cubicBezTo>
                <a:cubicBezTo>
                  <a:pt x="4624589" y="4008205"/>
                  <a:pt x="4638586" y="3989587"/>
                  <a:pt x="4635773" y="3969428"/>
                </a:cubicBezTo>
                <a:cubicBezTo>
                  <a:pt x="4632960" y="3949269"/>
                  <a:pt x="4614342" y="3935272"/>
                  <a:pt x="4594183" y="3938085"/>
                </a:cubicBezTo>
                <a:cubicBezTo>
                  <a:pt x="4499617" y="3951345"/>
                  <a:pt x="4417108" y="4009544"/>
                  <a:pt x="4363328" y="4057631"/>
                </a:cubicBezTo>
                <a:cubicBezTo>
                  <a:pt x="4363328" y="4057631"/>
                  <a:pt x="4363328" y="4057631"/>
                  <a:pt x="4363328" y="4057631"/>
                </a:cubicBezTo>
                <a:cubicBezTo>
                  <a:pt x="4331985" y="4060578"/>
                  <a:pt x="4293141" y="4074709"/>
                  <a:pt x="4252288" y="4114290"/>
                </a:cubicBezTo>
                <a:cubicBezTo>
                  <a:pt x="4213912" y="4151527"/>
                  <a:pt x="4191008" y="4194121"/>
                  <a:pt x="4182971" y="4210731"/>
                </a:cubicBezTo>
                <a:cubicBezTo>
                  <a:pt x="4170715" y="4235979"/>
                  <a:pt x="4161741" y="4262233"/>
                  <a:pt x="4154306" y="4288687"/>
                </a:cubicBezTo>
                <a:cubicBezTo>
                  <a:pt x="4148547" y="4308980"/>
                  <a:pt x="4143725" y="4329406"/>
                  <a:pt x="4138970" y="4349498"/>
                </a:cubicBezTo>
                <a:cubicBezTo>
                  <a:pt x="4134550" y="4368116"/>
                  <a:pt x="4130397" y="4385663"/>
                  <a:pt x="4125776" y="4401938"/>
                </a:cubicBezTo>
                <a:cubicBezTo>
                  <a:pt x="4124906" y="4404951"/>
                  <a:pt x="4124169" y="4408166"/>
                  <a:pt x="4122628" y="4415131"/>
                </a:cubicBezTo>
                <a:cubicBezTo>
                  <a:pt x="4122227" y="4416872"/>
                  <a:pt x="4121758" y="4418881"/>
                  <a:pt x="4121289" y="4421159"/>
                </a:cubicBezTo>
                <a:cubicBezTo>
                  <a:pt x="4119615" y="4428860"/>
                  <a:pt x="4118007" y="4435959"/>
                  <a:pt x="4116467" y="4442456"/>
                </a:cubicBezTo>
                <a:cubicBezTo>
                  <a:pt x="4114860" y="4449421"/>
                  <a:pt x="4113386" y="4455716"/>
                  <a:pt x="4111980" y="4461275"/>
                </a:cubicBezTo>
                <a:cubicBezTo>
                  <a:pt x="3966984" y="4488399"/>
                  <a:pt x="3482638" y="4578879"/>
                  <a:pt x="3279644" y="4616786"/>
                </a:cubicBezTo>
                <a:cubicBezTo>
                  <a:pt x="3280112" y="4599641"/>
                  <a:pt x="3280581" y="4580621"/>
                  <a:pt x="3280916" y="4560194"/>
                </a:cubicBezTo>
                <a:cubicBezTo>
                  <a:pt x="3281452" y="4528516"/>
                  <a:pt x="3281720" y="4493489"/>
                  <a:pt x="3281519" y="4456520"/>
                </a:cubicBezTo>
                <a:cubicBezTo>
                  <a:pt x="3281184" y="4394370"/>
                  <a:pt x="3279309" y="4326861"/>
                  <a:pt x="3274955" y="4261362"/>
                </a:cubicBezTo>
                <a:cubicBezTo>
                  <a:pt x="3268526" y="4165256"/>
                  <a:pt x="3256538" y="4073570"/>
                  <a:pt x="3235174" y="4009612"/>
                </a:cubicBezTo>
                <a:cubicBezTo>
                  <a:pt x="3226936" y="3984899"/>
                  <a:pt x="3218029" y="3957373"/>
                  <a:pt x="3208653" y="3928240"/>
                </a:cubicBezTo>
                <a:cubicBezTo>
                  <a:pt x="3183136" y="3849346"/>
                  <a:pt x="3152329" y="3754178"/>
                  <a:pt x="3113953" y="3650638"/>
                </a:cubicBezTo>
                <a:lnTo>
                  <a:pt x="3113953" y="3650571"/>
                </a:lnTo>
                <a:cubicBezTo>
                  <a:pt x="3113953" y="3650571"/>
                  <a:pt x="3113953" y="3650571"/>
                  <a:pt x="3113953" y="3650571"/>
                </a:cubicBezTo>
                <a:cubicBezTo>
                  <a:pt x="3257208" y="3782708"/>
                  <a:pt x="3366172" y="3847872"/>
                  <a:pt x="3446808" y="3849681"/>
                </a:cubicBezTo>
                <a:lnTo>
                  <a:pt x="3447678" y="3849681"/>
                </a:lnTo>
                <a:cubicBezTo>
                  <a:pt x="3467636" y="3849681"/>
                  <a:pt x="3484044" y="3833741"/>
                  <a:pt x="3484446" y="3813717"/>
                </a:cubicBezTo>
                <a:cubicBezTo>
                  <a:pt x="3484915" y="3793424"/>
                  <a:pt x="3468774" y="3776547"/>
                  <a:pt x="3448482" y="3776078"/>
                </a:cubicBezTo>
                <a:cubicBezTo>
                  <a:pt x="3412919" y="3775274"/>
                  <a:pt x="3327127" y="3749356"/>
                  <a:pt x="3151659" y="3585072"/>
                </a:cubicBezTo>
                <a:cubicBezTo>
                  <a:pt x="3112547" y="3548438"/>
                  <a:pt x="3076248" y="3511603"/>
                  <a:pt x="3046110" y="3479992"/>
                </a:cubicBezTo>
                <a:cubicBezTo>
                  <a:pt x="3040551" y="3466932"/>
                  <a:pt x="3034859" y="3453806"/>
                  <a:pt x="3029032" y="3440679"/>
                </a:cubicBezTo>
                <a:cubicBezTo>
                  <a:pt x="3026822" y="3435790"/>
                  <a:pt x="3024679" y="3430834"/>
                  <a:pt x="3022469" y="3425945"/>
                </a:cubicBezTo>
                <a:cubicBezTo>
                  <a:pt x="2983290" y="3338747"/>
                  <a:pt x="2938418" y="3249807"/>
                  <a:pt x="2886782" y="3163010"/>
                </a:cubicBezTo>
                <a:lnTo>
                  <a:pt x="2884304" y="3159059"/>
                </a:lnTo>
                <a:cubicBezTo>
                  <a:pt x="2884103" y="3158724"/>
                  <a:pt x="2879683" y="3152227"/>
                  <a:pt x="2872316" y="3140307"/>
                </a:cubicBezTo>
                <a:cubicBezTo>
                  <a:pt x="2870039" y="3136556"/>
                  <a:pt x="2867360" y="3132270"/>
                  <a:pt x="2864547" y="3127448"/>
                </a:cubicBezTo>
                <a:cubicBezTo>
                  <a:pt x="2827310" y="3064828"/>
                  <a:pt x="2747077" y="2915077"/>
                  <a:pt x="2709840" y="2731773"/>
                </a:cubicBezTo>
                <a:cubicBezTo>
                  <a:pt x="2650168" y="2437964"/>
                  <a:pt x="2725512" y="2192911"/>
                  <a:pt x="2933663" y="2002508"/>
                </a:cubicBezTo>
                <a:cubicBezTo>
                  <a:pt x="2948732" y="1988712"/>
                  <a:pt x="2964470" y="1975250"/>
                  <a:pt x="2980946" y="1961990"/>
                </a:cubicBezTo>
                <a:cubicBezTo>
                  <a:pt x="3059638" y="1898834"/>
                  <a:pt x="3141412" y="1846596"/>
                  <a:pt x="3224793" y="1805675"/>
                </a:cubicBezTo>
                <a:cubicBezTo>
                  <a:pt x="3394100" y="1722562"/>
                  <a:pt x="3569769" y="1686330"/>
                  <a:pt x="3738875" y="1700997"/>
                </a:cubicBezTo>
                <a:cubicBezTo>
                  <a:pt x="3743831" y="1701399"/>
                  <a:pt x="3748720" y="1701868"/>
                  <a:pt x="3753676" y="1702403"/>
                </a:cubicBezTo>
                <a:cubicBezTo>
                  <a:pt x="3766669" y="1703743"/>
                  <a:pt x="3779661" y="1705417"/>
                  <a:pt x="3792587" y="1707359"/>
                </a:cubicBezTo>
                <a:cubicBezTo>
                  <a:pt x="3881460" y="1720955"/>
                  <a:pt x="3967788" y="1747476"/>
                  <a:pt x="4049226" y="1786320"/>
                </a:cubicBezTo>
                <a:cubicBezTo>
                  <a:pt x="4051035" y="1787191"/>
                  <a:pt x="4052843" y="1788062"/>
                  <a:pt x="4054718" y="1788932"/>
                </a:cubicBezTo>
                <a:cubicBezTo>
                  <a:pt x="4056928" y="1790004"/>
                  <a:pt x="4059138" y="1791075"/>
                  <a:pt x="4061349" y="1792147"/>
                </a:cubicBezTo>
                <a:cubicBezTo>
                  <a:pt x="4082378" y="1802461"/>
                  <a:pt x="4102938" y="1812975"/>
                  <a:pt x="4122896" y="1823222"/>
                </a:cubicBezTo>
                <a:cubicBezTo>
                  <a:pt x="4223155" y="1874523"/>
                  <a:pt x="4317787" y="1923011"/>
                  <a:pt x="4448116" y="1934799"/>
                </a:cubicBezTo>
                <a:cubicBezTo>
                  <a:pt x="4549379" y="1943974"/>
                  <a:pt x="4646221" y="1937009"/>
                  <a:pt x="4728195" y="1914640"/>
                </a:cubicBezTo>
                <a:cubicBezTo>
                  <a:pt x="4779898" y="1900509"/>
                  <a:pt x="4822560" y="1877805"/>
                  <a:pt x="4863815" y="1855838"/>
                </a:cubicBezTo>
                <a:cubicBezTo>
                  <a:pt x="4887925" y="1842979"/>
                  <a:pt x="4910696" y="1830857"/>
                  <a:pt x="4934136" y="1821146"/>
                </a:cubicBezTo>
                <a:cubicBezTo>
                  <a:pt x="5008945" y="1790071"/>
                  <a:pt x="5099023" y="1782034"/>
                  <a:pt x="5169143" y="1778551"/>
                </a:cubicBezTo>
                <a:cubicBezTo>
                  <a:pt x="5406427" y="1766697"/>
                  <a:pt x="5625160" y="1821347"/>
                  <a:pt x="5785091" y="1932455"/>
                </a:cubicBezTo>
                <a:cubicBezTo>
                  <a:pt x="5892515" y="2007062"/>
                  <a:pt x="5971744" y="2110334"/>
                  <a:pt x="6014137" y="2231086"/>
                </a:cubicBezTo>
                <a:cubicBezTo>
                  <a:pt x="6166969" y="2666475"/>
                  <a:pt x="5886487" y="3084451"/>
                  <a:pt x="5700906" y="3361048"/>
                </a:cubicBezTo>
                <a:close/>
              </a:path>
            </a:pathLst>
          </a:custGeom>
          <a:solidFill>
            <a:srgbClr val="00AA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2" name="Freeform: Shape 541">
            <a:extLst>
              <a:ext uri="{FF2B5EF4-FFF2-40B4-BE49-F238E27FC236}">
                <a16:creationId xmlns:a16="http://schemas.microsoft.com/office/drawing/2014/main" id="{2F0E3F92-35C5-44DF-BE35-5A2F345003C1}"/>
              </a:ext>
            </a:extLst>
          </p:cNvPr>
          <p:cNvSpPr/>
          <p:nvPr/>
        </p:nvSpPr>
        <p:spPr>
          <a:xfrm>
            <a:off x="5835489" y="4758788"/>
            <a:ext cx="1232297" cy="1553766"/>
          </a:xfrm>
          <a:custGeom>
            <a:avLst/>
            <a:gdLst>
              <a:gd name="connsiteX0" fmla="*/ 5023 w 1232296"/>
              <a:gd name="connsiteY0" fmla="*/ 5023 h 1553765"/>
              <a:gd name="connsiteX1" fmla="*/ 1229685 w 1232296"/>
              <a:gd name="connsiteY1" fmla="*/ 63356 h 1553765"/>
              <a:gd name="connsiteX2" fmla="*/ 476778 w 1232296"/>
              <a:gd name="connsiteY2" fmla="*/ 1473399 h 1553765"/>
              <a:gd name="connsiteX3" fmla="*/ 5023 w 1232296"/>
              <a:gd name="connsiteY3" fmla="*/ 5023 h 1553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296" h="1553765">
                <a:moveTo>
                  <a:pt x="5023" y="5023"/>
                </a:moveTo>
                <a:cubicBezTo>
                  <a:pt x="5023" y="5023"/>
                  <a:pt x="312896" y="137562"/>
                  <a:pt x="1229685" y="63356"/>
                </a:cubicBezTo>
                <a:cubicBezTo>
                  <a:pt x="1229685" y="63356"/>
                  <a:pt x="1001576" y="1966384"/>
                  <a:pt x="476778" y="1473399"/>
                </a:cubicBezTo>
                <a:cubicBezTo>
                  <a:pt x="-48019" y="980413"/>
                  <a:pt x="15605" y="195895"/>
                  <a:pt x="5023" y="502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50000"/>
                </a:schemeClr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  <a:lin ang="135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3" name="Freeform: Shape 542">
            <a:extLst>
              <a:ext uri="{FF2B5EF4-FFF2-40B4-BE49-F238E27FC236}">
                <a16:creationId xmlns:a16="http://schemas.microsoft.com/office/drawing/2014/main" id="{930303CB-60C7-4C84-ACF1-EA516F543AC3}"/>
              </a:ext>
            </a:extLst>
          </p:cNvPr>
          <p:cNvSpPr/>
          <p:nvPr/>
        </p:nvSpPr>
        <p:spPr>
          <a:xfrm>
            <a:off x="5595689" y="4851222"/>
            <a:ext cx="1453307" cy="254496"/>
          </a:xfrm>
          <a:custGeom>
            <a:avLst/>
            <a:gdLst>
              <a:gd name="connsiteX0" fmla="*/ 1452809 w 1453306"/>
              <a:gd name="connsiteY0" fmla="*/ 92009 h 254496"/>
              <a:gd name="connsiteX1" fmla="*/ 253932 w 1453306"/>
              <a:gd name="connsiteY1" fmla="*/ 248993 h 254496"/>
              <a:gd name="connsiteX2" fmla="*/ 43437 w 1453306"/>
              <a:gd name="connsiteY2" fmla="*/ 177600 h 254496"/>
              <a:gd name="connsiteX3" fmla="*/ 246699 w 1453306"/>
              <a:gd name="connsiteY3" fmla="*/ 11977 h 254496"/>
              <a:gd name="connsiteX4" fmla="*/ 248708 w 1453306"/>
              <a:gd name="connsiteY4" fmla="*/ 135206 h 254496"/>
              <a:gd name="connsiteX5" fmla="*/ 248708 w 1453306"/>
              <a:gd name="connsiteY5" fmla="*/ 135273 h 254496"/>
              <a:gd name="connsiteX6" fmla="*/ 1452809 w 1453306"/>
              <a:gd name="connsiteY6" fmla="*/ 92009 h 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3306" h="254496">
                <a:moveTo>
                  <a:pt x="1452809" y="92009"/>
                </a:moveTo>
                <a:cubicBezTo>
                  <a:pt x="1452809" y="92009"/>
                  <a:pt x="667354" y="291320"/>
                  <a:pt x="253932" y="248993"/>
                </a:cubicBezTo>
                <a:cubicBezTo>
                  <a:pt x="160103" y="239349"/>
                  <a:pt x="85429" y="217315"/>
                  <a:pt x="43437" y="177600"/>
                </a:cubicBezTo>
                <a:cubicBezTo>
                  <a:pt x="-102363" y="39770"/>
                  <a:pt x="211337" y="-15817"/>
                  <a:pt x="246699" y="11977"/>
                </a:cubicBezTo>
                <a:cubicBezTo>
                  <a:pt x="246699" y="11977"/>
                  <a:pt x="53416" y="98238"/>
                  <a:pt x="248708" y="135206"/>
                </a:cubicBezTo>
                <a:lnTo>
                  <a:pt x="248708" y="135273"/>
                </a:lnTo>
                <a:cubicBezTo>
                  <a:pt x="386806" y="161460"/>
                  <a:pt x="719526" y="163067"/>
                  <a:pt x="1452809" y="9200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4" name="Freeform: Shape 543">
            <a:extLst>
              <a:ext uri="{FF2B5EF4-FFF2-40B4-BE49-F238E27FC236}">
                <a16:creationId xmlns:a16="http://schemas.microsoft.com/office/drawing/2014/main" id="{DE7B9FE1-1ED9-439F-B08E-A31F7FF9965B}"/>
              </a:ext>
            </a:extLst>
          </p:cNvPr>
          <p:cNvSpPr/>
          <p:nvPr/>
        </p:nvSpPr>
        <p:spPr>
          <a:xfrm>
            <a:off x="5640101" y="5149148"/>
            <a:ext cx="1366242" cy="241102"/>
          </a:xfrm>
          <a:custGeom>
            <a:avLst/>
            <a:gdLst>
              <a:gd name="connsiteX0" fmla="*/ 1363927 w 1366242"/>
              <a:gd name="connsiteY0" fmla="*/ 86620 h 241101"/>
              <a:gd name="connsiteX1" fmla="*/ 1358301 w 1366242"/>
              <a:gd name="connsiteY1" fmla="*/ 88026 h 241101"/>
              <a:gd name="connsiteX2" fmla="*/ 243273 w 1366242"/>
              <a:gd name="connsiteY2" fmla="*/ 234429 h 241101"/>
              <a:gd name="connsiteX3" fmla="*/ 41083 w 1366242"/>
              <a:gd name="connsiteY3" fmla="*/ 166987 h 241101"/>
              <a:gd name="connsiteX4" fmla="*/ 213537 w 1366242"/>
              <a:gd name="connsiteY4" fmla="*/ 5918 h 241101"/>
              <a:gd name="connsiteX5" fmla="*/ 214743 w 1366242"/>
              <a:gd name="connsiteY5" fmla="*/ 20049 h 241101"/>
              <a:gd name="connsiteX6" fmla="*/ 214743 w 1366242"/>
              <a:gd name="connsiteY6" fmla="*/ 20116 h 241101"/>
              <a:gd name="connsiteX7" fmla="*/ 226396 w 1366242"/>
              <a:gd name="connsiteY7" fmla="*/ 125866 h 241101"/>
              <a:gd name="connsiteX8" fmla="*/ 1358502 w 1366242"/>
              <a:gd name="connsiteY8" fmla="*/ 87223 h 241101"/>
              <a:gd name="connsiteX9" fmla="*/ 1363927 w 1366242"/>
              <a:gd name="connsiteY9" fmla="*/ 86620 h 24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6242" h="241101">
                <a:moveTo>
                  <a:pt x="1363927" y="86620"/>
                </a:moveTo>
                <a:cubicBezTo>
                  <a:pt x="1363927" y="86620"/>
                  <a:pt x="1361985" y="87089"/>
                  <a:pt x="1358301" y="88026"/>
                </a:cubicBezTo>
                <a:cubicBezTo>
                  <a:pt x="1289989" y="105038"/>
                  <a:pt x="612561" y="270326"/>
                  <a:pt x="243273" y="234429"/>
                </a:cubicBezTo>
                <a:cubicBezTo>
                  <a:pt x="152994" y="225655"/>
                  <a:pt x="81133" y="204894"/>
                  <a:pt x="41083" y="166987"/>
                </a:cubicBezTo>
                <a:cubicBezTo>
                  <a:pt x="-81410" y="51191"/>
                  <a:pt x="141609" y="-2722"/>
                  <a:pt x="213537" y="5918"/>
                </a:cubicBezTo>
                <a:cubicBezTo>
                  <a:pt x="213939" y="10606"/>
                  <a:pt x="214341" y="15361"/>
                  <a:pt x="214743" y="20049"/>
                </a:cubicBezTo>
                <a:lnTo>
                  <a:pt x="214743" y="20116"/>
                </a:lnTo>
                <a:cubicBezTo>
                  <a:pt x="174961" y="41414"/>
                  <a:pt x="89705" y="97470"/>
                  <a:pt x="226396" y="125866"/>
                </a:cubicBezTo>
                <a:cubicBezTo>
                  <a:pt x="351099" y="151784"/>
                  <a:pt x="660714" y="154664"/>
                  <a:pt x="1358502" y="87223"/>
                </a:cubicBezTo>
                <a:cubicBezTo>
                  <a:pt x="1360310" y="87022"/>
                  <a:pt x="1362119" y="86821"/>
                  <a:pt x="1363927" y="8662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5" name="Freeform: Shape 544">
            <a:extLst>
              <a:ext uri="{FF2B5EF4-FFF2-40B4-BE49-F238E27FC236}">
                <a16:creationId xmlns:a16="http://schemas.microsoft.com/office/drawing/2014/main" id="{317F0A9F-CA47-4911-9128-4A310380471D}"/>
              </a:ext>
            </a:extLst>
          </p:cNvPr>
          <p:cNvSpPr/>
          <p:nvPr/>
        </p:nvSpPr>
        <p:spPr>
          <a:xfrm>
            <a:off x="5736442" y="5465953"/>
            <a:ext cx="1198811" cy="214313"/>
          </a:xfrm>
          <a:custGeom>
            <a:avLst/>
            <a:gdLst>
              <a:gd name="connsiteX0" fmla="*/ 1194251 w 1198810"/>
              <a:gd name="connsiteY0" fmla="*/ 76282 h 214312"/>
              <a:gd name="connsiteX1" fmla="*/ 221808 w 1198810"/>
              <a:gd name="connsiteY1" fmla="*/ 206410 h 214312"/>
              <a:gd name="connsiteX2" fmla="*/ 36562 w 1198810"/>
              <a:gd name="connsiteY2" fmla="*/ 146603 h 214312"/>
              <a:gd name="connsiteX3" fmla="*/ 164614 w 1198810"/>
              <a:gd name="connsiteY3" fmla="*/ 5023 h 214312"/>
              <a:gd name="connsiteX4" fmla="*/ 170105 w 1198810"/>
              <a:gd name="connsiteY4" fmla="*/ 28865 h 214312"/>
              <a:gd name="connsiteX5" fmla="*/ 191001 w 1198810"/>
              <a:gd name="connsiteY5" fmla="*/ 108831 h 214312"/>
              <a:gd name="connsiteX6" fmla="*/ 1194251 w 1198810"/>
              <a:gd name="connsiteY6" fmla="*/ 76282 h 21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8810" h="214312">
                <a:moveTo>
                  <a:pt x="1194251" y="76282"/>
                </a:moveTo>
                <a:cubicBezTo>
                  <a:pt x="1194251" y="76282"/>
                  <a:pt x="564440" y="236146"/>
                  <a:pt x="221808" y="206410"/>
                </a:cubicBezTo>
                <a:cubicBezTo>
                  <a:pt x="138963" y="199244"/>
                  <a:pt x="72861" y="180960"/>
                  <a:pt x="36562" y="146603"/>
                </a:cubicBezTo>
                <a:cubicBezTo>
                  <a:pt x="-59678" y="55587"/>
                  <a:pt x="87930" y="8238"/>
                  <a:pt x="164614" y="5023"/>
                </a:cubicBezTo>
                <a:cubicBezTo>
                  <a:pt x="166355" y="12926"/>
                  <a:pt x="168230" y="20895"/>
                  <a:pt x="170105" y="28865"/>
                </a:cubicBezTo>
                <a:cubicBezTo>
                  <a:pt x="136016" y="50899"/>
                  <a:pt x="99851" y="87600"/>
                  <a:pt x="191001" y="108831"/>
                </a:cubicBezTo>
                <a:cubicBezTo>
                  <a:pt x="295076" y="133142"/>
                  <a:pt x="565244" y="137227"/>
                  <a:pt x="1194251" y="7628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6" name="Freeform: Shape 545">
            <a:extLst>
              <a:ext uri="{FF2B5EF4-FFF2-40B4-BE49-F238E27FC236}">
                <a16:creationId xmlns:a16="http://schemas.microsoft.com/office/drawing/2014/main" id="{28677528-DAB7-4699-B890-6A11F397128B}"/>
              </a:ext>
            </a:extLst>
          </p:cNvPr>
          <p:cNvSpPr/>
          <p:nvPr/>
        </p:nvSpPr>
        <p:spPr>
          <a:xfrm>
            <a:off x="5831041" y="5753120"/>
            <a:ext cx="1011287" cy="180826"/>
          </a:xfrm>
          <a:custGeom>
            <a:avLst/>
            <a:gdLst>
              <a:gd name="connsiteX0" fmla="*/ 1011851 w 1011287"/>
              <a:gd name="connsiteY0" fmla="*/ 65510 h 180826"/>
              <a:gd name="connsiteX1" fmla="*/ 244746 w 1011287"/>
              <a:gd name="connsiteY1" fmla="*/ 178560 h 180826"/>
              <a:gd name="connsiteX2" fmla="*/ 31706 w 1011287"/>
              <a:gd name="connsiteY2" fmla="*/ 125049 h 180826"/>
              <a:gd name="connsiteX3" fmla="*/ 160093 w 1011287"/>
              <a:gd name="connsiteY3" fmla="*/ 5771 h 180826"/>
              <a:gd name="connsiteX4" fmla="*/ 163709 w 1011287"/>
              <a:gd name="connsiteY4" fmla="*/ 14410 h 180826"/>
              <a:gd name="connsiteX5" fmla="*/ 202821 w 1011287"/>
              <a:gd name="connsiteY5" fmla="*/ 99934 h 180826"/>
              <a:gd name="connsiteX6" fmla="*/ 1011851 w 1011287"/>
              <a:gd name="connsiteY6" fmla="*/ 65510 h 18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1287" h="180826">
                <a:moveTo>
                  <a:pt x="1011851" y="65510"/>
                </a:moveTo>
                <a:cubicBezTo>
                  <a:pt x="1011851" y="65510"/>
                  <a:pt x="542306" y="184655"/>
                  <a:pt x="244746" y="178560"/>
                </a:cubicBezTo>
                <a:cubicBezTo>
                  <a:pt x="148506" y="176618"/>
                  <a:pt x="70215" y="161549"/>
                  <a:pt x="31706" y="125049"/>
                </a:cubicBezTo>
                <a:cubicBezTo>
                  <a:pt x="-59310" y="38922"/>
                  <a:pt x="107452" y="-1060"/>
                  <a:pt x="160093" y="5771"/>
                </a:cubicBezTo>
                <a:cubicBezTo>
                  <a:pt x="161298" y="8651"/>
                  <a:pt x="162503" y="11530"/>
                  <a:pt x="163709" y="14410"/>
                </a:cubicBezTo>
                <a:cubicBezTo>
                  <a:pt x="133638" y="29948"/>
                  <a:pt x="49990" y="80981"/>
                  <a:pt x="202821" y="99934"/>
                </a:cubicBezTo>
                <a:cubicBezTo>
                  <a:pt x="313058" y="113664"/>
                  <a:pt x="546458" y="110650"/>
                  <a:pt x="1011851" y="6551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7" name="Freeform: Shape 546">
            <a:extLst>
              <a:ext uri="{FF2B5EF4-FFF2-40B4-BE49-F238E27FC236}">
                <a16:creationId xmlns:a16="http://schemas.microsoft.com/office/drawing/2014/main" id="{799106D1-D1F3-4955-9E32-E03FDCBF1936}"/>
              </a:ext>
            </a:extLst>
          </p:cNvPr>
          <p:cNvSpPr/>
          <p:nvPr/>
        </p:nvSpPr>
        <p:spPr>
          <a:xfrm>
            <a:off x="5991359" y="5989329"/>
            <a:ext cx="750094" cy="133945"/>
          </a:xfrm>
          <a:custGeom>
            <a:avLst/>
            <a:gdLst>
              <a:gd name="connsiteX0" fmla="*/ 748931 w 750093"/>
              <a:gd name="connsiteY0" fmla="*/ 49709 h 133945"/>
              <a:gd name="connsiteX1" fmla="*/ 217369 w 750093"/>
              <a:gd name="connsiteY1" fmla="*/ 133224 h 133945"/>
              <a:gd name="connsiteX2" fmla="*/ 24756 w 750093"/>
              <a:gd name="connsiteY2" fmla="*/ 93710 h 133945"/>
              <a:gd name="connsiteX3" fmla="*/ 123474 w 750093"/>
              <a:gd name="connsiteY3" fmla="*/ 6244 h 133945"/>
              <a:gd name="connsiteX4" fmla="*/ 123474 w 750093"/>
              <a:gd name="connsiteY4" fmla="*/ 6310 h 133945"/>
              <a:gd name="connsiteX5" fmla="*/ 126019 w 750093"/>
              <a:gd name="connsiteY5" fmla="*/ 10128 h 133945"/>
              <a:gd name="connsiteX6" fmla="*/ 173167 w 750093"/>
              <a:gd name="connsiteY6" fmla="*/ 77436 h 133945"/>
              <a:gd name="connsiteX7" fmla="*/ 748931 w 750093"/>
              <a:gd name="connsiteY7" fmla="*/ 49709 h 13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093" h="133945">
                <a:moveTo>
                  <a:pt x="748931" y="49709"/>
                </a:moveTo>
                <a:cubicBezTo>
                  <a:pt x="748931" y="49709"/>
                  <a:pt x="437106" y="128871"/>
                  <a:pt x="217369" y="133224"/>
                </a:cubicBezTo>
                <a:cubicBezTo>
                  <a:pt x="130372" y="134965"/>
                  <a:pt x="57774" y="124986"/>
                  <a:pt x="24756" y="93710"/>
                </a:cubicBezTo>
                <a:cubicBezTo>
                  <a:pt x="-44963" y="27809"/>
                  <a:pt x="89853" y="-1525"/>
                  <a:pt x="123474" y="6244"/>
                </a:cubicBezTo>
                <a:lnTo>
                  <a:pt x="123474" y="6310"/>
                </a:lnTo>
                <a:cubicBezTo>
                  <a:pt x="124344" y="7583"/>
                  <a:pt x="125148" y="8855"/>
                  <a:pt x="126019" y="10128"/>
                </a:cubicBezTo>
                <a:cubicBezTo>
                  <a:pt x="107802" y="18968"/>
                  <a:pt x="22077" y="65045"/>
                  <a:pt x="173167" y="77436"/>
                </a:cubicBezTo>
                <a:cubicBezTo>
                  <a:pt x="262174" y="84668"/>
                  <a:pt x="433356" y="80315"/>
                  <a:pt x="748931" y="4970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39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2024-01-19T10:50:42Z</dcterms:created>
  <dcterms:modified xsi:type="dcterms:W3CDTF">2024-01-19T14:36:28Z</dcterms:modified>
</cp:coreProperties>
</file>