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a7cc62ca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a7cc62ca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a5c4fb25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a5c4fb25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a7cc62ca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a7cc62ca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a7cc62ca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a7cc62ca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a7cc62ca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a7cc62ca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a7cc62ca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a7cc62ca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a5c4fb2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a5c4fb2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a5c4fb25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a5c4fb25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a5c4fb25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a5c4fb25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a5c4fb25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a5c4fb25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a5c4fb25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a5c4fb25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10200"/>
            <a:ext cx="8520600" cy="11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PHP-Фреймворк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419500" y="2673800"/>
            <a:ext cx="3412800" cy="16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Авторы: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Качесов А.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Федеряева В.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Файзуллин А.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Арбит И.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Гизатулин Г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Роутинг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Для роутинга пользователю необходимо только определить url, класс, который будет исполнять endpoint и метод, который будет вызываться. Дальше при входящем запросе роутер сам определит хендлер, который будет обрабатывает запрос. Дальше запрос обрабатывает RequestDispatcher, который будет обрабатывать запрос.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минимального API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000" y="397587"/>
            <a:ext cx="3620299" cy="434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Тесты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25" y="1327251"/>
            <a:ext cx="4532400" cy="33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125" y="1291775"/>
            <a:ext cx="4431676" cy="321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Роли в команде: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Гизатулин: MiddleWare Авторизации, аутентификации и Content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Федеряева: Response MiddleWare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Качесов: DI, маппинг роутов, роутинг, entrypoint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Файзуллин: Реализация структур Middleware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Арбит: Написание тестов, реализация Request/Response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Реализован принцип Inversion of Control, при помощи di и контейнера компонентов. При старте приложения фреймворк автоматически сканирует все объекты на компоненты, выстраивает все зависимости и внедряет через конструктор, пользователю необходимо только определить компонент, который будет реализовать интерфейс IComponent, дальше все сделает фреймворк.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Authentication MiddleWare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27693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Authorization MiddleWare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0048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Content Type MiddleWare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175" y="1093000"/>
            <a:ext cx="483366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Response MiddleWare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75" y="1017725"/>
            <a:ext cx="4547200" cy="25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500" y="3828025"/>
            <a:ext cx="6082162" cy="9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002" y="187762"/>
            <a:ext cx="5795342" cy="476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375" y="125775"/>
            <a:ext cx="5109250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250" y="152400"/>
            <a:ext cx="488275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