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F0C8-2CB2-4B22-A614-ADE330F80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22CB6-0AAD-4811-B3A6-3385B8EC2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EDE7-7199-4FAF-B75C-1F28CB3A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CD24-D66D-4D7A-ABBD-8241832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BF8B-E03D-4CD8-A342-15F53B39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BE7E-6CB7-4BE3-963E-EA15B12C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DADB1-1D3A-471F-92AD-EE28692DE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5596-DF73-4283-9C58-213CB928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074E-6CD8-4F09-BF9D-4CF8076F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4A64-BEE4-4741-90A3-08768607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B896F-E728-4D04-87CF-E1876893A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B3C9B-C96B-4C60-8BBC-76B71CB6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5D85-40F3-45BD-993D-05A8235C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BD7D-D2F2-4F9E-964B-CCE643C9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AF18-837C-4FE9-912E-AE92D47E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6A7B-5800-4918-A73D-C2153CD6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003-3C0C-4911-8BA4-B06D0B0A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A12B-3233-448F-A885-C84F8666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26DB0-6411-435F-9EB8-EEC68570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A2B8-5D76-49BB-B89F-4B7838E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F824-A722-487F-BEE3-E96DBBFA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0105-1E99-4DA4-A3C1-F6F1ACF7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70233-DDD8-4195-B037-2BCEA00C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1769-61B2-4D62-B74D-9FB21CE2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D22B-B1A0-4B1C-9925-1ED4A4E3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B61-752C-4534-B953-58D6F607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86A6-3FF3-41D8-8987-254EF598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485FA-4302-42A4-8D6F-3033924EB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C3F64-DBF1-4E1E-8235-DCE7EDB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D915-8F46-4F60-AEBD-25FBA46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6BEE-DD94-4573-A538-F34DC4FA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9EF-65BB-41C7-B8EA-3372B57E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3C2B-14BA-41A5-AE54-45DA7865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82319-26E4-4A7B-AEE3-13ACC065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4BC0E-D166-401E-B6B4-752113E20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64CAF-665D-4ABA-B6C0-510E94B8F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16031-3B86-4C88-8792-26C2A32B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29F6-0BD2-456D-8A95-BFBE53F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16756-B133-45E9-9C02-D5FED03C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C71-5774-4CBF-BBD4-E436B2AF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BF23D-C49A-4538-B4EB-36E1137F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9589-2E1C-4DCE-BF23-BD4EA0B8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F6E0-EEF2-4E30-BB5A-0F109BA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53CE1-0877-4035-9566-C5C90DBF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B2EA0-C732-42B1-9E85-0B999E92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77A92-8D35-480D-9B89-D073BDD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35DC-9B0A-48A4-B9DC-2384F3B3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2C72-A660-4191-B28A-4D7A2F59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492DB-7C67-4621-B74D-8A79FE72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8C4-4B9D-4E51-8EE6-5054A994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B20B-BD31-4633-8621-E492E75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DE0CF-07C2-44A7-8C53-3B7E9280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11DA-FA3B-4FCB-951D-4EB6703A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7161F-D4D3-4EA0-B63F-279D1BA5E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449D5-F01F-41EC-A06A-100F20877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A600-B49E-4AFB-B832-2EA64BC2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86EB-DF6A-46CF-89AE-83360571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557EA-22B0-454B-A1AA-0757CBC3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66790-A734-45F3-AC90-61A9F99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2506-A6B5-48D5-BFA3-8DCAF3BF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19D8-FF06-40D7-BF43-CA1B8F420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FDA8-DAAE-4A96-BACC-7B06FB4068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53D5-021A-4ABD-99DC-B82C0FE33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9B01-EEB5-4FC4-9F1A-08D2FA0D2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922D-4A46-41F0-8562-9117BD3D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666EF-A80B-48FE-B734-53621D7E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Bomb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569FC7-BC95-447A-8687-F6BCA1147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01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8EB-6818-453C-8671-265E2B1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Bomb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E67E-F3E5-45F0-AA2C-16429098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Overview: You have an executable program (“bomb”) and you need to figure out the right inputs to “defuse” it. </a:t>
            </a:r>
          </a:p>
          <a:p>
            <a:r>
              <a:rPr lang="en-US"/>
              <a:t>6 phases</a:t>
            </a:r>
          </a:p>
          <a:p>
            <a:pPr lvl="1"/>
            <a:r>
              <a:rPr lang="en-US"/>
              <a:t>Text or type input (I recommend text file)</a:t>
            </a:r>
          </a:p>
          <a:p>
            <a:r>
              <a:rPr lang="en-US"/>
              <a:t>Techniques </a:t>
            </a:r>
          </a:p>
          <a:p>
            <a:pPr lvl="1"/>
            <a:r>
              <a:rPr lang="en-US"/>
              <a:t>strings</a:t>
            </a:r>
          </a:p>
          <a:p>
            <a:pPr lvl="1"/>
            <a:r>
              <a:rPr lang="en-US"/>
              <a:t>gdb</a:t>
            </a:r>
          </a:p>
          <a:p>
            <a:r>
              <a:rPr lang="en-US"/>
              <a:t>Automatically scored</a:t>
            </a:r>
          </a:p>
          <a:p>
            <a:pPr lvl="1"/>
            <a:r>
              <a:rPr lang="en-US"/>
              <a:t>-1/2 point per explosion (max of 20 points off)</a:t>
            </a:r>
          </a:p>
          <a:p>
            <a:pPr lvl="1"/>
            <a:r>
              <a:rPr lang="en-US"/>
              <a:t>Scoreboard online</a:t>
            </a:r>
          </a:p>
        </p:txBody>
      </p:sp>
    </p:spTree>
    <p:extLst>
      <p:ext uri="{BB962C8B-B14F-4D97-AF65-F5344CB8AC3E}">
        <p14:creationId xmlns:p14="http://schemas.microsoft.com/office/powerpoint/2010/main" val="218609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2274-0172-4214-B760-25944042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FD27-FFB5-4F32-A708-3397778F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the handout</a:t>
            </a:r>
          </a:p>
          <a:p>
            <a:r>
              <a:rPr lang="en-US"/>
              <a:t>Download your bomb (must be on department network or VPN)</a:t>
            </a:r>
          </a:p>
          <a:p>
            <a:pPr lvl="1"/>
            <a:r>
              <a:rPr lang="en-US"/>
              <a:t>Each student must have their own bomb</a:t>
            </a:r>
          </a:p>
          <a:p>
            <a:pPr lvl="1"/>
            <a:r>
              <a:rPr lang="en-US"/>
              <a:t>You can work with other students in small groups, but you must defuse your own bomb</a:t>
            </a:r>
          </a:p>
          <a:p>
            <a:pPr lvl="1"/>
            <a:r>
              <a:rPr lang="en-US"/>
              <a:t>Don’t just tell someone the “answer”, help guide their learning</a:t>
            </a:r>
          </a:p>
          <a:p>
            <a:r>
              <a:rPr lang="en-US"/>
              <a:t>Read the gdb-primer</a:t>
            </a:r>
          </a:p>
          <a:p>
            <a:r>
              <a:rPr lang="en-US"/>
              <a:t>Do the lab</a:t>
            </a:r>
          </a:p>
          <a:p>
            <a:r>
              <a:rPr lang="en-US"/>
              <a:t>Defuse your bomb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F6F-9423-4D9D-9F3F-7F6DDC4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gdb (Gnu DeBugger)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B272-8D33-4FD9-88E5-10673B9C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Wrapper for the program</a:t>
            </a:r>
          </a:p>
          <a:p>
            <a:r>
              <a:rPr lang="en-US"/>
              <a:t>Set breakpoints</a:t>
            </a:r>
          </a:p>
          <a:p>
            <a:r>
              <a:rPr lang="en-US"/>
              <a:t>Single-step instructions</a:t>
            </a:r>
          </a:p>
          <a:p>
            <a:r>
              <a:rPr lang="en-US"/>
              <a:t>View assembly</a:t>
            </a:r>
          </a:p>
          <a:p>
            <a:r>
              <a:rPr lang="en-US"/>
              <a:t>View Processor State</a:t>
            </a:r>
          </a:p>
          <a:p>
            <a:r>
              <a:rPr lang="en-US"/>
              <a:t>Stop the program mid-execution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C474-A159-47BB-83E9-B0141016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F6C0-0336-4E9B-AE41-F46C5769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Look at arguments into functions (%rdi, %rsi, etc)</a:t>
            </a:r>
          </a:p>
          <a:p>
            <a:r>
              <a:rPr lang="en-US"/>
              <a:t>Look for return values from function calls (in %rax)</a:t>
            </a:r>
          </a:p>
          <a:p>
            <a:r>
              <a:rPr lang="en-US"/>
              <a:t>Find when it decides to explode the bomb and figure out how to make that not happen</a:t>
            </a:r>
          </a:p>
          <a:p>
            <a:r>
              <a:rPr lang="en-US"/>
              <a:t>Don’t dive into system calls (scanf, printf, etc)</a:t>
            </a:r>
          </a:p>
          <a:p>
            <a:r>
              <a:rPr lang="en-US"/>
              <a:t>Don’t go down rabbit holes (too far!)</a:t>
            </a:r>
          </a:p>
          <a:p>
            <a:r>
              <a:rPr lang="en-US"/>
              <a:t>Bounce ideas off someone else</a:t>
            </a:r>
          </a:p>
          <a:p>
            <a:r>
              <a:rPr lang="en-US"/>
              <a:t>Have fun!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Let’s explore!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225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Bomb Project</vt:lpstr>
      <vt:lpstr>The Bomb Project</vt:lpstr>
      <vt:lpstr>Getting started</vt:lpstr>
      <vt:lpstr>gdb (Gnu DeBugger)</vt:lpstr>
      <vt:lpstr>Tips?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Chris Archibald</dc:creator>
  <cp:lastModifiedBy>Chris Archibald</cp:lastModifiedBy>
  <cp:revision>17</cp:revision>
  <dcterms:created xsi:type="dcterms:W3CDTF">2022-01-11T16:11:39Z</dcterms:created>
  <dcterms:modified xsi:type="dcterms:W3CDTF">2022-03-24T15:17:02Z</dcterms:modified>
</cp:coreProperties>
</file>