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64" r:id="rId6"/>
    <p:sldId id="257" r:id="rId7"/>
    <p:sldId id="262" r:id="rId8"/>
    <p:sldId id="258" r:id="rId9"/>
    <p:sldId id="272" r:id="rId10"/>
    <p:sldId id="263" r:id="rId11"/>
    <p:sldId id="266" r:id="rId12"/>
    <p:sldId id="273"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BF9926-9CC1-FE4C-E777-D03472751B0F}" v="573" dt="2023-10-13T00:10:54.104"/>
    <p1510:client id="{5D960DFF-B542-6DB0-6308-25381108FB05}" v="348" dt="2023-10-14T01:19:26.694"/>
    <p1510:client id="{69BEEDFB-9A3A-24D0-4124-8FB357EE3690}" v="10" dt="2023-10-17T23:13:30.822"/>
    <p1510:client id="{CCA185D5-9431-EBA8-596B-2EB91D4B5E31}" v="1079" dt="2023-10-11T22:28:55.582"/>
    <p1510:client id="{DE7E38B9-9153-7EAF-B450-EF218E48D97B}" v="662" dt="2023-10-15T13:44:08.522"/>
    <p1510:client id="{E7B9B57E-92E4-F38B-7C2F-23761C50181A}" v="235" dt="2023-10-12T21:24:29.055"/>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1" autoAdjust="0"/>
    <p:restoredTop sz="90655" autoAdjust="0"/>
  </p:normalViewPr>
  <p:slideViewPr>
    <p:cSldViewPr snapToGrid="0">
      <p:cViewPr>
        <p:scale>
          <a:sx n="100" d="100"/>
          <a:sy n="100" d="100"/>
        </p:scale>
        <p:origin x="-154" y="-619"/>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Jax" userId="S::jax.francis@snhu.edu::ab3d4d8e-679d-46aa-a6cb-175d79b319b2" providerId="AD" clId="Web-{E7B9B57E-92E4-F38B-7C2F-23761C50181A}"/>
    <pc:docChg chg="addSld delSld modSld sldOrd">
      <pc:chgData name="Francis, Jax" userId="S::jax.francis@snhu.edu::ab3d4d8e-679d-46aa-a6cb-175d79b319b2" providerId="AD" clId="Web-{E7B9B57E-92E4-F38B-7C2F-23761C50181A}" dt="2023-10-12T21:24:29.055" v="227" actId="20577"/>
      <pc:docMkLst>
        <pc:docMk/>
      </pc:docMkLst>
      <pc:sldChg chg="addSp delSp modSp ord">
        <pc:chgData name="Francis, Jax" userId="S::jax.francis@snhu.edu::ab3d4d8e-679d-46aa-a6cb-175d79b319b2" providerId="AD" clId="Web-{E7B9B57E-92E4-F38B-7C2F-23761C50181A}" dt="2023-10-12T21:07:31.862" v="162"/>
        <pc:sldMkLst>
          <pc:docMk/>
          <pc:sldMk cId="3571516367" sldId="258"/>
        </pc:sldMkLst>
        <pc:spChg chg="mod">
          <ac:chgData name="Francis, Jax" userId="S::jax.francis@snhu.edu::ab3d4d8e-679d-46aa-a6cb-175d79b319b2" providerId="AD" clId="Web-{E7B9B57E-92E4-F38B-7C2F-23761C50181A}" dt="2023-10-12T20:19:16.558" v="58" actId="14100"/>
          <ac:spMkLst>
            <pc:docMk/>
            <pc:sldMk cId="3571516367" sldId="258"/>
            <ac:spMk id="2" creationId="{0A32731C-311B-46F7-A865-6C3AF6B09A47}"/>
          </ac:spMkLst>
        </pc:spChg>
        <pc:spChg chg="del mod">
          <ac:chgData name="Francis, Jax" userId="S::jax.francis@snhu.edu::ab3d4d8e-679d-46aa-a6cb-175d79b319b2" providerId="AD" clId="Web-{E7B9B57E-92E4-F38B-7C2F-23761C50181A}" dt="2023-10-12T21:07:31.862" v="162"/>
          <ac:spMkLst>
            <pc:docMk/>
            <pc:sldMk cId="3571516367" sldId="258"/>
            <ac:spMk id="3" creationId="{9D5232F9-FD00-464A-9F17-619C91AEF8F3}"/>
          </ac:spMkLst>
        </pc:spChg>
        <pc:picChg chg="add mod">
          <ac:chgData name="Francis, Jax" userId="S::jax.francis@snhu.edu::ab3d4d8e-679d-46aa-a6cb-175d79b319b2" providerId="AD" clId="Web-{E7B9B57E-92E4-F38B-7C2F-23761C50181A}" dt="2023-10-12T20:19:21.590" v="59" actId="14100"/>
          <ac:picMkLst>
            <pc:docMk/>
            <pc:sldMk cId="3571516367" sldId="258"/>
            <ac:picMk id="4" creationId="{56C0067A-5608-8D08-2111-E89BFBABE1A4}"/>
          </ac:picMkLst>
        </pc:picChg>
      </pc:sldChg>
      <pc:sldChg chg="addSp delSp modSp add del">
        <pc:chgData name="Francis, Jax" userId="S::jax.francis@snhu.edu::ab3d4d8e-679d-46aa-a6cb-175d79b319b2" providerId="AD" clId="Web-{E7B9B57E-92E4-F38B-7C2F-23761C50181A}" dt="2023-10-12T21:24:29.055" v="227" actId="20577"/>
        <pc:sldMkLst>
          <pc:docMk/>
          <pc:sldMk cId="379728094" sldId="262"/>
        </pc:sldMkLst>
        <pc:spChg chg="mod">
          <ac:chgData name="Francis, Jax" userId="S::jax.francis@snhu.edu::ab3d4d8e-679d-46aa-a6cb-175d79b319b2" providerId="AD" clId="Web-{E7B9B57E-92E4-F38B-7C2F-23761C50181A}" dt="2023-10-12T21:19:24.481" v="193" actId="1076"/>
          <ac:spMkLst>
            <pc:docMk/>
            <pc:sldMk cId="379728094" sldId="262"/>
            <ac:spMk id="2" creationId="{B1FE5F11-B7B9-4B80-8C6A-A8A7A7190B77}"/>
          </ac:spMkLst>
        </pc:spChg>
        <pc:spChg chg="add del mod">
          <ac:chgData name="Francis, Jax" userId="S::jax.francis@snhu.edu::ab3d4d8e-679d-46aa-a6cb-175d79b319b2" providerId="AD" clId="Web-{E7B9B57E-92E4-F38B-7C2F-23761C50181A}" dt="2023-10-12T21:24:29.055" v="227" actId="20577"/>
          <ac:spMkLst>
            <pc:docMk/>
            <pc:sldMk cId="379728094" sldId="262"/>
            <ac:spMk id="3" creationId="{DA8AFAA9-633A-475C-B8ED-840A34F7294D}"/>
          </ac:spMkLst>
        </pc:spChg>
        <pc:spChg chg="add del mod">
          <ac:chgData name="Francis, Jax" userId="S::jax.francis@snhu.edu::ab3d4d8e-679d-46aa-a6cb-175d79b319b2" providerId="AD" clId="Web-{E7B9B57E-92E4-F38B-7C2F-23761C50181A}" dt="2023-10-12T21:18:31.433" v="180"/>
          <ac:spMkLst>
            <pc:docMk/>
            <pc:sldMk cId="379728094" sldId="262"/>
            <ac:spMk id="5" creationId="{98D8CFDF-1C63-AC6A-404D-0D5CF988E552}"/>
          </ac:spMkLst>
        </pc:spChg>
      </pc:sldChg>
      <pc:sldChg chg="addSp delSp modSp mod ord setBg">
        <pc:chgData name="Francis, Jax" userId="S::jax.francis@snhu.edu::ab3d4d8e-679d-46aa-a6cb-175d79b319b2" providerId="AD" clId="Web-{E7B9B57E-92E4-F38B-7C2F-23761C50181A}" dt="2023-10-12T21:07:18.878" v="161" actId="20577"/>
        <pc:sldMkLst>
          <pc:docMk/>
          <pc:sldMk cId="4055079983" sldId="263"/>
        </pc:sldMkLst>
        <pc:spChg chg="mod">
          <ac:chgData name="Francis, Jax" userId="S::jax.francis@snhu.edu::ab3d4d8e-679d-46aa-a6cb-175d79b319b2" providerId="AD" clId="Web-{E7B9B57E-92E4-F38B-7C2F-23761C50181A}" dt="2023-10-12T21:07:18.878" v="161" actId="20577"/>
          <ac:spMkLst>
            <pc:docMk/>
            <pc:sldMk cId="4055079983" sldId="263"/>
            <ac:spMk id="2" creationId="{42DD0E59-4C68-4F87-9821-23C69713D980}"/>
          </ac:spMkLst>
        </pc:spChg>
        <pc:spChg chg="del">
          <ac:chgData name="Francis, Jax" userId="S::jax.francis@snhu.edu::ab3d4d8e-679d-46aa-a6cb-175d79b319b2" providerId="AD" clId="Web-{E7B9B57E-92E4-F38B-7C2F-23761C50181A}" dt="2023-10-12T20:53:55.255" v="120"/>
          <ac:spMkLst>
            <pc:docMk/>
            <pc:sldMk cId="4055079983" sldId="263"/>
            <ac:spMk id="3" creationId="{25A49E2A-E51F-4DB7-B643-0BACFA4CDF33}"/>
          </ac:spMkLst>
        </pc:spChg>
        <pc:spChg chg="add del mod">
          <ac:chgData name="Francis, Jax" userId="S::jax.francis@snhu.edu::ab3d4d8e-679d-46aa-a6cb-175d79b319b2" providerId="AD" clId="Web-{E7B9B57E-92E4-F38B-7C2F-23761C50181A}" dt="2023-10-12T20:53:30.536" v="98"/>
          <ac:spMkLst>
            <pc:docMk/>
            <pc:sldMk cId="4055079983" sldId="263"/>
            <ac:spMk id="5" creationId="{3C8BD444-C09D-1823-7072-59D53E5D8360}"/>
          </ac:spMkLst>
        </pc:spChg>
        <pc:spChg chg="del">
          <ac:chgData name="Francis, Jax" userId="S::jax.francis@snhu.edu::ab3d4d8e-679d-46aa-a6cb-175d79b319b2" providerId="AD" clId="Web-{E7B9B57E-92E4-F38B-7C2F-23761C50181A}" dt="2023-10-12T20:53:28.114" v="94"/>
          <ac:spMkLst>
            <pc:docMk/>
            <pc:sldMk cId="4055079983" sldId="263"/>
            <ac:spMk id="8" creationId="{9584E2DE-7061-44CB-A94B-5555484F9744}"/>
          </ac:spMkLst>
        </pc:spChg>
        <pc:spChg chg="del">
          <ac:chgData name="Francis, Jax" userId="S::jax.francis@snhu.edu::ab3d4d8e-679d-46aa-a6cb-175d79b319b2" providerId="AD" clId="Web-{E7B9B57E-92E4-F38B-7C2F-23761C50181A}" dt="2023-10-12T20:53:27.692" v="91"/>
          <ac:spMkLst>
            <pc:docMk/>
            <pc:sldMk cId="4055079983" sldId="263"/>
            <ac:spMk id="9" creationId="{87AF403D-91FB-404C-9346-862EFEC3564F}"/>
          </ac:spMkLst>
        </pc:spChg>
        <pc:spChg chg="del">
          <ac:chgData name="Francis, Jax" userId="S::jax.francis@snhu.edu::ab3d4d8e-679d-46aa-a6cb-175d79b319b2" providerId="AD" clId="Web-{E7B9B57E-92E4-F38B-7C2F-23761C50181A}" dt="2023-10-12T20:53:30.770" v="100"/>
          <ac:spMkLst>
            <pc:docMk/>
            <pc:sldMk cId="4055079983" sldId="263"/>
            <ac:spMk id="10" creationId="{0EE34DCC-0789-4B21-A328-FF554B1B07BE}"/>
          </ac:spMkLst>
        </pc:spChg>
        <pc:spChg chg="del">
          <ac:chgData name="Francis, Jax" userId="S::jax.francis@snhu.edu::ab3d4d8e-679d-46aa-a6cb-175d79b319b2" providerId="AD" clId="Web-{E7B9B57E-92E4-F38B-7C2F-23761C50181A}" dt="2023-10-12T20:53:56.380" v="121"/>
          <ac:spMkLst>
            <pc:docMk/>
            <pc:sldMk cId="4055079983" sldId="263"/>
            <ac:spMk id="11" creationId="{AA8375DF-11E9-44DF-BAA3-EACBE17AF4A7}"/>
          </ac:spMkLst>
        </pc:spChg>
        <pc:spChg chg="del">
          <ac:chgData name="Francis, Jax" userId="S::jax.francis@snhu.edu::ab3d4d8e-679d-46aa-a6cb-175d79b319b2" providerId="AD" clId="Web-{E7B9B57E-92E4-F38B-7C2F-23761C50181A}" dt="2023-10-12T20:53:27.973" v="93"/>
          <ac:spMkLst>
            <pc:docMk/>
            <pc:sldMk cId="4055079983" sldId="263"/>
            <ac:spMk id="12" creationId="{57F11552-18E0-4565-AE6F-DE5290DF1269}"/>
          </ac:spMkLst>
        </pc:spChg>
        <pc:spChg chg="del">
          <ac:chgData name="Francis, Jax" userId="S::jax.francis@snhu.edu::ab3d4d8e-679d-46aa-a6cb-175d79b319b2" providerId="AD" clId="Web-{E7B9B57E-92E4-F38B-7C2F-23761C50181A}" dt="2023-10-12T20:53:27.551" v="90"/>
          <ac:spMkLst>
            <pc:docMk/>
            <pc:sldMk cId="4055079983" sldId="263"/>
            <ac:spMk id="13" creationId="{92682AD9-94FA-4E64-864B-DC8F7A320D5C}"/>
          </ac:spMkLst>
        </pc:spChg>
        <pc:spChg chg="del">
          <ac:chgData name="Francis, Jax" userId="S::jax.francis@snhu.edu::ab3d4d8e-679d-46aa-a6cb-175d79b319b2" providerId="AD" clId="Web-{E7B9B57E-92E4-F38B-7C2F-23761C50181A}" dt="2023-10-12T20:53:30.661" v="99"/>
          <ac:spMkLst>
            <pc:docMk/>
            <pc:sldMk cId="4055079983" sldId="263"/>
            <ac:spMk id="14" creationId="{AE93F4CF-DD26-41DA-BA4C-2DCAC0B2F5EB}"/>
          </ac:spMkLst>
        </pc:spChg>
        <pc:spChg chg="add del mod">
          <ac:chgData name="Francis, Jax" userId="S::jax.francis@snhu.edu::ab3d4d8e-679d-46aa-a6cb-175d79b319b2" providerId="AD" clId="Web-{E7B9B57E-92E4-F38B-7C2F-23761C50181A}" dt="2023-10-12T20:53:30.536" v="97"/>
          <ac:spMkLst>
            <pc:docMk/>
            <pc:sldMk cId="4055079983" sldId="263"/>
            <ac:spMk id="15" creationId="{0C9DCC62-B47A-364C-2E5F-1AB409321DC7}"/>
          </ac:spMkLst>
        </pc:spChg>
        <pc:spChg chg="add del mod">
          <ac:chgData name="Francis, Jax" userId="S::jax.francis@snhu.edu::ab3d4d8e-679d-46aa-a6cb-175d79b319b2" providerId="AD" clId="Web-{E7B9B57E-92E4-F38B-7C2F-23761C50181A}" dt="2023-10-12T20:53:26.223" v="81"/>
          <ac:spMkLst>
            <pc:docMk/>
            <pc:sldMk cId="4055079983" sldId="263"/>
            <ac:spMk id="18" creationId="{271AE685-CED7-A595-678D-90985EEBE11E}"/>
          </ac:spMkLst>
        </pc:spChg>
        <pc:spChg chg="add del mod">
          <ac:chgData name="Francis, Jax" userId="S::jax.francis@snhu.edu::ab3d4d8e-679d-46aa-a6cb-175d79b319b2" providerId="AD" clId="Web-{E7B9B57E-92E4-F38B-7C2F-23761C50181A}" dt="2023-10-12T20:53:37.552" v="114"/>
          <ac:spMkLst>
            <pc:docMk/>
            <pc:sldMk cId="4055079983" sldId="263"/>
            <ac:spMk id="20" creationId="{B1C44D8B-0047-080F-4978-7D4310289B37}"/>
          </ac:spMkLst>
        </pc:spChg>
        <pc:spChg chg="add del mod">
          <ac:chgData name="Francis, Jax" userId="S::jax.francis@snhu.edu::ab3d4d8e-679d-46aa-a6cb-175d79b319b2" providerId="AD" clId="Web-{E7B9B57E-92E4-F38B-7C2F-23761C50181A}" dt="2023-10-12T20:53:35.036" v="113"/>
          <ac:spMkLst>
            <pc:docMk/>
            <pc:sldMk cId="4055079983" sldId="263"/>
            <ac:spMk id="22" creationId="{E0995183-8EDB-5618-D761-748FBD155B26}"/>
          </ac:spMkLst>
        </pc:spChg>
        <pc:spChg chg="add del mod">
          <ac:chgData name="Francis, Jax" userId="S::jax.francis@snhu.edu::ab3d4d8e-679d-46aa-a6cb-175d79b319b2" providerId="AD" clId="Web-{E7B9B57E-92E4-F38B-7C2F-23761C50181A}" dt="2023-10-12T20:53:35.036" v="112"/>
          <ac:spMkLst>
            <pc:docMk/>
            <pc:sldMk cId="4055079983" sldId="263"/>
            <ac:spMk id="24" creationId="{14258A87-D14E-F134-224C-EC4C6749094C}"/>
          </ac:spMkLst>
        </pc:spChg>
        <pc:spChg chg="add del mod">
          <ac:chgData name="Francis, Jax" userId="S::jax.francis@snhu.edu::ab3d4d8e-679d-46aa-a6cb-175d79b319b2" providerId="AD" clId="Web-{E7B9B57E-92E4-F38B-7C2F-23761C50181A}" dt="2023-10-12T20:56:14.104" v="136"/>
          <ac:spMkLst>
            <pc:docMk/>
            <pc:sldMk cId="4055079983" sldId="263"/>
            <ac:spMk id="26" creationId="{62991142-984E-5167-2C5F-E197C77C431C}"/>
          </ac:spMkLst>
        </pc:spChg>
        <pc:spChg chg="add del mod">
          <ac:chgData name="Francis, Jax" userId="S::jax.francis@snhu.edu::ab3d4d8e-679d-46aa-a6cb-175d79b319b2" providerId="AD" clId="Web-{E7B9B57E-92E4-F38B-7C2F-23761C50181A}" dt="2023-10-12T20:53:35.036" v="111"/>
          <ac:spMkLst>
            <pc:docMk/>
            <pc:sldMk cId="4055079983" sldId="263"/>
            <ac:spMk id="28" creationId="{199164CD-9FE4-5884-FB1A-A23C2F831F55}"/>
          </ac:spMkLst>
        </pc:spChg>
        <pc:spChg chg="add del mod">
          <ac:chgData name="Francis, Jax" userId="S::jax.francis@snhu.edu::ab3d4d8e-679d-46aa-a6cb-175d79b319b2" providerId="AD" clId="Web-{E7B9B57E-92E4-F38B-7C2F-23761C50181A}" dt="2023-10-12T20:53:35.036" v="110"/>
          <ac:spMkLst>
            <pc:docMk/>
            <pc:sldMk cId="4055079983" sldId="263"/>
            <ac:spMk id="30" creationId="{F79C487A-EA74-97E9-5423-959A29EF753F}"/>
          </ac:spMkLst>
        </pc:spChg>
        <pc:spChg chg="add del mod">
          <ac:chgData name="Francis, Jax" userId="S::jax.francis@snhu.edu::ab3d4d8e-679d-46aa-a6cb-175d79b319b2" providerId="AD" clId="Web-{E7B9B57E-92E4-F38B-7C2F-23761C50181A}" dt="2023-10-12T20:53:35.036" v="109"/>
          <ac:spMkLst>
            <pc:docMk/>
            <pc:sldMk cId="4055079983" sldId="263"/>
            <ac:spMk id="32" creationId="{A05A92F2-7992-DBA8-F497-02753178986C}"/>
          </ac:spMkLst>
        </pc:spChg>
        <pc:spChg chg="add del mod">
          <ac:chgData name="Francis, Jax" userId="S::jax.francis@snhu.edu::ab3d4d8e-679d-46aa-a6cb-175d79b319b2" providerId="AD" clId="Web-{E7B9B57E-92E4-F38B-7C2F-23761C50181A}" dt="2023-10-12T20:53:39.239" v="115"/>
          <ac:spMkLst>
            <pc:docMk/>
            <pc:sldMk cId="4055079983" sldId="263"/>
            <ac:spMk id="34" creationId="{896BC47D-9F7F-CF0E-F5EA-296B1D0A8CAA}"/>
          </ac:spMkLst>
        </pc:spChg>
        <pc:spChg chg="del mod">
          <ac:chgData name="Francis, Jax" userId="S::jax.francis@snhu.edu::ab3d4d8e-679d-46aa-a6cb-175d79b319b2" providerId="AD" clId="Web-{E7B9B57E-92E4-F38B-7C2F-23761C50181A}" dt="2023-10-12T20:57:57.030" v="143"/>
          <ac:spMkLst>
            <pc:docMk/>
            <pc:sldMk cId="4055079983" sldId="263"/>
            <ac:spMk id="36" creationId="{9935192B-6592-4598-9D51-CFDF6F0A854F}"/>
          </ac:spMkLst>
        </pc:spChg>
        <pc:spChg chg="add del mod">
          <ac:chgData name="Francis, Jax" userId="S::jax.francis@snhu.edu::ab3d4d8e-679d-46aa-a6cb-175d79b319b2" providerId="AD" clId="Web-{E7B9B57E-92E4-F38B-7C2F-23761C50181A}" dt="2023-10-12T20:53:35.036" v="108"/>
          <ac:spMkLst>
            <pc:docMk/>
            <pc:sldMk cId="4055079983" sldId="263"/>
            <ac:spMk id="37" creationId="{5631A1A9-9ECA-DF91-8A83-8D685492E155}"/>
          </ac:spMkLst>
        </pc:spChg>
        <pc:spChg chg="add del mod">
          <ac:chgData name="Francis, Jax" userId="S::jax.francis@snhu.edu::ab3d4d8e-679d-46aa-a6cb-175d79b319b2" providerId="AD" clId="Web-{E7B9B57E-92E4-F38B-7C2F-23761C50181A}" dt="2023-10-12T20:53:35.036" v="107"/>
          <ac:spMkLst>
            <pc:docMk/>
            <pc:sldMk cId="4055079983" sldId="263"/>
            <ac:spMk id="39" creationId="{6F3B42A8-9540-9D98-9162-C2014C605DC8}"/>
          </ac:spMkLst>
        </pc:spChg>
        <pc:spChg chg="del">
          <ac:chgData name="Francis, Jax" userId="S::jax.francis@snhu.edu::ab3d4d8e-679d-46aa-a6cb-175d79b319b2" providerId="AD" clId="Web-{E7B9B57E-92E4-F38B-7C2F-23761C50181A}" dt="2023-10-12T20:53:26.973" v="86"/>
          <ac:spMkLst>
            <pc:docMk/>
            <pc:sldMk cId="4055079983" sldId="263"/>
            <ac:spMk id="41" creationId="{6B09ED3A-8EC7-42CA-B68B-1377E5460E75}"/>
          </ac:spMkLst>
        </pc:spChg>
        <pc:spChg chg="del">
          <ac:chgData name="Francis, Jax" userId="S::jax.francis@snhu.edu::ab3d4d8e-679d-46aa-a6cb-175d79b319b2" providerId="AD" clId="Web-{E7B9B57E-92E4-F38B-7C2F-23761C50181A}" dt="2023-10-12T20:53:26.536" v="83"/>
          <ac:spMkLst>
            <pc:docMk/>
            <pc:sldMk cId="4055079983" sldId="263"/>
            <ac:spMk id="42" creationId="{3E07A9F3-763B-41EA-AC65-8EDB2CA31B8A}"/>
          </ac:spMkLst>
        </pc:spChg>
        <pc:spChg chg="del">
          <ac:chgData name="Francis, Jax" userId="S::jax.francis@snhu.edu::ab3d4d8e-679d-46aa-a6cb-175d79b319b2" providerId="AD" clId="Web-{E7B9B57E-92E4-F38B-7C2F-23761C50181A}" dt="2023-10-12T20:53:19.051" v="79"/>
          <ac:spMkLst>
            <pc:docMk/>
            <pc:sldMk cId="4055079983" sldId="263"/>
            <ac:spMk id="43" creationId="{7E484450-BE48-4C65-AEE1-5650AAC06067}"/>
          </ac:spMkLst>
        </pc:spChg>
        <pc:spChg chg="add del mod">
          <ac:chgData name="Francis, Jax" userId="S::jax.francis@snhu.edu::ab3d4d8e-679d-46aa-a6cb-175d79b319b2" providerId="AD" clId="Web-{E7B9B57E-92E4-F38B-7C2F-23761C50181A}" dt="2023-10-12T20:56:12.401" v="135"/>
          <ac:spMkLst>
            <pc:docMk/>
            <pc:sldMk cId="4055079983" sldId="263"/>
            <ac:spMk id="44" creationId="{F759A1DD-45A5-4764-8966-C107C4C4832C}"/>
          </ac:spMkLst>
        </pc:spChg>
        <pc:spChg chg="del">
          <ac:chgData name="Francis, Jax" userId="S::jax.francis@snhu.edu::ab3d4d8e-679d-46aa-a6cb-175d79b319b2" providerId="AD" clId="Web-{E7B9B57E-92E4-F38B-7C2F-23761C50181A}" dt="2023-10-12T20:53:26.833" v="85"/>
          <ac:spMkLst>
            <pc:docMk/>
            <pc:sldMk cId="4055079983" sldId="263"/>
            <ac:spMk id="45" creationId="{021B5FEC-BECF-4604-A9AB-1C9E810794F6}"/>
          </ac:spMkLst>
        </pc:spChg>
        <pc:spChg chg="del">
          <ac:chgData name="Francis, Jax" userId="S::jax.francis@snhu.edu::ab3d4d8e-679d-46aa-a6cb-175d79b319b2" providerId="AD" clId="Web-{E7B9B57E-92E4-F38B-7C2F-23761C50181A}" dt="2023-10-12T20:53:26.379" v="82"/>
          <ac:spMkLst>
            <pc:docMk/>
            <pc:sldMk cId="4055079983" sldId="263"/>
            <ac:spMk id="46" creationId="{53A42804-1F4C-424E-9CB4-D1CD97B11CDE}"/>
          </ac:spMkLst>
        </pc:spChg>
        <pc:spChg chg="del mod">
          <ac:chgData name="Francis, Jax" userId="S::jax.francis@snhu.edu::ab3d4d8e-679d-46aa-a6cb-175d79b319b2" providerId="AD" clId="Web-{E7B9B57E-92E4-F38B-7C2F-23761C50181A}" dt="2023-10-12T20:53:16.504" v="78"/>
          <ac:spMkLst>
            <pc:docMk/>
            <pc:sldMk cId="4055079983" sldId="263"/>
            <ac:spMk id="47" creationId="{8D8B5AD3-AE51-4D7A-AE7B-E9C350D0879B}"/>
          </ac:spMkLst>
        </pc:spChg>
        <pc:spChg chg="add del mod">
          <ac:chgData name="Francis, Jax" userId="S::jax.francis@snhu.edu::ab3d4d8e-679d-46aa-a6cb-175d79b319b2" providerId="AD" clId="Web-{E7B9B57E-92E4-F38B-7C2F-23761C50181A}" dt="2023-10-12T20:53:35.036" v="106"/>
          <ac:spMkLst>
            <pc:docMk/>
            <pc:sldMk cId="4055079983" sldId="263"/>
            <ac:spMk id="48" creationId="{DE103254-12C1-06C1-DFB2-9DB052653A5B}"/>
          </ac:spMkLst>
        </pc:spChg>
        <pc:spChg chg="add del mod">
          <ac:chgData name="Francis, Jax" userId="S::jax.francis@snhu.edu::ab3d4d8e-679d-46aa-a6cb-175d79b319b2" providerId="AD" clId="Web-{E7B9B57E-92E4-F38B-7C2F-23761C50181A}" dt="2023-10-12T20:53:35.036" v="105"/>
          <ac:spMkLst>
            <pc:docMk/>
            <pc:sldMk cId="4055079983" sldId="263"/>
            <ac:spMk id="50" creationId="{8FA72358-E9CE-33C7-76A6-F830F8C8C6A8}"/>
          </ac:spMkLst>
        </pc:spChg>
        <pc:spChg chg="add del mod">
          <ac:chgData name="Francis, Jax" userId="S::jax.francis@snhu.edu::ab3d4d8e-679d-46aa-a6cb-175d79b319b2" providerId="AD" clId="Web-{E7B9B57E-92E4-F38B-7C2F-23761C50181A}" dt="2023-10-12T20:53:35.036" v="104"/>
          <ac:spMkLst>
            <pc:docMk/>
            <pc:sldMk cId="4055079983" sldId="263"/>
            <ac:spMk id="52" creationId="{5A067391-7B25-A456-7C44-3EC0C7F11AC3}"/>
          </ac:spMkLst>
        </pc:spChg>
        <pc:spChg chg="add del mod">
          <ac:chgData name="Francis, Jax" userId="S::jax.francis@snhu.edu::ab3d4d8e-679d-46aa-a6cb-175d79b319b2" providerId="AD" clId="Web-{E7B9B57E-92E4-F38B-7C2F-23761C50181A}" dt="2023-10-12T20:53:35.036" v="103"/>
          <ac:spMkLst>
            <pc:docMk/>
            <pc:sldMk cId="4055079983" sldId="263"/>
            <ac:spMk id="54" creationId="{A1687F26-BADC-23B6-6A58-179DEE81F474}"/>
          </ac:spMkLst>
        </pc:spChg>
        <pc:spChg chg="add del mod">
          <ac:chgData name="Francis, Jax" userId="S::jax.francis@snhu.edu::ab3d4d8e-679d-46aa-a6cb-175d79b319b2" providerId="AD" clId="Web-{E7B9B57E-92E4-F38B-7C2F-23761C50181A}" dt="2023-10-12T20:53:35.036" v="102"/>
          <ac:spMkLst>
            <pc:docMk/>
            <pc:sldMk cId="4055079983" sldId="263"/>
            <ac:spMk id="56" creationId="{FA5DCF36-B906-2445-00A7-5D3A735794FA}"/>
          </ac:spMkLst>
        </pc:spChg>
        <pc:spChg chg="mod">
          <ac:chgData name="Francis, Jax" userId="S::jax.francis@snhu.edu::ab3d4d8e-679d-46aa-a6cb-175d79b319b2" providerId="AD" clId="Web-{E7B9B57E-92E4-F38B-7C2F-23761C50181A}" dt="2023-10-12T20:56:27.730" v="141" actId="20577"/>
          <ac:spMkLst>
            <pc:docMk/>
            <pc:sldMk cId="4055079983" sldId="263"/>
            <ac:spMk id="57" creationId="{3A38BE84-957B-46B9-A315-4B5064DFF1A1}"/>
          </ac:spMkLst>
        </pc:spChg>
        <pc:spChg chg="add del mod">
          <ac:chgData name="Francis, Jax" userId="S::jax.francis@snhu.edu::ab3d4d8e-679d-46aa-a6cb-175d79b319b2" providerId="AD" clId="Web-{E7B9B57E-92E4-F38B-7C2F-23761C50181A}" dt="2023-10-12T20:53:44.599" v="117"/>
          <ac:spMkLst>
            <pc:docMk/>
            <pc:sldMk cId="4055079983" sldId="263"/>
            <ac:spMk id="60" creationId="{1BAD12B2-CD0D-C888-DE2C-25D2E42E4C59}"/>
          </ac:spMkLst>
        </pc:spChg>
        <pc:spChg chg="add del mod">
          <ac:chgData name="Francis, Jax" userId="S::jax.francis@snhu.edu::ab3d4d8e-679d-46aa-a6cb-175d79b319b2" providerId="AD" clId="Web-{E7B9B57E-92E4-F38B-7C2F-23761C50181A}" dt="2023-10-12T20:53:44.599" v="116"/>
          <ac:spMkLst>
            <pc:docMk/>
            <pc:sldMk cId="4055079983" sldId="263"/>
            <ac:spMk id="62" creationId="{7E45FEB0-44EE-EDF8-711F-4582B5B3C92F}"/>
          </ac:spMkLst>
        </pc:spChg>
        <pc:spChg chg="add del mod">
          <ac:chgData name="Francis, Jax" userId="S::jax.francis@snhu.edu::ab3d4d8e-679d-46aa-a6cb-175d79b319b2" providerId="AD" clId="Web-{E7B9B57E-92E4-F38B-7C2F-23761C50181A}" dt="2023-10-12T20:53:57.755" v="123"/>
          <ac:spMkLst>
            <pc:docMk/>
            <pc:sldMk cId="4055079983" sldId="263"/>
            <ac:spMk id="320" creationId="{307E25C1-6AF2-9051-ADDE-6BA25FE2E248}"/>
          </ac:spMkLst>
        </pc:spChg>
        <pc:spChg chg="add del mod">
          <ac:chgData name="Francis, Jax" userId="S::jax.francis@snhu.edu::ab3d4d8e-679d-46aa-a6cb-175d79b319b2" providerId="AD" clId="Web-{E7B9B57E-92E4-F38B-7C2F-23761C50181A}" dt="2023-10-12T20:53:57.130" v="122"/>
          <ac:spMkLst>
            <pc:docMk/>
            <pc:sldMk cId="4055079983" sldId="263"/>
            <ac:spMk id="322" creationId="{266E1DDD-2AA4-FEB1-3FB3-8831E6ED9E8C}"/>
          </ac:spMkLst>
        </pc:spChg>
        <pc:spChg chg="add del mod">
          <ac:chgData name="Francis, Jax" userId="S::jax.francis@snhu.edu::ab3d4d8e-679d-46aa-a6cb-175d79b319b2" providerId="AD" clId="Web-{E7B9B57E-92E4-F38B-7C2F-23761C50181A}" dt="2023-10-12T20:56:01.400" v="132"/>
          <ac:spMkLst>
            <pc:docMk/>
            <pc:sldMk cId="4055079983" sldId="263"/>
            <ac:spMk id="325" creationId="{5C41BC57-482C-BF1D-6685-7C89529B300F}"/>
          </ac:spMkLst>
        </pc:spChg>
        <pc:spChg chg="add del mod">
          <ac:chgData name="Francis, Jax" userId="S::jax.francis@snhu.edu::ab3d4d8e-679d-46aa-a6cb-175d79b319b2" providerId="AD" clId="Web-{E7B9B57E-92E4-F38B-7C2F-23761C50181A}" dt="2023-10-12T20:56:14.745" v="137"/>
          <ac:spMkLst>
            <pc:docMk/>
            <pc:sldMk cId="4055079983" sldId="263"/>
            <ac:spMk id="327" creationId="{E6B90D81-49F0-541E-CF90-B6826B423618}"/>
          </ac:spMkLst>
        </pc:spChg>
        <pc:picChg chg="del">
          <ac:chgData name="Francis, Jax" userId="S::jax.francis@snhu.edu::ab3d4d8e-679d-46aa-a6cb-175d79b319b2" providerId="AD" clId="Web-{E7B9B57E-92E4-F38B-7C2F-23761C50181A}" dt="2023-10-12T20:53:27.411" v="89"/>
          <ac:picMkLst>
            <pc:docMk/>
            <pc:sldMk cId="4055079983" sldId="263"/>
            <ac:picMk id="6" creationId="{33ECF93A-478B-A27E-0C69-55C8B55C4963}"/>
          </ac:picMkLst>
        </pc:picChg>
        <pc:picChg chg="del">
          <ac:chgData name="Francis, Jax" userId="S::jax.francis@snhu.edu::ab3d4d8e-679d-46aa-a6cb-175d79b319b2" providerId="AD" clId="Web-{E7B9B57E-92E4-F38B-7C2F-23761C50181A}" dt="2023-10-12T20:53:28.379" v="96"/>
          <ac:picMkLst>
            <pc:docMk/>
            <pc:sldMk cId="4055079983" sldId="263"/>
            <ac:picMk id="16" creationId="{266A30B7-119F-18D7-4F7E-F11FCA29FBFE}"/>
          </ac:picMkLst>
        </pc:picChg>
        <pc:picChg chg="add del mod">
          <ac:chgData name="Francis, Jax" userId="S::jax.francis@snhu.edu::ab3d4d8e-679d-46aa-a6cb-175d79b319b2" providerId="AD" clId="Web-{E7B9B57E-92E4-F38B-7C2F-23761C50181A}" dt="2023-10-12T20:56:06.713" v="134"/>
          <ac:picMkLst>
            <pc:docMk/>
            <pc:sldMk cId="4055079983" sldId="263"/>
            <ac:picMk id="323" creationId="{AE794E12-60B5-D487-797E-7779A682F58A}"/>
          </ac:picMkLst>
        </pc:picChg>
        <pc:picChg chg="add mod">
          <ac:chgData name="Francis, Jax" userId="S::jax.francis@snhu.edu::ab3d4d8e-679d-46aa-a6cb-175d79b319b2" providerId="AD" clId="Web-{E7B9B57E-92E4-F38B-7C2F-23761C50181A}" dt="2023-10-12T20:59:05.173" v="150" actId="1076"/>
          <ac:picMkLst>
            <pc:docMk/>
            <pc:sldMk cId="4055079983" sldId="263"/>
            <ac:picMk id="328" creationId="{37D5BE16-5B72-D396-E867-B1D44DFAE605}"/>
          </ac:picMkLst>
        </pc:picChg>
        <pc:picChg chg="del">
          <ac:chgData name="Francis, Jax" userId="S::jax.francis@snhu.edu::ab3d4d8e-679d-46aa-a6cb-175d79b319b2" providerId="AD" clId="Web-{E7B9B57E-92E4-F38B-7C2F-23761C50181A}" dt="2023-10-12T20:53:28.239" v="95"/>
          <ac:picMkLst>
            <pc:docMk/>
            <pc:sldMk cId="4055079983" sldId="263"/>
            <ac:picMk id="359" creationId="{32C08192-2F27-4ED3-9CEE-4C37C7DFE674}"/>
          </ac:picMkLst>
        </pc:picChg>
        <pc:picChg chg="del">
          <ac:chgData name="Francis, Jax" userId="S::jax.francis@snhu.edu::ab3d4d8e-679d-46aa-a6cb-175d79b319b2" providerId="AD" clId="Web-{E7B9B57E-92E4-F38B-7C2F-23761C50181A}" dt="2023-10-12T20:53:27.833" v="92"/>
          <ac:picMkLst>
            <pc:docMk/>
            <pc:sldMk cId="4055079983" sldId="263"/>
            <ac:picMk id="361" creationId="{CA581025-9A6A-4294-8F86-E611BCEFAB15}"/>
          </ac:picMkLst>
        </pc:picChg>
        <pc:picChg chg="del">
          <ac:chgData name="Francis, Jax" userId="S::jax.francis@snhu.edu::ab3d4d8e-679d-46aa-a6cb-175d79b319b2" providerId="AD" clId="Web-{E7B9B57E-92E4-F38B-7C2F-23761C50181A}" dt="2023-10-12T20:53:27.254" v="88"/>
          <ac:picMkLst>
            <pc:docMk/>
            <pc:sldMk cId="4055079983" sldId="263"/>
            <ac:picMk id="365" creationId="{13CD5AED-E130-432E-8952-7CB3F68F3312}"/>
          </ac:picMkLst>
        </pc:picChg>
        <pc:picChg chg="del">
          <ac:chgData name="Francis, Jax" userId="S::jax.francis@snhu.edu::ab3d4d8e-679d-46aa-a6cb-175d79b319b2" providerId="AD" clId="Web-{E7B9B57E-92E4-F38B-7C2F-23761C50181A}" dt="2023-10-12T20:53:27.114" v="87"/>
          <ac:picMkLst>
            <pc:docMk/>
            <pc:sldMk cId="4055079983" sldId="263"/>
            <ac:picMk id="367" creationId="{73D462EE-3D1E-4964-B729-2B963BD87288}"/>
          </ac:picMkLst>
        </pc:picChg>
        <pc:picChg chg="del">
          <ac:chgData name="Francis, Jax" userId="S::jax.francis@snhu.edu::ab3d4d8e-679d-46aa-a6cb-175d79b319b2" providerId="AD" clId="Web-{E7B9B57E-92E4-F38B-7C2F-23761C50181A}" dt="2023-10-12T20:53:26.676" v="84"/>
          <ac:picMkLst>
            <pc:docMk/>
            <pc:sldMk cId="4055079983" sldId="263"/>
            <ac:picMk id="369" creationId="{3DD82FDB-1001-45E1-AA54-7904FCC108DE}"/>
          </ac:picMkLst>
        </pc:picChg>
        <pc:picChg chg="del">
          <ac:chgData name="Francis, Jax" userId="S::jax.francis@snhu.edu::ab3d4d8e-679d-46aa-a6cb-175d79b319b2" providerId="AD" clId="Web-{E7B9B57E-92E4-F38B-7C2F-23761C50181A}" dt="2023-10-12T20:53:20.285" v="80"/>
          <ac:picMkLst>
            <pc:docMk/>
            <pc:sldMk cId="4055079983" sldId="263"/>
            <ac:picMk id="371" creationId="{5DC64598-F871-46A7-9338-8EB7BF26BEB6}"/>
          </ac:picMkLst>
        </pc:picChg>
      </pc:sldChg>
      <pc:sldChg chg="modSp">
        <pc:chgData name="Francis, Jax" userId="S::jax.francis@snhu.edu::ab3d4d8e-679d-46aa-a6cb-175d79b319b2" providerId="AD" clId="Web-{E7B9B57E-92E4-F38B-7C2F-23761C50181A}" dt="2023-10-12T19:59:45.488" v="8" actId="20577"/>
        <pc:sldMkLst>
          <pc:docMk/>
          <pc:sldMk cId="2619301236" sldId="264"/>
        </pc:sldMkLst>
        <pc:spChg chg="mod">
          <ac:chgData name="Francis, Jax" userId="S::jax.francis@snhu.edu::ab3d4d8e-679d-46aa-a6cb-175d79b319b2" providerId="AD" clId="Web-{E7B9B57E-92E4-F38B-7C2F-23761C50181A}" dt="2023-10-12T19:59:45.488" v="8" actId="20577"/>
          <ac:spMkLst>
            <pc:docMk/>
            <pc:sldMk cId="2619301236" sldId="264"/>
            <ac:spMk id="2" creationId="{4F6A2D15-4D68-4BF7-9421-032AE6C8852C}"/>
          </ac:spMkLst>
        </pc:spChg>
        <pc:spChg chg="mod">
          <ac:chgData name="Francis, Jax" userId="S::jax.francis@snhu.edu::ab3d4d8e-679d-46aa-a6cb-175d79b319b2" providerId="AD" clId="Web-{E7B9B57E-92E4-F38B-7C2F-23761C50181A}" dt="2023-10-12T19:57:56.359" v="6" actId="20577"/>
          <ac:spMkLst>
            <pc:docMk/>
            <pc:sldMk cId="2619301236" sldId="264"/>
            <ac:spMk id="11" creationId="{DB420882-1CC0-49B4-8DDE-24EC26687506}"/>
          </ac:spMkLst>
        </pc:spChg>
        <pc:picChg chg="mod">
          <ac:chgData name="Francis, Jax" userId="S::jax.francis@snhu.edu::ab3d4d8e-679d-46aa-a6cb-175d79b319b2" providerId="AD" clId="Web-{E7B9B57E-92E4-F38B-7C2F-23761C50181A}" dt="2023-10-12T19:57:44.500" v="3"/>
          <ac:picMkLst>
            <pc:docMk/>
            <pc:sldMk cId="2619301236" sldId="264"/>
            <ac:picMk id="6" creationId="{7B3BFDC1-8EC7-A38B-9064-F456B71CDAC3}"/>
          </ac:picMkLst>
        </pc:picChg>
      </pc:sldChg>
      <pc:sldChg chg="add mod ord replId setBg">
        <pc:chgData name="Francis, Jax" userId="S::jax.francis@snhu.edu::ab3d4d8e-679d-46aa-a6cb-175d79b319b2" providerId="AD" clId="Web-{E7B9B57E-92E4-F38B-7C2F-23761C50181A}" dt="2023-10-12T21:06:30.470" v="156"/>
        <pc:sldMkLst>
          <pc:docMk/>
          <pc:sldMk cId="1219354765" sldId="272"/>
        </pc:sldMkLst>
      </pc:sldChg>
    </pc:docChg>
  </pc:docChgLst>
  <pc:docChgLst>
    <pc:chgData name="Francis, Jax" userId="S::jax.francis@snhu.edu::ab3d4d8e-679d-46aa-a6cb-175d79b319b2" providerId="AD" clId="Web-{69BEEDFB-9A3A-24D0-4124-8FB357EE3690}"/>
    <pc:docChg chg="modSld">
      <pc:chgData name="Francis, Jax" userId="S::jax.francis@snhu.edu::ab3d4d8e-679d-46aa-a6cb-175d79b319b2" providerId="AD" clId="Web-{69BEEDFB-9A3A-24D0-4124-8FB357EE3690}" dt="2023-10-17T23:13:30.822" v="9"/>
      <pc:docMkLst>
        <pc:docMk/>
      </pc:docMkLst>
      <pc:sldChg chg="modTransition">
        <pc:chgData name="Francis, Jax" userId="S::jax.francis@snhu.edu::ab3d4d8e-679d-46aa-a6cb-175d79b319b2" providerId="AD" clId="Web-{69BEEDFB-9A3A-24D0-4124-8FB357EE3690}" dt="2023-10-15T14:43:52.726" v="0"/>
        <pc:sldMkLst>
          <pc:docMk/>
          <pc:sldMk cId="2586058810" sldId="256"/>
        </pc:sldMkLst>
      </pc:sldChg>
      <pc:sldChg chg="modTransition">
        <pc:chgData name="Francis, Jax" userId="S::jax.francis@snhu.edu::ab3d4d8e-679d-46aa-a6cb-175d79b319b2" providerId="AD" clId="Web-{69BEEDFB-9A3A-24D0-4124-8FB357EE3690}" dt="2023-10-15T14:44:17.258" v="2"/>
        <pc:sldMkLst>
          <pc:docMk/>
          <pc:sldMk cId="1713219598" sldId="257"/>
        </pc:sldMkLst>
      </pc:sldChg>
      <pc:sldChg chg="modTransition">
        <pc:chgData name="Francis, Jax" userId="S::jax.francis@snhu.edu::ab3d4d8e-679d-46aa-a6cb-175d79b319b2" providerId="AD" clId="Web-{69BEEDFB-9A3A-24D0-4124-8FB357EE3690}" dt="2023-10-15T14:44:40.883" v="3"/>
        <pc:sldMkLst>
          <pc:docMk/>
          <pc:sldMk cId="3571516367" sldId="258"/>
        </pc:sldMkLst>
      </pc:sldChg>
      <pc:sldChg chg="modTransition">
        <pc:chgData name="Francis, Jax" userId="S::jax.francis@snhu.edu::ab3d4d8e-679d-46aa-a6cb-175d79b319b2" providerId="AD" clId="Web-{69BEEDFB-9A3A-24D0-4124-8FB357EE3690}" dt="2023-10-15T14:44:47.180" v="4"/>
        <pc:sldMkLst>
          <pc:docMk/>
          <pc:sldMk cId="379728094" sldId="262"/>
        </pc:sldMkLst>
      </pc:sldChg>
      <pc:sldChg chg="modTransition">
        <pc:chgData name="Francis, Jax" userId="S::jax.francis@snhu.edu::ab3d4d8e-679d-46aa-a6cb-175d79b319b2" providerId="AD" clId="Web-{69BEEDFB-9A3A-24D0-4124-8FB357EE3690}" dt="2023-10-15T14:44:49.774" v="5"/>
        <pc:sldMkLst>
          <pc:docMk/>
          <pc:sldMk cId="4055079983" sldId="263"/>
        </pc:sldMkLst>
      </pc:sldChg>
      <pc:sldChg chg="modTransition">
        <pc:chgData name="Francis, Jax" userId="S::jax.francis@snhu.edu::ab3d4d8e-679d-46aa-a6cb-175d79b319b2" providerId="AD" clId="Web-{69BEEDFB-9A3A-24D0-4124-8FB357EE3690}" dt="2023-10-15T14:44:10.773" v="1"/>
        <pc:sldMkLst>
          <pc:docMk/>
          <pc:sldMk cId="2619301236" sldId="264"/>
        </pc:sldMkLst>
      </pc:sldChg>
      <pc:sldChg chg="modTransition">
        <pc:chgData name="Francis, Jax" userId="S::jax.francis@snhu.edu::ab3d4d8e-679d-46aa-a6cb-175d79b319b2" providerId="AD" clId="Web-{69BEEDFB-9A3A-24D0-4124-8FB357EE3690}" dt="2023-10-15T14:44:52.665" v="6"/>
        <pc:sldMkLst>
          <pc:docMk/>
          <pc:sldMk cId="1742861620" sldId="266"/>
        </pc:sldMkLst>
      </pc:sldChg>
      <pc:sldChg chg="modTransition">
        <pc:chgData name="Francis, Jax" userId="S::jax.francis@snhu.edu::ab3d4d8e-679d-46aa-a6cb-175d79b319b2" providerId="AD" clId="Web-{69BEEDFB-9A3A-24D0-4124-8FB357EE3690}" dt="2023-10-15T14:44:59.806" v="8"/>
        <pc:sldMkLst>
          <pc:docMk/>
          <pc:sldMk cId="1969787568" sldId="271"/>
        </pc:sldMkLst>
      </pc:sldChg>
      <pc:sldChg chg="modTransition">
        <pc:chgData name="Francis, Jax" userId="S::jax.francis@snhu.edu::ab3d4d8e-679d-46aa-a6cb-175d79b319b2" providerId="AD" clId="Web-{69BEEDFB-9A3A-24D0-4124-8FB357EE3690}" dt="2023-10-17T23:13:30.822" v="9"/>
        <pc:sldMkLst>
          <pc:docMk/>
          <pc:sldMk cId="1219354765" sldId="272"/>
        </pc:sldMkLst>
      </pc:sldChg>
      <pc:sldChg chg="modTransition">
        <pc:chgData name="Francis, Jax" userId="S::jax.francis@snhu.edu::ab3d4d8e-679d-46aa-a6cb-175d79b319b2" providerId="AD" clId="Web-{69BEEDFB-9A3A-24D0-4124-8FB357EE3690}" dt="2023-10-15T14:44:55.649" v="7"/>
        <pc:sldMkLst>
          <pc:docMk/>
          <pc:sldMk cId="1363128914" sldId="273"/>
        </pc:sldMkLst>
      </pc:sldChg>
    </pc:docChg>
  </pc:docChgLst>
  <pc:docChgLst>
    <pc:chgData name="Francis, Jax" userId="S::jax.francis@snhu.edu::ab3d4d8e-679d-46aa-a6cb-175d79b319b2" providerId="AD" clId="Web-{3FBF9926-9CC1-FE4C-E777-D03472751B0F}"/>
    <pc:docChg chg="delSld modSld">
      <pc:chgData name="Francis, Jax" userId="S::jax.francis@snhu.edu::ab3d4d8e-679d-46aa-a6cb-175d79b319b2" providerId="AD" clId="Web-{3FBF9926-9CC1-FE4C-E777-D03472751B0F}" dt="2023-10-13T00:10:54.104" v="574" actId="20577"/>
      <pc:docMkLst>
        <pc:docMk/>
      </pc:docMkLst>
      <pc:sldChg chg="del">
        <pc:chgData name="Francis, Jax" userId="S::jax.francis@snhu.edu::ab3d4d8e-679d-46aa-a6cb-175d79b319b2" providerId="AD" clId="Web-{3FBF9926-9CC1-FE4C-E777-D03472751B0F}" dt="2023-10-13T00:00:44.610" v="364"/>
        <pc:sldMkLst>
          <pc:docMk/>
          <pc:sldMk cId="332104327" sldId="259"/>
        </pc:sldMkLst>
      </pc:sldChg>
      <pc:sldChg chg="del">
        <pc:chgData name="Francis, Jax" userId="S::jax.francis@snhu.edu::ab3d4d8e-679d-46aa-a6cb-175d79b319b2" providerId="AD" clId="Web-{3FBF9926-9CC1-FE4C-E777-D03472751B0F}" dt="2023-10-13T00:00:43.860" v="363"/>
        <pc:sldMkLst>
          <pc:docMk/>
          <pc:sldMk cId="1663780162" sldId="260"/>
        </pc:sldMkLst>
      </pc:sldChg>
      <pc:sldChg chg="del">
        <pc:chgData name="Francis, Jax" userId="S::jax.francis@snhu.edu::ab3d4d8e-679d-46aa-a6cb-175d79b319b2" providerId="AD" clId="Web-{3FBF9926-9CC1-FE4C-E777-D03472751B0F}" dt="2023-10-13T00:00:40.469" v="362"/>
        <pc:sldMkLst>
          <pc:docMk/>
          <pc:sldMk cId="1429429409" sldId="261"/>
        </pc:sldMkLst>
      </pc:sldChg>
      <pc:sldChg chg="modSp">
        <pc:chgData name="Francis, Jax" userId="S::jax.francis@snhu.edu::ab3d4d8e-679d-46aa-a6cb-175d79b319b2" providerId="AD" clId="Web-{3FBF9926-9CC1-FE4C-E777-D03472751B0F}" dt="2023-10-12T23:53:13.875" v="302" actId="14100"/>
        <pc:sldMkLst>
          <pc:docMk/>
          <pc:sldMk cId="379728094" sldId="262"/>
        </pc:sldMkLst>
        <pc:spChg chg="mod">
          <ac:chgData name="Francis, Jax" userId="S::jax.francis@snhu.edu::ab3d4d8e-679d-46aa-a6cb-175d79b319b2" providerId="AD" clId="Web-{3FBF9926-9CC1-FE4C-E777-D03472751B0F}" dt="2023-10-12T23:53:13.875" v="302" actId="14100"/>
          <ac:spMkLst>
            <pc:docMk/>
            <pc:sldMk cId="379728094" sldId="262"/>
            <ac:spMk id="3" creationId="{DA8AFAA9-633A-475C-B8ED-840A34F7294D}"/>
          </ac:spMkLst>
        </pc:spChg>
      </pc:sldChg>
      <pc:sldChg chg="del">
        <pc:chgData name="Francis, Jax" userId="S::jax.francis@snhu.edu::ab3d4d8e-679d-46aa-a6cb-175d79b319b2" providerId="AD" clId="Web-{3FBF9926-9CC1-FE4C-E777-D03472751B0F}" dt="2023-10-13T00:00:50.626" v="365"/>
        <pc:sldMkLst>
          <pc:docMk/>
          <pc:sldMk cId="2896385493" sldId="270"/>
        </pc:sldMkLst>
      </pc:sldChg>
      <pc:sldChg chg="modSp">
        <pc:chgData name="Francis, Jax" userId="S::jax.francis@snhu.edu::ab3d4d8e-679d-46aa-a6cb-175d79b319b2" providerId="AD" clId="Web-{3FBF9926-9CC1-FE4C-E777-D03472751B0F}" dt="2023-10-13T00:00:32.891" v="361" actId="20577"/>
        <pc:sldMkLst>
          <pc:docMk/>
          <pc:sldMk cId="1969787568" sldId="271"/>
        </pc:sldMkLst>
        <pc:spChg chg="mod">
          <ac:chgData name="Francis, Jax" userId="S::jax.francis@snhu.edu::ab3d4d8e-679d-46aa-a6cb-175d79b319b2" providerId="AD" clId="Web-{3FBF9926-9CC1-FE4C-E777-D03472751B0F}" dt="2023-10-12T23:56:18.085" v="344" actId="20577"/>
          <ac:spMkLst>
            <pc:docMk/>
            <pc:sldMk cId="1969787568" sldId="271"/>
            <ac:spMk id="2" creationId="{8BDF1EDE-5423-435C-B149-87AB1BC22B83}"/>
          </ac:spMkLst>
        </pc:spChg>
        <pc:spChg chg="mod">
          <ac:chgData name="Francis, Jax" userId="S::jax.francis@snhu.edu::ab3d4d8e-679d-46aa-a6cb-175d79b319b2" providerId="AD" clId="Web-{3FBF9926-9CC1-FE4C-E777-D03472751B0F}" dt="2023-10-13T00:00:32.891" v="361" actId="20577"/>
          <ac:spMkLst>
            <pc:docMk/>
            <pc:sldMk cId="1969787568" sldId="271"/>
            <ac:spMk id="3" creationId="{AF64C29E-DF30-4DC6-AB95-2016F9A703B6}"/>
          </ac:spMkLst>
        </pc:spChg>
      </pc:sldChg>
      <pc:sldChg chg="modSp">
        <pc:chgData name="Francis, Jax" userId="S::jax.francis@snhu.edu::ab3d4d8e-679d-46aa-a6cb-175d79b319b2" providerId="AD" clId="Web-{3FBF9926-9CC1-FE4C-E777-D03472751B0F}" dt="2023-10-13T00:10:54.104" v="574" actId="20577"/>
        <pc:sldMkLst>
          <pc:docMk/>
          <pc:sldMk cId="1219354765" sldId="272"/>
        </pc:sldMkLst>
        <pc:spChg chg="mod">
          <ac:chgData name="Francis, Jax" userId="S::jax.francis@snhu.edu::ab3d4d8e-679d-46aa-a6cb-175d79b319b2" providerId="AD" clId="Web-{3FBF9926-9CC1-FE4C-E777-D03472751B0F}" dt="2023-10-12T23:54:22.768" v="317" actId="1076"/>
          <ac:spMkLst>
            <pc:docMk/>
            <pc:sldMk cId="1219354765" sldId="272"/>
            <ac:spMk id="2" creationId="{B1FE5F11-B7B9-4B80-8C6A-A8A7A7190B77}"/>
          </ac:spMkLst>
        </pc:spChg>
        <pc:spChg chg="mod">
          <ac:chgData name="Francis, Jax" userId="S::jax.francis@snhu.edu::ab3d4d8e-679d-46aa-a6cb-175d79b319b2" providerId="AD" clId="Web-{3FBF9926-9CC1-FE4C-E777-D03472751B0F}" dt="2023-10-13T00:10:54.104" v="574" actId="20577"/>
          <ac:spMkLst>
            <pc:docMk/>
            <pc:sldMk cId="1219354765" sldId="272"/>
            <ac:spMk id="3" creationId="{DA8AFAA9-633A-475C-B8ED-840A34F7294D}"/>
          </ac:spMkLst>
        </pc:spChg>
      </pc:sldChg>
    </pc:docChg>
  </pc:docChgLst>
  <pc:docChgLst>
    <pc:chgData name="Francis, Jax" userId="S::jax.francis@snhu.edu::ab3d4d8e-679d-46aa-a6cb-175d79b319b2" providerId="AD" clId="Web-{5D960DFF-B542-6DB0-6308-25381108FB05}"/>
    <pc:docChg chg="addSld delSld modSld sldOrd">
      <pc:chgData name="Francis, Jax" userId="S::jax.francis@snhu.edu::ab3d4d8e-679d-46aa-a6cb-175d79b319b2" providerId="AD" clId="Web-{5D960DFF-B542-6DB0-6308-25381108FB05}" dt="2023-10-14T01:19:26.694" v="328" actId="14100"/>
      <pc:docMkLst>
        <pc:docMk/>
      </pc:docMkLst>
      <pc:sldChg chg="delSp modSp add del ord">
        <pc:chgData name="Francis, Jax" userId="S::jax.francis@snhu.edu::ab3d4d8e-679d-46aa-a6cb-175d79b319b2" providerId="AD" clId="Web-{5D960DFF-B542-6DB0-6308-25381108FB05}" dt="2023-10-14T00:48:29.851" v="115"/>
        <pc:sldMkLst>
          <pc:docMk/>
          <pc:sldMk cId="1713219598" sldId="257"/>
        </pc:sldMkLst>
        <pc:spChg chg="del mod">
          <ac:chgData name="Francis, Jax" userId="S::jax.francis@snhu.edu::ab3d4d8e-679d-46aa-a6cb-175d79b319b2" providerId="AD" clId="Web-{5D960DFF-B542-6DB0-6308-25381108FB05}" dt="2023-10-14T00:48:29.851" v="115"/>
          <ac:spMkLst>
            <pc:docMk/>
            <pc:sldMk cId="1713219598" sldId="257"/>
            <ac:spMk id="6" creationId="{7C991F00-87A7-45A6-8029-B097FA72498D}"/>
          </ac:spMkLst>
        </pc:spChg>
      </pc:sldChg>
      <pc:sldChg chg="delSp">
        <pc:chgData name="Francis, Jax" userId="S::jax.francis@snhu.edu::ab3d4d8e-679d-46aa-a6cb-175d79b319b2" providerId="AD" clId="Web-{5D960DFF-B542-6DB0-6308-25381108FB05}" dt="2023-10-14T00:48:36.305" v="116"/>
        <pc:sldMkLst>
          <pc:docMk/>
          <pc:sldMk cId="3571516367" sldId="258"/>
        </pc:sldMkLst>
        <pc:spChg chg="del">
          <ac:chgData name="Francis, Jax" userId="S::jax.francis@snhu.edu::ab3d4d8e-679d-46aa-a6cb-175d79b319b2" providerId="AD" clId="Web-{5D960DFF-B542-6DB0-6308-25381108FB05}" dt="2023-10-14T00:48:36.305" v="116"/>
          <ac:spMkLst>
            <pc:docMk/>
            <pc:sldMk cId="3571516367" sldId="258"/>
            <ac:spMk id="6" creationId="{7BC1787E-7110-4989-B0B8-DD4E0ACC09DF}"/>
          </ac:spMkLst>
        </pc:spChg>
      </pc:sldChg>
      <pc:sldChg chg="addSp delSp modSp">
        <pc:chgData name="Francis, Jax" userId="S::jax.francis@snhu.edu::ab3d4d8e-679d-46aa-a6cb-175d79b319b2" providerId="AD" clId="Web-{5D960DFF-B542-6DB0-6308-25381108FB05}" dt="2023-10-14T00:51:14.094" v="152"/>
        <pc:sldMkLst>
          <pc:docMk/>
          <pc:sldMk cId="379728094" sldId="262"/>
        </pc:sldMkLst>
        <pc:spChg chg="add del mod">
          <ac:chgData name="Francis, Jax" userId="S::jax.francis@snhu.edu::ab3d4d8e-679d-46aa-a6cb-175d79b319b2" providerId="AD" clId="Web-{5D960DFF-B542-6DB0-6308-25381108FB05}" dt="2023-10-14T00:51:14.094" v="152"/>
          <ac:spMkLst>
            <pc:docMk/>
            <pc:sldMk cId="379728094" sldId="262"/>
            <ac:spMk id="4" creationId="{BBAD64A6-ED37-D537-9DDB-427FED127DDA}"/>
          </ac:spMkLst>
        </pc:spChg>
      </pc:sldChg>
      <pc:sldChg chg="delSp">
        <pc:chgData name="Francis, Jax" userId="S::jax.francis@snhu.edu::ab3d4d8e-679d-46aa-a6cb-175d79b319b2" providerId="AD" clId="Web-{5D960DFF-B542-6DB0-6308-25381108FB05}" dt="2023-10-14T00:48:42.790" v="117"/>
        <pc:sldMkLst>
          <pc:docMk/>
          <pc:sldMk cId="4055079983" sldId="263"/>
        </pc:sldMkLst>
        <pc:spChg chg="del">
          <ac:chgData name="Francis, Jax" userId="S::jax.francis@snhu.edu::ab3d4d8e-679d-46aa-a6cb-175d79b319b2" providerId="AD" clId="Web-{5D960DFF-B542-6DB0-6308-25381108FB05}" dt="2023-10-14T00:48:42.790" v="117"/>
          <ac:spMkLst>
            <pc:docMk/>
            <pc:sldMk cId="4055079983" sldId="263"/>
            <ac:spMk id="58" creationId="{E1900601-8B04-4FF3-B06F-6BEFAC6556D3}"/>
          </ac:spMkLst>
        </pc:spChg>
      </pc:sldChg>
      <pc:sldChg chg="delSp">
        <pc:chgData name="Francis, Jax" userId="S::jax.francis@snhu.edu::ab3d4d8e-679d-46aa-a6cb-175d79b319b2" providerId="AD" clId="Web-{5D960DFF-B542-6DB0-6308-25381108FB05}" dt="2023-10-14T00:48:15.069" v="112"/>
        <pc:sldMkLst>
          <pc:docMk/>
          <pc:sldMk cId="2619301236" sldId="264"/>
        </pc:sldMkLst>
        <pc:spChg chg="del">
          <ac:chgData name="Francis, Jax" userId="S::jax.francis@snhu.edu::ab3d4d8e-679d-46aa-a6cb-175d79b319b2" providerId="AD" clId="Web-{5D960DFF-B542-6DB0-6308-25381108FB05}" dt="2023-10-14T00:48:15.069" v="112"/>
          <ac:spMkLst>
            <pc:docMk/>
            <pc:sldMk cId="2619301236" sldId="264"/>
            <ac:spMk id="25" creationId="{148E9129-4CC6-47BA-ACD8-2C632A8660EC}"/>
          </ac:spMkLst>
        </pc:spChg>
      </pc:sldChg>
      <pc:sldChg chg="addSp delSp modSp">
        <pc:chgData name="Francis, Jax" userId="S::jax.francis@snhu.edu::ab3d4d8e-679d-46aa-a6cb-175d79b319b2" providerId="AD" clId="Web-{5D960DFF-B542-6DB0-6308-25381108FB05}" dt="2023-10-14T01:19:26.694" v="328" actId="14100"/>
        <pc:sldMkLst>
          <pc:docMk/>
          <pc:sldMk cId="1742861620" sldId="266"/>
        </pc:sldMkLst>
        <pc:spChg chg="mod">
          <ac:chgData name="Francis, Jax" userId="S::jax.francis@snhu.edu::ab3d4d8e-679d-46aa-a6cb-175d79b319b2" providerId="AD" clId="Web-{5D960DFF-B542-6DB0-6308-25381108FB05}" dt="2023-10-14T00:54:25.166" v="153" actId="1076"/>
          <ac:spMkLst>
            <pc:docMk/>
            <pc:sldMk cId="1742861620" sldId="266"/>
            <ac:spMk id="2" creationId="{4518FC28-E0BD-4387-B8BE-9965D1A57FF1}"/>
          </ac:spMkLst>
        </pc:spChg>
        <pc:spChg chg="mod">
          <ac:chgData name="Francis, Jax" userId="S::jax.francis@snhu.edu::ab3d4d8e-679d-46aa-a6cb-175d79b319b2" providerId="AD" clId="Web-{5D960DFF-B542-6DB0-6308-25381108FB05}" dt="2023-10-14T01:19:19.865" v="327" actId="14100"/>
          <ac:spMkLst>
            <pc:docMk/>
            <pc:sldMk cId="1742861620" sldId="266"/>
            <ac:spMk id="3" creationId="{FED19BCA-B61F-4EA6-A1FB-CCA3BD8506FB}"/>
          </ac:spMkLst>
        </pc:spChg>
        <pc:spChg chg="mod">
          <ac:chgData name="Francis, Jax" userId="S::jax.francis@snhu.edu::ab3d4d8e-679d-46aa-a6cb-175d79b319b2" providerId="AD" clId="Web-{5D960DFF-B542-6DB0-6308-25381108FB05}" dt="2023-10-14T00:49:29.667" v="136" actId="20577"/>
          <ac:spMkLst>
            <pc:docMk/>
            <pc:sldMk cId="1742861620" sldId="266"/>
            <ac:spMk id="5" creationId="{4135E32A-1A8C-43D2-9C6E-12887B4DEDFB}"/>
          </ac:spMkLst>
        </pc:spChg>
        <pc:spChg chg="del">
          <ac:chgData name="Francis, Jax" userId="S::jax.francis@snhu.edu::ab3d4d8e-679d-46aa-a6cb-175d79b319b2" providerId="AD" clId="Web-{5D960DFF-B542-6DB0-6308-25381108FB05}" dt="2023-10-14T00:48:48.477" v="118"/>
          <ac:spMkLst>
            <pc:docMk/>
            <pc:sldMk cId="1742861620" sldId="266"/>
            <ac:spMk id="6" creationId="{7C4B8313-9270-4128-8674-3A3E42B806BC}"/>
          </ac:spMkLst>
        </pc:spChg>
        <pc:picChg chg="add mod">
          <ac:chgData name="Francis, Jax" userId="S::jax.francis@snhu.edu::ab3d4d8e-679d-46aa-a6cb-175d79b319b2" providerId="AD" clId="Web-{5D960DFF-B542-6DB0-6308-25381108FB05}" dt="2023-10-14T01:19:10.943" v="325" actId="14100"/>
          <ac:picMkLst>
            <pc:docMk/>
            <pc:sldMk cId="1742861620" sldId="266"/>
            <ac:picMk id="4" creationId="{38D44AE2-2D77-AF44-C924-723622CAE991}"/>
          </ac:picMkLst>
        </pc:picChg>
        <pc:picChg chg="add mod">
          <ac:chgData name="Francis, Jax" userId="S::jax.francis@snhu.edu::ab3d4d8e-679d-46aa-a6cb-175d79b319b2" providerId="AD" clId="Web-{5D960DFF-B542-6DB0-6308-25381108FB05}" dt="2023-10-14T01:19:26.694" v="328" actId="14100"/>
          <ac:picMkLst>
            <pc:docMk/>
            <pc:sldMk cId="1742861620" sldId="266"/>
            <ac:picMk id="7" creationId="{731065B1-3F66-3253-263A-9423EA1E2621}"/>
          </ac:picMkLst>
        </pc:picChg>
      </pc:sldChg>
      <pc:sldChg chg="delSp modSp">
        <pc:chgData name="Francis, Jax" userId="S::jax.francis@snhu.edu::ab3d4d8e-679d-46aa-a6cb-175d79b319b2" providerId="AD" clId="Web-{5D960DFF-B542-6DB0-6308-25381108FB05}" dt="2023-10-14T00:49:14.979" v="131" actId="20577"/>
        <pc:sldMkLst>
          <pc:docMk/>
          <pc:sldMk cId="1969787568" sldId="271"/>
        </pc:sldMkLst>
        <pc:spChg chg="mod">
          <ac:chgData name="Francis, Jax" userId="S::jax.francis@snhu.edu::ab3d4d8e-679d-46aa-a6cb-175d79b319b2" providerId="AD" clId="Web-{5D960DFF-B542-6DB0-6308-25381108FB05}" dt="2023-10-14T00:49:14.979" v="131" actId="20577"/>
          <ac:spMkLst>
            <pc:docMk/>
            <pc:sldMk cId="1969787568" sldId="271"/>
            <ac:spMk id="5" creationId="{3990FA1B-5022-47AB-A0AE-8F5C5797997C}"/>
          </ac:spMkLst>
        </pc:spChg>
        <pc:spChg chg="del">
          <ac:chgData name="Francis, Jax" userId="S::jax.francis@snhu.edu::ab3d4d8e-679d-46aa-a6cb-175d79b319b2" providerId="AD" clId="Web-{5D960DFF-B542-6DB0-6308-25381108FB05}" dt="2023-10-14T00:48:54.696" v="119"/>
          <ac:spMkLst>
            <pc:docMk/>
            <pc:sldMk cId="1969787568" sldId="271"/>
            <ac:spMk id="6" creationId="{4C127D99-645F-4FCF-9573-FDFE2A344FA9}"/>
          </ac:spMkLst>
        </pc:spChg>
      </pc:sldChg>
      <pc:sldChg chg="modSp">
        <pc:chgData name="Francis, Jax" userId="S::jax.francis@snhu.edu::ab3d4d8e-679d-46aa-a6cb-175d79b319b2" providerId="AD" clId="Web-{5D960DFF-B542-6DB0-6308-25381108FB05}" dt="2023-10-14T00:34:58.785" v="90" actId="20577"/>
        <pc:sldMkLst>
          <pc:docMk/>
          <pc:sldMk cId="1219354765" sldId="272"/>
        </pc:sldMkLst>
        <pc:spChg chg="mod">
          <ac:chgData name="Francis, Jax" userId="S::jax.francis@snhu.edu::ab3d4d8e-679d-46aa-a6cb-175d79b319b2" providerId="AD" clId="Web-{5D960DFF-B542-6DB0-6308-25381108FB05}" dt="2023-10-14T00:34:58.785" v="90" actId="20577"/>
          <ac:spMkLst>
            <pc:docMk/>
            <pc:sldMk cId="1219354765" sldId="272"/>
            <ac:spMk id="3" creationId="{DA8AFAA9-633A-475C-B8ED-840A34F7294D}"/>
          </ac:spMkLst>
        </pc:spChg>
      </pc:sldChg>
    </pc:docChg>
  </pc:docChgLst>
  <pc:docChgLst>
    <pc:chgData name="Francis, Jax" userId="S::jax.francis@snhu.edu::ab3d4d8e-679d-46aa-a6cb-175d79b319b2" providerId="AD" clId="Web-{CCA185D5-9431-EBA8-596B-2EB91D4B5E31}"/>
    <pc:docChg chg="delSld modSld sldOrd">
      <pc:chgData name="Francis, Jax" userId="S::jax.francis@snhu.edu::ab3d4d8e-679d-46aa-a6cb-175d79b319b2" providerId="AD" clId="Web-{CCA185D5-9431-EBA8-596B-2EB91D4B5E31}" dt="2023-10-11T22:28:55.582" v="1075" actId="20577"/>
      <pc:docMkLst>
        <pc:docMk/>
      </pc:docMkLst>
      <pc:sldChg chg="modSp">
        <pc:chgData name="Francis, Jax" userId="S::jax.francis@snhu.edu::ab3d4d8e-679d-46aa-a6cb-175d79b319b2" providerId="AD" clId="Web-{CCA185D5-9431-EBA8-596B-2EB91D4B5E31}" dt="2023-10-11T20:36:05.413" v="16" actId="20577"/>
        <pc:sldMkLst>
          <pc:docMk/>
          <pc:sldMk cId="2586058810" sldId="256"/>
        </pc:sldMkLst>
        <pc:spChg chg="mod">
          <ac:chgData name="Francis, Jax" userId="S::jax.francis@snhu.edu::ab3d4d8e-679d-46aa-a6cb-175d79b319b2" providerId="AD" clId="Web-{CCA185D5-9431-EBA8-596B-2EB91D4B5E31}" dt="2023-10-11T20:35:53.475" v="2" actId="20577"/>
          <ac:spMkLst>
            <pc:docMk/>
            <pc:sldMk cId="2586058810" sldId="256"/>
            <ac:spMk id="2" creationId="{CFE75451-6A4B-484B-9ED1-353CCE25B0F4}"/>
          </ac:spMkLst>
        </pc:spChg>
        <pc:spChg chg="mod">
          <ac:chgData name="Francis, Jax" userId="S::jax.francis@snhu.edu::ab3d4d8e-679d-46aa-a6cb-175d79b319b2" providerId="AD" clId="Web-{CCA185D5-9431-EBA8-596B-2EB91D4B5E31}" dt="2023-10-11T20:36:05.413" v="16" actId="20577"/>
          <ac:spMkLst>
            <pc:docMk/>
            <pc:sldMk cId="2586058810" sldId="256"/>
            <ac:spMk id="3" creationId="{0236A1B4-B8D1-4A72-8E20-0703F54BF1FE}"/>
          </ac:spMkLst>
        </pc:spChg>
      </pc:sldChg>
      <pc:sldChg chg="modSp">
        <pc:chgData name="Francis, Jax" userId="S::jax.francis@snhu.edu::ab3d4d8e-679d-46aa-a6cb-175d79b319b2" providerId="AD" clId="Web-{CCA185D5-9431-EBA8-596B-2EB91D4B5E31}" dt="2023-10-11T21:06:41.263" v="55" actId="20577"/>
        <pc:sldMkLst>
          <pc:docMk/>
          <pc:sldMk cId="1713219598" sldId="257"/>
        </pc:sldMkLst>
        <pc:spChg chg="mod">
          <ac:chgData name="Francis, Jax" userId="S::jax.francis@snhu.edu::ab3d4d8e-679d-46aa-a6cb-175d79b319b2" providerId="AD" clId="Web-{CCA185D5-9431-EBA8-596B-2EB91D4B5E31}" dt="2023-10-11T20:54:58.805" v="38" actId="14100"/>
          <ac:spMkLst>
            <pc:docMk/>
            <pc:sldMk cId="1713219598" sldId="257"/>
            <ac:spMk id="2" creationId="{1BEF5859-10C9-4588-9727-B9362E26C29D}"/>
          </ac:spMkLst>
        </pc:spChg>
        <pc:spChg chg="mod">
          <ac:chgData name="Francis, Jax" userId="S::jax.francis@snhu.edu::ab3d4d8e-679d-46aa-a6cb-175d79b319b2" providerId="AD" clId="Web-{CCA185D5-9431-EBA8-596B-2EB91D4B5E31}" dt="2023-10-11T21:06:41.263" v="55" actId="20577"/>
          <ac:spMkLst>
            <pc:docMk/>
            <pc:sldMk cId="1713219598" sldId="257"/>
            <ac:spMk id="3" creationId="{5671D7E5-EF66-4BCD-8DAA-E9061157F0BE}"/>
          </ac:spMkLst>
        </pc:spChg>
        <pc:spChg chg="mod">
          <ac:chgData name="Francis, Jax" userId="S::jax.francis@snhu.edu::ab3d4d8e-679d-46aa-a6cb-175d79b319b2" providerId="AD" clId="Web-{CCA185D5-9431-EBA8-596B-2EB91D4B5E31}" dt="2023-10-11T20:37:02.602" v="27" actId="20577"/>
          <ac:spMkLst>
            <pc:docMk/>
            <pc:sldMk cId="1713219598" sldId="257"/>
            <ac:spMk id="4" creationId="{36C19884-873C-4D13-BE6D-318CF07B0D12}"/>
          </ac:spMkLst>
        </pc:spChg>
      </pc:sldChg>
      <pc:sldChg chg="modSp">
        <pc:chgData name="Francis, Jax" userId="S::jax.francis@snhu.edu::ab3d4d8e-679d-46aa-a6cb-175d79b319b2" providerId="AD" clId="Web-{CCA185D5-9431-EBA8-596B-2EB91D4B5E31}" dt="2023-10-11T21:20:49.038" v="136" actId="14100"/>
        <pc:sldMkLst>
          <pc:docMk/>
          <pc:sldMk cId="3571516367" sldId="258"/>
        </pc:sldMkLst>
        <pc:spChg chg="mod">
          <ac:chgData name="Francis, Jax" userId="S::jax.francis@snhu.edu::ab3d4d8e-679d-46aa-a6cb-175d79b319b2" providerId="AD" clId="Web-{CCA185D5-9431-EBA8-596B-2EB91D4B5E31}" dt="2023-10-11T21:07:30.734" v="71" actId="14100"/>
          <ac:spMkLst>
            <pc:docMk/>
            <pc:sldMk cId="3571516367" sldId="258"/>
            <ac:spMk id="2" creationId="{0A32731C-311B-46F7-A865-6C3AF6B09A47}"/>
          </ac:spMkLst>
        </pc:spChg>
        <pc:spChg chg="mod">
          <ac:chgData name="Francis, Jax" userId="S::jax.francis@snhu.edu::ab3d4d8e-679d-46aa-a6cb-175d79b319b2" providerId="AD" clId="Web-{CCA185D5-9431-EBA8-596B-2EB91D4B5E31}" dt="2023-10-11T21:20:49.038" v="136" actId="14100"/>
          <ac:spMkLst>
            <pc:docMk/>
            <pc:sldMk cId="3571516367" sldId="258"/>
            <ac:spMk id="3" creationId="{9D5232F9-FD00-464A-9F17-619C91AEF8F3}"/>
          </ac:spMkLst>
        </pc:spChg>
        <pc:spChg chg="mod">
          <ac:chgData name="Francis, Jax" userId="S::jax.francis@snhu.edu::ab3d4d8e-679d-46aa-a6cb-175d79b319b2" providerId="AD" clId="Web-{CCA185D5-9431-EBA8-596B-2EB91D4B5E31}" dt="2023-10-11T21:20:21.194" v="133" actId="20577"/>
          <ac:spMkLst>
            <pc:docMk/>
            <pc:sldMk cId="3571516367" sldId="258"/>
            <ac:spMk id="5" creationId="{8D51ED20-04D4-4894-B0C2-9C541A61A734}"/>
          </ac:spMkLst>
        </pc:spChg>
      </pc:sldChg>
      <pc:sldChg chg="modSp ord">
        <pc:chgData name="Francis, Jax" userId="S::jax.francis@snhu.edu::ab3d4d8e-679d-46aa-a6cb-175d79b319b2" providerId="AD" clId="Web-{CCA185D5-9431-EBA8-596B-2EB91D4B5E31}" dt="2023-10-11T22:28:55.582" v="1075" actId="20577"/>
        <pc:sldMkLst>
          <pc:docMk/>
          <pc:sldMk cId="2619301236" sldId="264"/>
        </pc:sldMkLst>
        <pc:spChg chg="mod">
          <ac:chgData name="Francis, Jax" userId="S::jax.francis@snhu.edu::ab3d4d8e-679d-46aa-a6cb-175d79b319b2" providerId="AD" clId="Web-{CCA185D5-9431-EBA8-596B-2EB91D4B5E31}" dt="2023-10-11T21:32:57.403" v="137" actId="1076"/>
          <ac:spMkLst>
            <pc:docMk/>
            <pc:sldMk cId="2619301236" sldId="264"/>
            <ac:spMk id="2" creationId="{4F6A2D15-4D68-4BF7-9421-032AE6C8852C}"/>
          </ac:spMkLst>
        </pc:spChg>
        <pc:spChg chg="mod">
          <ac:chgData name="Francis, Jax" userId="S::jax.francis@snhu.edu::ab3d4d8e-679d-46aa-a6cb-175d79b319b2" providerId="AD" clId="Web-{CCA185D5-9431-EBA8-596B-2EB91D4B5E31}" dt="2023-10-11T21:33:38.748" v="142" actId="1076"/>
          <ac:spMkLst>
            <pc:docMk/>
            <pc:sldMk cId="2619301236" sldId="264"/>
            <ac:spMk id="3" creationId="{78BCC184-1096-457B-AB72-BD49E6E54117}"/>
          </ac:spMkLst>
        </pc:spChg>
        <pc:spChg chg="mod">
          <ac:chgData name="Francis, Jax" userId="S::jax.francis@snhu.edu::ab3d4d8e-679d-46aa-a6cb-175d79b319b2" providerId="AD" clId="Web-{CCA185D5-9431-EBA8-596B-2EB91D4B5E31}" dt="2023-10-11T21:34:12.968" v="146" actId="1076"/>
          <ac:spMkLst>
            <pc:docMk/>
            <pc:sldMk cId="2619301236" sldId="264"/>
            <ac:spMk id="8" creationId="{8F0714D4-1A7C-4D7F-A5C0-4F766382B6A9}"/>
          </ac:spMkLst>
        </pc:spChg>
        <pc:spChg chg="mod">
          <ac:chgData name="Francis, Jax" userId="S::jax.francis@snhu.edu::ab3d4d8e-679d-46aa-a6cb-175d79b319b2" providerId="AD" clId="Web-{CCA185D5-9431-EBA8-596B-2EB91D4B5E31}" dt="2023-10-11T21:34:38.625" v="150" actId="1076"/>
          <ac:spMkLst>
            <pc:docMk/>
            <pc:sldMk cId="2619301236" sldId="264"/>
            <ac:spMk id="9" creationId="{36AEE506-9967-4592-BC98-D3FD3028A8E5}"/>
          </ac:spMkLst>
        </pc:spChg>
        <pc:spChg chg="mod">
          <ac:chgData name="Francis, Jax" userId="S::jax.francis@snhu.edu::ab3d4d8e-679d-46aa-a6cb-175d79b319b2" providerId="AD" clId="Web-{CCA185D5-9431-EBA8-596B-2EB91D4B5E31}" dt="2023-10-11T21:35:26.704" v="152" actId="1076"/>
          <ac:spMkLst>
            <pc:docMk/>
            <pc:sldMk cId="2619301236" sldId="264"/>
            <ac:spMk id="10" creationId="{F5F1AEEC-D56B-4D10-B1F5-63AA91152B53}"/>
          </ac:spMkLst>
        </pc:spChg>
        <pc:spChg chg="mod">
          <ac:chgData name="Francis, Jax" userId="S::jax.francis@snhu.edu::ab3d4d8e-679d-46aa-a6cb-175d79b319b2" providerId="AD" clId="Web-{CCA185D5-9431-EBA8-596B-2EB91D4B5E31}" dt="2023-10-11T21:46:18.880" v="341" actId="20577"/>
          <ac:spMkLst>
            <pc:docMk/>
            <pc:sldMk cId="2619301236" sldId="264"/>
            <ac:spMk id="11" creationId="{DB420882-1CC0-49B4-8DDE-24EC26687506}"/>
          </ac:spMkLst>
        </pc:spChg>
        <pc:spChg chg="mod">
          <ac:chgData name="Francis, Jax" userId="S::jax.francis@snhu.edu::ab3d4d8e-679d-46aa-a6cb-175d79b319b2" providerId="AD" clId="Web-{CCA185D5-9431-EBA8-596B-2EB91D4B5E31}" dt="2023-10-11T21:59:15.965" v="647" actId="20577"/>
          <ac:spMkLst>
            <pc:docMk/>
            <pc:sldMk cId="2619301236" sldId="264"/>
            <ac:spMk id="12" creationId="{E017101B-2009-4267-8513-19000E37B1F0}"/>
          </ac:spMkLst>
        </pc:spChg>
        <pc:spChg chg="mod">
          <ac:chgData name="Francis, Jax" userId="S::jax.francis@snhu.edu::ab3d4d8e-679d-46aa-a6cb-175d79b319b2" providerId="AD" clId="Web-{CCA185D5-9431-EBA8-596B-2EB91D4B5E31}" dt="2023-10-11T22:28:55.582" v="1075" actId="20577"/>
          <ac:spMkLst>
            <pc:docMk/>
            <pc:sldMk cId="2619301236" sldId="264"/>
            <ac:spMk id="13" creationId="{D40B843D-6615-46EB-A813-BEBD624EC685}"/>
          </ac:spMkLst>
        </pc:spChg>
        <pc:spChg chg="mod">
          <ac:chgData name="Francis, Jax" userId="S::jax.francis@snhu.edu::ab3d4d8e-679d-46aa-a6cb-175d79b319b2" providerId="AD" clId="Web-{CCA185D5-9431-EBA8-596B-2EB91D4B5E31}" dt="2023-10-11T22:26:58.579" v="1054" actId="20577"/>
          <ac:spMkLst>
            <pc:docMk/>
            <pc:sldMk cId="2619301236" sldId="264"/>
            <ac:spMk id="14" creationId="{3099A0B0-BDD0-48DA-AA3E-13153E65129F}"/>
          </ac:spMkLst>
        </pc:spChg>
        <pc:spChg chg="mod">
          <ac:chgData name="Francis, Jax" userId="S::jax.francis@snhu.edu::ab3d4d8e-679d-46aa-a6cb-175d79b319b2" providerId="AD" clId="Web-{CCA185D5-9431-EBA8-596B-2EB91D4B5E31}" dt="2023-10-11T22:27:32.299" v="1066" actId="20577"/>
          <ac:spMkLst>
            <pc:docMk/>
            <pc:sldMk cId="2619301236" sldId="264"/>
            <ac:spMk id="24" creationId="{918C3C97-444D-4600-8553-B9C4C1F8483B}"/>
          </ac:spMkLst>
        </pc:spChg>
        <pc:picChg chg="mod">
          <ac:chgData name="Francis, Jax" userId="S::jax.francis@snhu.edu::ab3d4d8e-679d-46aa-a6cb-175d79b319b2" providerId="AD" clId="Web-{CCA185D5-9431-EBA8-596B-2EB91D4B5E31}" dt="2023-10-11T21:33:04.591" v="138" actId="1076"/>
          <ac:picMkLst>
            <pc:docMk/>
            <pc:sldMk cId="2619301236" sldId="264"/>
            <ac:picMk id="6" creationId="{7B3BFDC1-8EC7-A38B-9064-F456B71CDAC3}"/>
          </ac:picMkLst>
        </pc:picChg>
        <pc:picChg chg="mod">
          <ac:chgData name="Francis, Jax" userId="S::jax.francis@snhu.edu::ab3d4d8e-679d-46aa-a6cb-175d79b319b2" providerId="AD" clId="Web-{CCA185D5-9431-EBA8-596B-2EB91D4B5E31}" dt="2023-10-11T21:35:31.001" v="153" actId="1076"/>
          <ac:picMkLst>
            <pc:docMk/>
            <pc:sldMk cId="2619301236" sldId="264"/>
            <ac:picMk id="17" creationId="{3190BB92-D70B-74E0-7C61-51124FD70DEC}"/>
          </ac:picMkLst>
        </pc:picChg>
        <pc:picChg chg="mod">
          <ac:chgData name="Francis, Jax" userId="S::jax.francis@snhu.edu::ab3d4d8e-679d-46aa-a6cb-175d79b319b2" providerId="AD" clId="Web-{CCA185D5-9431-EBA8-596B-2EB91D4B5E31}" dt="2023-10-11T21:34:08.561" v="145" actId="1076"/>
          <ac:picMkLst>
            <pc:docMk/>
            <pc:sldMk cId="2619301236" sldId="264"/>
            <ac:picMk id="18" creationId="{F2557ABA-5037-481D-8C54-94B63E80E2EC}"/>
          </ac:picMkLst>
        </pc:picChg>
        <pc:picChg chg="mod">
          <ac:chgData name="Francis, Jax" userId="S::jax.francis@snhu.edu::ab3d4d8e-679d-46aa-a6cb-175d79b319b2" providerId="AD" clId="Web-{CCA185D5-9431-EBA8-596B-2EB91D4B5E31}" dt="2023-10-11T21:33:11.544" v="140" actId="1076"/>
          <ac:picMkLst>
            <pc:docMk/>
            <pc:sldMk cId="2619301236" sldId="264"/>
            <ac:picMk id="20" creationId="{618E88B2-D607-4D3C-9519-A591A729DCC9}"/>
          </ac:picMkLst>
        </pc:picChg>
      </pc:sldChg>
      <pc:sldChg chg="del">
        <pc:chgData name="Francis, Jax" userId="S::jax.francis@snhu.edu::ab3d4d8e-679d-46aa-a6cb-175d79b319b2" providerId="AD" clId="Web-{CCA185D5-9431-EBA8-596B-2EB91D4B5E31}" dt="2023-10-11T21:07:44.093" v="72"/>
        <pc:sldMkLst>
          <pc:docMk/>
          <pc:sldMk cId="744379741" sldId="265"/>
        </pc:sldMkLst>
      </pc:sldChg>
      <pc:sldChg chg="del">
        <pc:chgData name="Francis, Jax" userId="S::jax.francis@snhu.edu::ab3d4d8e-679d-46aa-a6cb-175d79b319b2" providerId="AD" clId="Web-{CCA185D5-9431-EBA8-596B-2EB91D4B5E31}" dt="2023-10-11T21:06:56.264" v="56"/>
        <pc:sldMkLst>
          <pc:docMk/>
          <pc:sldMk cId="2499682613" sldId="269"/>
        </pc:sldMkLst>
      </pc:sldChg>
    </pc:docChg>
  </pc:docChgLst>
  <pc:docChgLst>
    <pc:chgData name="Francis, Jax" userId="S::jax.francis@snhu.edu::ab3d4d8e-679d-46aa-a6cb-175d79b319b2" providerId="AD" clId="Web-{DE7E38B9-9153-7EAF-B450-EF218E48D97B}"/>
    <pc:docChg chg="addSld modSld">
      <pc:chgData name="Francis, Jax" userId="S::jax.francis@snhu.edu::ab3d4d8e-679d-46aa-a6cb-175d79b319b2" providerId="AD" clId="Web-{DE7E38B9-9153-7EAF-B450-EF218E48D97B}" dt="2023-10-15T13:44:05.850" v="661" actId="20577"/>
      <pc:docMkLst>
        <pc:docMk/>
      </pc:docMkLst>
      <pc:sldChg chg="addSp delSp modSp">
        <pc:chgData name="Francis, Jax" userId="S::jax.francis@snhu.edu::ab3d4d8e-679d-46aa-a6cb-175d79b319b2" providerId="AD" clId="Web-{DE7E38B9-9153-7EAF-B450-EF218E48D97B}" dt="2023-10-15T13:32:15.264" v="404" actId="20577"/>
        <pc:sldMkLst>
          <pc:docMk/>
          <pc:sldMk cId="1742861620" sldId="266"/>
        </pc:sldMkLst>
        <pc:spChg chg="mod">
          <ac:chgData name="Francis, Jax" userId="S::jax.francis@snhu.edu::ab3d4d8e-679d-46aa-a6cb-175d79b319b2" providerId="AD" clId="Web-{DE7E38B9-9153-7EAF-B450-EF218E48D97B}" dt="2023-10-15T13:09:55.521" v="45" actId="20577"/>
          <ac:spMkLst>
            <pc:docMk/>
            <pc:sldMk cId="1742861620" sldId="266"/>
            <ac:spMk id="2" creationId="{4518FC28-E0BD-4387-B8BE-9965D1A57FF1}"/>
          </ac:spMkLst>
        </pc:spChg>
        <pc:spChg chg="mod">
          <ac:chgData name="Francis, Jax" userId="S::jax.francis@snhu.edu::ab3d4d8e-679d-46aa-a6cb-175d79b319b2" providerId="AD" clId="Web-{DE7E38B9-9153-7EAF-B450-EF218E48D97B}" dt="2023-10-15T13:32:15.264" v="404" actId="20577"/>
          <ac:spMkLst>
            <pc:docMk/>
            <pc:sldMk cId="1742861620" sldId="266"/>
            <ac:spMk id="3" creationId="{FED19BCA-B61F-4EA6-A1FB-CCA3BD8506FB}"/>
          </ac:spMkLst>
        </pc:spChg>
        <pc:spChg chg="mod">
          <ac:chgData name="Francis, Jax" userId="S::jax.francis@snhu.edu::ab3d4d8e-679d-46aa-a6cb-175d79b319b2" providerId="AD" clId="Web-{DE7E38B9-9153-7EAF-B450-EF218E48D97B}" dt="2023-10-15T13:25:21.055" v="254" actId="1076"/>
          <ac:spMkLst>
            <pc:docMk/>
            <pc:sldMk cId="1742861620" sldId="266"/>
            <ac:spMk id="5" creationId="{4135E32A-1A8C-43D2-9C6E-12887B4DEDFB}"/>
          </ac:spMkLst>
        </pc:spChg>
        <pc:picChg chg="del">
          <ac:chgData name="Francis, Jax" userId="S::jax.francis@snhu.edu::ab3d4d8e-679d-46aa-a6cb-175d79b319b2" providerId="AD" clId="Web-{DE7E38B9-9153-7EAF-B450-EF218E48D97B}" dt="2023-10-15T13:06:06.603" v="29"/>
          <ac:picMkLst>
            <pc:docMk/>
            <pc:sldMk cId="1742861620" sldId="266"/>
            <ac:picMk id="4" creationId="{38D44AE2-2D77-AF44-C924-723622CAE991}"/>
          </ac:picMkLst>
        </pc:picChg>
        <pc:picChg chg="add mod">
          <ac:chgData name="Francis, Jax" userId="S::jax.francis@snhu.edu::ab3d4d8e-679d-46aa-a6cb-175d79b319b2" providerId="AD" clId="Web-{DE7E38B9-9153-7EAF-B450-EF218E48D97B}" dt="2023-10-15T13:07:07.293" v="35" actId="14100"/>
          <ac:picMkLst>
            <pc:docMk/>
            <pc:sldMk cId="1742861620" sldId="266"/>
            <ac:picMk id="6" creationId="{21372C62-3140-4538-11BC-F6CFD1B8E1B1}"/>
          </ac:picMkLst>
        </pc:picChg>
      </pc:sldChg>
      <pc:sldChg chg="modSp">
        <pc:chgData name="Francis, Jax" userId="S::jax.francis@snhu.edu::ab3d4d8e-679d-46aa-a6cb-175d79b319b2" providerId="AD" clId="Web-{DE7E38B9-9153-7EAF-B450-EF218E48D97B}" dt="2023-10-15T13:24:10.723" v="247" actId="1076"/>
        <pc:sldMkLst>
          <pc:docMk/>
          <pc:sldMk cId="1969787568" sldId="271"/>
        </pc:sldMkLst>
        <pc:spChg chg="mod">
          <ac:chgData name="Francis, Jax" userId="S::jax.francis@snhu.edu::ab3d4d8e-679d-46aa-a6cb-175d79b319b2" providerId="AD" clId="Web-{DE7E38B9-9153-7EAF-B450-EF218E48D97B}" dt="2023-10-15T13:24:10.723" v="247" actId="1076"/>
          <ac:spMkLst>
            <pc:docMk/>
            <pc:sldMk cId="1969787568" sldId="271"/>
            <ac:spMk id="2" creationId="{8BDF1EDE-5423-435C-B149-87AB1BC22B83}"/>
          </ac:spMkLst>
        </pc:spChg>
        <pc:spChg chg="mod">
          <ac:chgData name="Francis, Jax" userId="S::jax.francis@snhu.edu::ab3d4d8e-679d-46aa-a6cb-175d79b319b2" providerId="AD" clId="Web-{DE7E38B9-9153-7EAF-B450-EF218E48D97B}" dt="2023-10-15T13:23:19.205" v="242" actId="1076"/>
          <ac:spMkLst>
            <pc:docMk/>
            <pc:sldMk cId="1969787568" sldId="271"/>
            <ac:spMk id="5" creationId="{3990FA1B-5022-47AB-A0AE-8F5C5797997C}"/>
          </ac:spMkLst>
        </pc:spChg>
      </pc:sldChg>
      <pc:sldChg chg="addSp delSp modSp new mod modClrScheme chgLayout">
        <pc:chgData name="Francis, Jax" userId="S::jax.francis@snhu.edu::ab3d4d8e-679d-46aa-a6cb-175d79b319b2" providerId="AD" clId="Web-{DE7E38B9-9153-7EAF-B450-EF218E48D97B}" dt="2023-10-15T13:44:05.850" v="661" actId="20577"/>
        <pc:sldMkLst>
          <pc:docMk/>
          <pc:sldMk cId="1363128914" sldId="273"/>
        </pc:sldMkLst>
        <pc:spChg chg="del mod ord">
          <ac:chgData name="Francis, Jax" userId="S::jax.francis@snhu.edu::ab3d4d8e-679d-46aa-a6cb-175d79b319b2" providerId="AD" clId="Web-{DE7E38B9-9153-7EAF-B450-EF218E48D97B}" dt="2023-10-15T13:22:02.138" v="229"/>
          <ac:spMkLst>
            <pc:docMk/>
            <pc:sldMk cId="1363128914" sldId="273"/>
            <ac:spMk id="2" creationId="{F3CD1F40-B1DC-5CBF-6339-D64B9A9E5092}"/>
          </ac:spMkLst>
        </pc:spChg>
        <pc:spChg chg="del mod ord">
          <ac:chgData name="Francis, Jax" userId="S::jax.francis@snhu.edu::ab3d4d8e-679d-46aa-a6cb-175d79b319b2" providerId="AD" clId="Web-{DE7E38B9-9153-7EAF-B450-EF218E48D97B}" dt="2023-10-15T13:22:02.138" v="229"/>
          <ac:spMkLst>
            <pc:docMk/>
            <pc:sldMk cId="1363128914" sldId="273"/>
            <ac:spMk id="3" creationId="{9C3C38F9-C3B1-C3C3-6BF2-ED3714B3C795}"/>
          </ac:spMkLst>
        </pc:spChg>
        <pc:spChg chg="mod ord">
          <ac:chgData name="Francis, Jax" userId="S::jax.francis@snhu.edu::ab3d4d8e-679d-46aa-a6cb-175d79b319b2" providerId="AD" clId="Web-{DE7E38B9-9153-7EAF-B450-EF218E48D97B}" dt="2023-10-15T13:23:12.314" v="241" actId="1076"/>
          <ac:spMkLst>
            <pc:docMk/>
            <pc:sldMk cId="1363128914" sldId="273"/>
            <ac:spMk id="4" creationId="{5E55610B-022B-CEB7-930E-B0B7847EEA58}"/>
          </ac:spMkLst>
        </pc:spChg>
        <pc:spChg chg="mod ord">
          <ac:chgData name="Francis, Jax" userId="S::jax.francis@snhu.edu::ab3d4d8e-679d-46aa-a6cb-175d79b319b2" providerId="AD" clId="Web-{DE7E38B9-9153-7EAF-B450-EF218E48D97B}" dt="2023-10-15T13:22:02.138" v="229"/>
          <ac:spMkLst>
            <pc:docMk/>
            <pc:sldMk cId="1363128914" sldId="273"/>
            <ac:spMk id="5" creationId="{6DF91E34-35D9-580C-7A77-A538E2EC2143}"/>
          </ac:spMkLst>
        </pc:spChg>
        <pc:spChg chg="add mod">
          <ac:chgData name="Francis, Jax" userId="S::jax.francis@snhu.edu::ab3d4d8e-679d-46aa-a6cb-175d79b319b2" providerId="AD" clId="Web-{DE7E38B9-9153-7EAF-B450-EF218E48D97B}" dt="2023-10-15T13:23:36.737" v="243" actId="1076"/>
          <ac:spMkLst>
            <pc:docMk/>
            <pc:sldMk cId="1363128914" sldId="273"/>
            <ac:spMk id="10" creationId="{31CC16D7-0446-12E9-5F58-E8369B3AAEDA}"/>
          </ac:spMkLst>
        </pc:spChg>
        <pc:spChg chg="add mod">
          <ac:chgData name="Francis, Jax" userId="S::jax.francis@snhu.edu::ab3d4d8e-679d-46aa-a6cb-175d79b319b2" providerId="AD" clId="Web-{DE7E38B9-9153-7EAF-B450-EF218E48D97B}" dt="2023-10-15T13:44:05.850" v="661" actId="20577"/>
          <ac:spMkLst>
            <pc:docMk/>
            <pc:sldMk cId="1363128914" sldId="273"/>
            <ac:spMk id="12" creationId="{7B7B5887-4345-7A01-7D7F-DFDD8D0F38D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10/17/2023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pgi.com/accessible-sdlc/" TargetMode="External"/><Relationship Id="rId2" Type="http://schemas.openxmlformats.org/officeDocument/2006/relationships/hyperlink" Target="https://www.tutorialspoint.com/sdlc/sdlc_waterfall_model.htm" TargetMode="External"/><Relationship Id="rId1" Type="http://schemas.openxmlformats.org/officeDocument/2006/relationships/slideLayout" Target="../slideLayouts/slideLayout15.xml"/><Relationship Id="rId4" Type="http://schemas.openxmlformats.org/officeDocument/2006/relationships/hyperlink" Target="https://kruschecompany.com/waterfall-software-development-methodolog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4941771" cy="2128042"/>
          </a:xfrm>
        </p:spPr>
        <p:txBody>
          <a:bodyPr/>
          <a:lstStyle/>
          <a:p>
            <a:r>
              <a:rPr lang="en-US" dirty="0"/>
              <a:t>Agile PRESENTATION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Jax Francis</a:t>
            </a: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2183606" y="-362682"/>
            <a:ext cx="4179570" cy="1382090"/>
          </a:xfrm>
        </p:spPr>
        <p:txBody>
          <a:bodyPr/>
          <a:lstStyle/>
          <a:p>
            <a:r>
              <a:rPr lang="en-US" dirty="0"/>
              <a:t>THANKs Too</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107620"/>
          </a:xfrm>
        </p:spPr>
        <p:txBody>
          <a:bodyPr vert="horz" lIns="91440" tIns="45720" rIns="91440" bIns="45720" rtlCol="0" anchor="t">
            <a:normAutofit fontScale="70000" lnSpcReduction="20000"/>
          </a:bodyPr>
          <a:lstStyle/>
          <a:p>
            <a:r>
              <a:rPr lang="en-US" dirty="0"/>
              <a:t>REFERENCES</a:t>
            </a:r>
          </a:p>
          <a:p>
            <a:r>
              <a:rPr lang="en-US" dirty="0">
                <a:ea typeface="+mn-lt"/>
                <a:cs typeface="+mn-lt"/>
                <a:hlinkClick r:id="rId2"/>
              </a:rPr>
              <a:t>https://www.tutorialspoint.com/sdlc/sdlc_waterfall_model.htm</a:t>
            </a:r>
            <a:endParaRPr lang="en-US"/>
          </a:p>
          <a:p>
            <a:r>
              <a:rPr lang="en-US" dirty="0">
                <a:ea typeface="+mn-lt"/>
                <a:cs typeface="+mn-lt"/>
                <a:hlinkClick r:id="rId3"/>
              </a:rPr>
              <a:t>https://www.tpgi.com/accessible-sdlc/</a:t>
            </a:r>
            <a:endParaRPr lang="en-US"/>
          </a:p>
          <a:p>
            <a:r>
              <a:rPr lang="en-US" dirty="0">
                <a:ea typeface="+mn-lt"/>
                <a:cs typeface="+mn-lt"/>
                <a:hlinkClick r:id="rId4"/>
              </a:rPr>
              <a:t>https://kruschecompany.com/waterfall-software-development-methodology/</a:t>
            </a:r>
            <a:endParaRPr lang="en-US"/>
          </a:p>
          <a:p>
            <a:r>
              <a:rPr lang="en-US" dirty="0">
                <a:ea typeface="+mn-lt"/>
                <a:cs typeface="+mn-lt"/>
                <a:hlinkClick r:id="rId2"/>
              </a:rPr>
              <a:t>https://www.tutorialspoint.com/sdlc/sdlc_waterfall_model.htm</a:t>
            </a:r>
            <a:endParaRPr lang="en-US"/>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4884284" y="6487319"/>
            <a:ext cx="2661557" cy="365125"/>
          </a:xfrm>
        </p:spPr>
        <p:txBody>
          <a:bodyPr/>
          <a:lstStyle/>
          <a:p>
            <a:r>
              <a:rPr lang="en-US" dirty="0"/>
              <a:t>AGILE PRESENTATION </a:t>
            </a:r>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228567" y="-664715"/>
            <a:ext cx="9577983" cy="1325563"/>
          </a:xfrm>
        </p:spPr>
        <p:txBody>
          <a:bodyPr/>
          <a:lstStyle/>
          <a:p>
            <a:r>
              <a:rPr lang="en-US"/>
              <a:t>MEET OUR Scrum TEAM</a:t>
            </a:r>
          </a:p>
        </p:txBody>
      </p:sp>
      <p:pic>
        <p:nvPicPr>
          <p:cNvPr id="6" name="Picture Placeholder 15" descr="Team member headshot">
            <a:extLst>
              <a:ext uri="{FF2B5EF4-FFF2-40B4-BE49-F238E27FC236}">
                <a16:creationId xmlns:a16="http://schemas.microsoft.com/office/drawing/2014/main" id="{7B3BFDC1-8EC7-A38B-9064-F456B71CDAC3}"/>
              </a:ext>
            </a:extLst>
          </p:cNvPr>
          <p:cNvPicPr>
            <a:picLocks noGrp="1" noChangeAspect="1"/>
          </p:cNvPicPr>
          <p:nvPr>
            <p:ph type="pic" sz="quarter" idx="14"/>
          </p:nvPr>
        </p:nvPicPr>
        <p:blipFill rotWithShape="1">
          <a:blip r:embed="rId2"/>
          <a:srcRect l="43" r="43"/>
          <a:stretch/>
        </p:blipFill>
        <p:spPr>
          <a:xfrm>
            <a:off x="1229526" y="791945"/>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954467" y="2836898"/>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125368" y="3183596"/>
            <a:ext cx="1845511" cy="3577178"/>
          </a:xfrm>
        </p:spPr>
        <p:txBody>
          <a:bodyPr/>
          <a:lstStyle/>
          <a:p>
            <a:r>
              <a:rPr lang="en-US"/>
              <a:t>Product Owner</a:t>
            </a:r>
          </a:p>
          <a:p>
            <a:r>
              <a:rPr lang="en-US"/>
              <a:t>Which are also stakeholders. Their main role is to manage the product development process. They work closely with the team to identify user needs and ensure that the customer's expectations of the product are met. After gathering feature requests, schedule releases, and coordinate sprints.</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l="43" r="43"/>
          <a:stretch/>
        </p:blipFill>
        <p:spPr>
          <a:xfrm>
            <a:off x="4001374" y="791945"/>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687940" y="2836898"/>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924625" y="3181832"/>
            <a:ext cx="1855949" cy="3456574"/>
          </a:xfrm>
        </p:spPr>
        <p:txBody>
          <a:bodyPr/>
          <a:lstStyle/>
          <a:p>
            <a:r>
              <a:rPr lang="en-US"/>
              <a:t>Scrum Master</a:t>
            </a:r>
          </a:p>
          <a:p>
            <a:r>
              <a:rPr lang="en-US"/>
              <a:t>The Scrum Master is facilitator and coach. This role consist of helping the scrum team organize, understand, and apply scrum theory and practices. They also help the scrum team work more effectively by removing obstacles that are in the way of the team meeting their goals.</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l="43" r="43"/>
          <a:stretch/>
        </p:blipFill>
        <p:spPr>
          <a:xfrm>
            <a:off x="6492038" y="874175"/>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397885" y="2836898"/>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634570" y="3313400"/>
            <a:ext cx="1845511" cy="3570201"/>
          </a:xfrm>
        </p:spPr>
        <p:txBody>
          <a:bodyPr>
            <a:normAutofit/>
          </a:bodyPr>
          <a:lstStyle/>
          <a:p>
            <a:r>
              <a:rPr lang="en-US" dirty="0"/>
              <a:t>Tester and/or Testers</a:t>
            </a:r>
          </a:p>
          <a:p>
            <a:r>
              <a:rPr lang="en-US"/>
              <a:t>The testers execute and log the tests. They </a:t>
            </a:r>
            <a:r>
              <a:rPr lang="en-US" dirty="0"/>
              <a:t>evaluate the results and document problems found. Also well gathering </a:t>
            </a:r>
            <a:r>
              <a:rPr lang="en-US"/>
              <a:t>performance metrics they tend to monitor</a:t>
            </a:r>
            <a:r>
              <a:rPr lang="en-US" dirty="0"/>
              <a:t> the testing and test environment using tools for task.</a:t>
            </a:r>
          </a:p>
        </p:txBody>
      </p:sp>
      <p:pic>
        <p:nvPicPr>
          <p:cNvPr id="17" name="Picture Placeholder 21" descr="Team member headshot">
            <a:extLst>
              <a:ext uri="{FF2B5EF4-FFF2-40B4-BE49-F238E27FC236}">
                <a16:creationId xmlns:a16="http://schemas.microsoft.com/office/drawing/2014/main" id="{3190BB92-D70B-74E0-7C61-51124FD70DEC}"/>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9186019" y="874175"/>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9031564" y="2836898"/>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9268249" y="3315164"/>
            <a:ext cx="1845510" cy="3330488"/>
          </a:xfrm>
        </p:spPr>
        <p:txBody>
          <a:bodyPr/>
          <a:lstStyle/>
          <a:p>
            <a:r>
              <a:rPr lang="en-US"/>
              <a:t>Developer and/or Developers</a:t>
            </a:r>
          </a:p>
          <a:p>
            <a:r>
              <a:rPr lang="en-US" dirty="0"/>
              <a:t>They are also known as technology professionals. Their role is to build and create software, websites, applications </a:t>
            </a:r>
            <a:r>
              <a:rPr lang="en-US"/>
              <a:t>and other systems. Developers require  writing code knowledge and having to ability to debug source code for applications and software effectively. </a:t>
            </a:r>
          </a:p>
          <a:p>
            <a:endParaRPr lang="en-US"/>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AGILE PRESENTATION </a:t>
            </a:r>
          </a:p>
        </p:txBody>
      </p:sp>
    </p:spTree>
    <p:extLst>
      <p:ext uri="{BB962C8B-B14F-4D97-AF65-F5344CB8AC3E}">
        <p14:creationId xmlns:p14="http://schemas.microsoft.com/office/powerpoint/2010/main" val="261930123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759206"/>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63600" y="1311275"/>
            <a:ext cx="4673600" cy="4691063"/>
          </a:xfrm>
        </p:spPr>
        <p:txBody>
          <a:bodyPr vert="horz" lIns="91440" tIns="45720" rIns="91440" bIns="45720" rtlCol="0" anchor="t">
            <a:normAutofit/>
          </a:bodyPr>
          <a:lstStyle/>
          <a:p>
            <a:pPr marL="285750" indent="-285750">
              <a:buFont typeface="Arial"/>
              <a:buChar char="•"/>
            </a:pPr>
            <a:r>
              <a:rPr lang="en-US" sz="1200" dirty="0">
                <a:latin typeface="Times New Roman"/>
                <a:ea typeface="+mn-lt"/>
                <a:cs typeface="+mn-lt"/>
              </a:rPr>
              <a:t>Explain the various roles on a Scrum-agile Team by identifying each role and describing its importance.</a:t>
            </a:r>
            <a:endParaRPr lang="en-US" sz="1200" dirty="0">
              <a:latin typeface="Times New Roman"/>
              <a:cs typeface="Times New Roman"/>
            </a:endParaRPr>
          </a:p>
          <a:p>
            <a:pPr marL="285750" indent="-285750">
              <a:buFont typeface="Arial"/>
              <a:buChar char="•"/>
            </a:pPr>
            <a:r>
              <a:rPr lang="en-US" sz="1200" dirty="0">
                <a:latin typeface="Times New Roman"/>
                <a:ea typeface="+mn-lt"/>
                <a:cs typeface="+mn-lt"/>
              </a:rPr>
              <a:t>Explain how the various phases of the SDLC work in an agile approach. Be sure to identify each phase and describe its importance.</a:t>
            </a:r>
            <a:endParaRPr lang="en-US" sz="1200">
              <a:latin typeface="Times New Roman"/>
              <a:cs typeface="Times New Roman"/>
            </a:endParaRPr>
          </a:p>
          <a:p>
            <a:pPr marL="285750" indent="-285750">
              <a:buFont typeface="Arial"/>
              <a:buChar char="•"/>
            </a:pPr>
            <a:r>
              <a:rPr lang="en-US" sz="1200" dirty="0">
                <a:latin typeface="Times New Roman"/>
                <a:ea typeface="+mn-lt"/>
                <a:cs typeface="+mn-lt"/>
              </a:rPr>
              <a:t>Describe how the process would have been different with a waterfall development approach rather than the agile approach you used. For instance, you might discuss how a particular problem in development would have proceeded differently.</a:t>
            </a:r>
            <a:endParaRPr lang="en-US" sz="1200" dirty="0">
              <a:latin typeface="Times New Roman"/>
              <a:cs typeface="Times New Roman"/>
            </a:endParaRPr>
          </a:p>
          <a:p>
            <a:pPr marL="171450" indent="-171450">
              <a:buFont typeface="Arial"/>
              <a:buChar char="•"/>
            </a:pPr>
            <a:r>
              <a:rPr lang="en-US" sz="1200" dirty="0">
                <a:latin typeface="Times New Roman"/>
                <a:ea typeface="+mn-lt"/>
                <a:cs typeface="+mn-lt"/>
              </a:rPr>
              <a:t>Explain what factors you would consider when choosing a waterfall approach or an agile approach, using your course experience to back up your explanation.</a:t>
            </a:r>
            <a:endParaRPr lang="en-US" sz="1200">
              <a:latin typeface="Times New Roman"/>
              <a:cs typeface="Times New Roman"/>
            </a:endParaRPr>
          </a:p>
          <a:p>
            <a:endParaRPr lang="en-US" sz="1200"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AGILE PRESENTATION </a:t>
            </a:r>
          </a:p>
        </p:txBody>
      </p:sp>
    </p:spTree>
    <p:extLst>
      <p:ext uri="{BB962C8B-B14F-4D97-AF65-F5344CB8AC3E}">
        <p14:creationId xmlns:p14="http://schemas.microsoft.com/office/powerpoint/2010/main" val="17132195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037189" y="-1394776"/>
            <a:ext cx="4978440" cy="2493825"/>
          </a:xfrm>
        </p:spPr>
        <p:txBody>
          <a:bodyPr/>
          <a:lstStyle/>
          <a:p>
            <a:r>
              <a:rPr lang="en-US" dirty="0"/>
              <a:t>Agile </a:t>
            </a:r>
            <a:r>
              <a:rPr lang="en-US" dirty="0" err="1"/>
              <a:t>sdlc</a:t>
            </a:r>
            <a:r>
              <a:rPr lang="en-US" dirty="0"/>
              <a:t> model</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634930" y="134149"/>
            <a:ext cx="3909183" cy="6239899"/>
          </a:xfrm>
        </p:spPr>
        <p:txBody>
          <a:bodyPr/>
          <a:lstStyle/>
          <a:p>
            <a:r>
              <a:rPr lang="en-US" dirty="0"/>
              <a:t>The Agile Software development lifecycle model collaboration of incremental process models. Which main focus is to provide rapid delivery of working software product, based on adaptability for customer satisfaction. The product is broken down into small incremental builds when using agile methods. Iterations is what the builds are provided into, and they last for about one to three weeks. The seven iteration on the next slide are the functions of a team working simultaneously in the agile </a:t>
            </a:r>
            <a:r>
              <a:rPr lang="en-US" dirty="0" err="1"/>
              <a:t>methology</a:t>
            </a:r>
            <a:r>
              <a:rPr lang="en-US" dirty="0"/>
              <a:t>. </a:t>
            </a:r>
          </a:p>
        </p:txBody>
      </p:sp>
    </p:spTree>
    <p:extLst>
      <p:ext uri="{BB962C8B-B14F-4D97-AF65-F5344CB8AC3E}">
        <p14:creationId xmlns:p14="http://schemas.microsoft.com/office/powerpoint/2010/main" val="3797280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213430" y="-99889"/>
            <a:ext cx="4763376" cy="1062896"/>
          </a:xfrm>
        </p:spPr>
        <p:txBody>
          <a:bodyPr/>
          <a:lstStyle/>
          <a:p>
            <a:r>
              <a:rPr lang="en-US"/>
              <a:t>Software Development life cycle</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AGILE PRESENTATION </a:t>
            </a:r>
          </a:p>
        </p:txBody>
      </p:sp>
      <p:pic>
        <p:nvPicPr>
          <p:cNvPr id="4" name="Picture 3" descr="A diagram of software development&#10;&#10;Description automatically generated">
            <a:extLst>
              <a:ext uri="{FF2B5EF4-FFF2-40B4-BE49-F238E27FC236}">
                <a16:creationId xmlns:a16="http://schemas.microsoft.com/office/drawing/2014/main" id="{56C0067A-5608-8D08-2111-E89BFBABE1A4}"/>
              </a:ext>
            </a:extLst>
          </p:cNvPr>
          <p:cNvPicPr>
            <a:picLocks noChangeAspect="1"/>
          </p:cNvPicPr>
          <p:nvPr/>
        </p:nvPicPr>
        <p:blipFill>
          <a:blip r:embed="rId2"/>
          <a:stretch>
            <a:fillRect/>
          </a:stretch>
        </p:blipFill>
        <p:spPr>
          <a:xfrm>
            <a:off x="1495246" y="946058"/>
            <a:ext cx="9172754" cy="5785392"/>
          </a:xfrm>
          <a:prstGeom prst="rect">
            <a:avLst/>
          </a:prstGeom>
        </p:spPr>
      </p:pic>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4975737" y="399611"/>
            <a:ext cx="4990731" cy="785470"/>
          </a:xfrm>
        </p:spPr>
        <p:txBody>
          <a:bodyPr/>
          <a:lstStyle/>
          <a:p>
            <a:r>
              <a:rPr lang="en-US"/>
              <a:t>Waterfall</a:t>
            </a:r>
            <a:r>
              <a:rPr lang="en-US" dirty="0"/>
              <a:t> Model</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622641" y="1449214"/>
            <a:ext cx="4978440" cy="5182931"/>
          </a:xfrm>
        </p:spPr>
        <p:txBody>
          <a:bodyPr/>
          <a:lstStyle/>
          <a:p>
            <a:r>
              <a:rPr lang="en-US" dirty="0"/>
              <a:t>The waterfall was the first SDLC model used in Software Engineering widely ensuring project success. The waterfall model steps are just what the name indicate, it is processed in order phases after phase in a linear sequential flow. This means that the next phase process can only begin by completing the previous phase is complete. Phases do not overlap in the waterfall model.</a:t>
            </a:r>
          </a:p>
        </p:txBody>
      </p:sp>
    </p:spTree>
    <p:extLst>
      <p:ext uri="{BB962C8B-B14F-4D97-AF65-F5344CB8AC3E}">
        <p14:creationId xmlns:p14="http://schemas.microsoft.com/office/powerpoint/2010/main" val="12193547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00168" y="56436"/>
            <a:ext cx="9088438" cy="533673"/>
          </a:xfrm>
          <a:solidFill>
            <a:schemeClr val="tx1"/>
          </a:solidFill>
        </p:spPr>
        <p:txBody>
          <a:bodyPr/>
          <a:lstStyle/>
          <a:p>
            <a:r>
              <a:rPr lang="en-US">
                <a:solidFill>
                  <a:schemeClr val="bg1"/>
                </a:solidFill>
              </a:rPr>
              <a:t>Waterfall Model</a:t>
            </a:r>
            <a:endParaRPr lang="en-US" dirty="0">
              <a:solidFill>
                <a:schemeClr val="bg1"/>
              </a:solidFill>
            </a:endParaRP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AGILE PRESENTATION </a:t>
            </a:r>
          </a:p>
        </p:txBody>
      </p:sp>
      <p:pic>
        <p:nvPicPr>
          <p:cNvPr id="328" name="Picture 327" descr="A cartoon people on a staircase&#10;&#10;Description automatically generated">
            <a:extLst>
              <a:ext uri="{FF2B5EF4-FFF2-40B4-BE49-F238E27FC236}">
                <a16:creationId xmlns:a16="http://schemas.microsoft.com/office/drawing/2014/main" id="{37D5BE16-5B72-D396-E867-B1D44DFAE605}"/>
              </a:ext>
            </a:extLst>
          </p:cNvPr>
          <p:cNvPicPr>
            <a:picLocks noChangeAspect="1"/>
          </p:cNvPicPr>
          <p:nvPr/>
        </p:nvPicPr>
        <p:blipFill>
          <a:blip r:embed="rId2"/>
          <a:stretch>
            <a:fillRect/>
          </a:stretch>
        </p:blipFill>
        <p:spPr>
          <a:xfrm>
            <a:off x="2897444" y="677197"/>
            <a:ext cx="7195983" cy="5755558"/>
          </a:xfrm>
          <a:prstGeom prst="rect">
            <a:avLst/>
          </a:prstGeom>
        </p:spPr>
      </p:pic>
    </p:spTree>
    <p:extLst>
      <p:ext uri="{BB962C8B-B14F-4D97-AF65-F5344CB8AC3E}">
        <p14:creationId xmlns:p14="http://schemas.microsoft.com/office/powerpoint/2010/main" val="405507998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142875" y="-855157"/>
            <a:ext cx="5111750" cy="1921958"/>
          </a:xfrm>
        </p:spPr>
        <p:txBody>
          <a:bodyPr/>
          <a:lstStyle/>
          <a:p>
            <a:r>
              <a:rPr lang="en-US"/>
              <a:t>Agile and Waterfall</a:t>
            </a:r>
            <a:r>
              <a:rPr lang="en-US" dirty="0"/>
              <a:t> Models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822030" y="1053308"/>
            <a:ext cx="3040062" cy="5815299"/>
          </a:xfrm>
        </p:spPr>
        <p:txBody>
          <a:bodyPr vert="horz" lIns="91440" tIns="45720" rIns="91440" bIns="45720" rtlCol="0" anchor="t">
            <a:normAutofit fontScale="92500"/>
          </a:bodyPr>
          <a:lstStyle/>
          <a:p>
            <a:r>
              <a:rPr lang="en-US" sz="1800" dirty="0">
                <a:latin typeface="Times New Roman"/>
                <a:cs typeface="Times New Roman"/>
              </a:rPr>
              <a:t>When using waterfall changes in mid process is not recommend due to the negative effect on the flow. If so, this could cause loss of time and money in the process. </a:t>
            </a:r>
            <a:endParaRPr lang="en-US">
              <a:latin typeface="Tenorite"/>
              <a:cs typeface="Times New Roman"/>
            </a:endParaRPr>
          </a:p>
          <a:p>
            <a:r>
              <a:rPr lang="en-US" sz="1800" dirty="0">
                <a:latin typeface="Times New Roman"/>
                <a:cs typeface="Times New Roman"/>
              </a:rPr>
              <a:t>The agile model is great for back tracking. For example, in the SNHU travel project the stakeholder want to change the type of vacation that would be developed towards the end of the project but with the agile model we were about met their needs and </a:t>
            </a:r>
            <a:r>
              <a:rPr lang="en-US" sz="1800">
                <a:latin typeface="Times New Roman"/>
                <a:cs typeface="Times New Roman"/>
              </a:rPr>
              <a:t>expectations</a:t>
            </a:r>
            <a:r>
              <a:rPr lang="en-US" sz="1800" dirty="0">
                <a:latin typeface="Times New Roman"/>
                <a:cs typeface="Times New Roman"/>
              </a:rPr>
              <a:t>.</a:t>
            </a:r>
          </a:p>
          <a:p>
            <a:r>
              <a:rPr lang="en-US" sz="1800" dirty="0">
                <a:latin typeface="Times New Roman"/>
                <a:cs typeface="Times New Roman"/>
              </a:rPr>
              <a:t>For additional understanding, the chart to the right is a helpful resolution explaining both models.    </a:t>
            </a:r>
            <a:endParaRPr lang="en-US" dirty="0"/>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395787" y="6594475"/>
            <a:ext cx="4114800" cy="365125"/>
          </a:xfrm>
        </p:spPr>
        <p:txBody>
          <a:bodyPr/>
          <a:lstStyle/>
          <a:p>
            <a:r>
              <a:rPr lang="en-US" dirty="0"/>
              <a:t>AGILE  PRESENTATION</a:t>
            </a:r>
          </a:p>
        </p:txBody>
      </p:sp>
      <p:pic>
        <p:nvPicPr>
          <p:cNvPr id="7" name="Picture 6" descr="A diagram of a comparison between a comparison model and a comparison&#10;&#10;Description automatically generated">
            <a:extLst>
              <a:ext uri="{FF2B5EF4-FFF2-40B4-BE49-F238E27FC236}">
                <a16:creationId xmlns:a16="http://schemas.microsoft.com/office/drawing/2014/main" id="{731065B1-3F66-3253-263A-9423EA1E2621}"/>
              </a:ext>
            </a:extLst>
          </p:cNvPr>
          <p:cNvPicPr>
            <a:picLocks noChangeAspect="1"/>
          </p:cNvPicPr>
          <p:nvPr/>
        </p:nvPicPr>
        <p:blipFill>
          <a:blip r:embed="rId2"/>
          <a:stretch>
            <a:fillRect/>
          </a:stretch>
        </p:blipFill>
        <p:spPr>
          <a:xfrm>
            <a:off x="610" y="1062038"/>
            <a:ext cx="4808907" cy="5781673"/>
          </a:xfrm>
          <a:prstGeom prst="rect">
            <a:avLst/>
          </a:prstGeom>
        </p:spPr>
      </p:pic>
      <p:pic>
        <p:nvPicPr>
          <p:cNvPr id="6" name="Picture 5" descr="A white and blue rectangular box with black text&#10;&#10;Description automatically generated">
            <a:extLst>
              <a:ext uri="{FF2B5EF4-FFF2-40B4-BE49-F238E27FC236}">
                <a16:creationId xmlns:a16="http://schemas.microsoft.com/office/drawing/2014/main" id="{21372C62-3140-4538-11BC-F6CFD1B8E1B1}"/>
              </a:ext>
            </a:extLst>
          </p:cNvPr>
          <p:cNvPicPr>
            <a:picLocks noChangeAspect="1"/>
          </p:cNvPicPr>
          <p:nvPr/>
        </p:nvPicPr>
        <p:blipFill>
          <a:blip r:embed="rId3"/>
          <a:stretch>
            <a:fillRect/>
          </a:stretch>
        </p:blipFill>
        <p:spPr>
          <a:xfrm>
            <a:off x="7786107" y="1062038"/>
            <a:ext cx="4406476" cy="5793581"/>
          </a:xfrm>
          <a:prstGeom prst="rect">
            <a:avLst/>
          </a:prstGeom>
        </p:spPr>
      </p:pic>
    </p:spTree>
    <p:extLst>
      <p:ext uri="{BB962C8B-B14F-4D97-AF65-F5344CB8AC3E}">
        <p14:creationId xmlns:p14="http://schemas.microsoft.com/office/powerpoint/2010/main" val="17428616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1CC16D7-0446-12E9-5F58-E8369B3AAEDA}"/>
              </a:ext>
            </a:extLst>
          </p:cNvPr>
          <p:cNvSpPr>
            <a:spLocks noGrp="1"/>
          </p:cNvSpPr>
          <p:nvPr>
            <p:ph type="ctrTitle"/>
          </p:nvPr>
        </p:nvSpPr>
        <p:spPr>
          <a:xfrm>
            <a:off x="2171699" y="-386494"/>
            <a:ext cx="3798572" cy="1358277"/>
          </a:xfrm>
        </p:spPr>
        <p:txBody>
          <a:bodyPr/>
          <a:lstStyle/>
          <a:p>
            <a:r>
              <a:rPr lang="en-US" dirty="0"/>
              <a:t>Summary</a:t>
            </a:r>
          </a:p>
        </p:txBody>
      </p:sp>
      <p:sp>
        <p:nvSpPr>
          <p:cNvPr id="12" name="Subtitle 2">
            <a:extLst>
              <a:ext uri="{FF2B5EF4-FFF2-40B4-BE49-F238E27FC236}">
                <a16:creationId xmlns:a16="http://schemas.microsoft.com/office/drawing/2014/main" id="{7B7B5887-4345-7A01-7D7F-DFDD8D0F38D2}"/>
              </a:ext>
            </a:extLst>
          </p:cNvPr>
          <p:cNvSpPr>
            <a:spLocks noGrp="1"/>
          </p:cNvSpPr>
          <p:nvPr>
            <p:ph type="subTitle" idx="1"/>
          </p:nvPr>
        </p:nvSpPr>
        <p:spPr>
          <a:xfrm>
            <a:off x="4552950" y="2190353"/>
            <a:ext cx="4893944" cy="3726869"/>
          </a:xfrm>
        </p:spPr>
        <p:txBody>
          <a:bodyPr vert="horz" lIns="91440" tIns="45720" rIns="91440" bIns="45720" rtlCol="0" anchor="t">
            <a:normAutofit/>
          </a:bodyPr>
          <a:lstStyle/>
          <a:p>
            <a:r>
              <a:rPr lang="en-US" dirty="0"/>
              <a:t>In Summary, projects like SNHU Travel's application that involves the stakeholder and this dynamic, are well-suited for the Scrum-agile approach. It fostered collaboration, adaptability, and a continuous improvement that was crucially needed for the success of the SNHU</a:t>
            </a:r>
            <a:r>
              <a:rPr lang="en-US" dirty="0">
                <a:solidFill>
                  <a:srgbClr val="FFFFFF"/>
                </a:solidFill>
                <a:ea typeface="+mn-lt"/>
                <a:cs typeface="+mn-lt"/>
              </a:rPr>
              <a:t> Travel's application project. </a:t>
            </a:r>
            <a:endParaRPr lang="en-US" sz="1200" dirty="0">
              <a:solidFill>
                <a:srgbClr val="222222"/>
              </a:solidFill>
            </a:endParaRPr>
          </a:p>
        </p:txBody>
      </p:sp>
      <p:sp>
        <p:nvSpPr>
          <p:cNvPr id="4" name="Footer Placeholder 3">
            <a:extLst>
              <a:ext uri="{FF2B5EF4-FFF2-40B4-BE49-F238E27FC236}">
                <a16:creationId xmlns:a16="http://schemas.microsoft.com/office/drawing/2014/main" id="{5E55610B-022B-CEB7-930E-B0B7847EEA58}"/>
              </a:ext>
            </a:extLst>
          </p:cNvPr>
          <p:cNvSpPr>
            <a:spLocks noGrp="1"/>
          </p:cNvSpPr>
          <p:nvPr>
            <p:ph type="ftr" sz="quarter" idx="11"/>
          </p:nvPr>
        </p:nvSpPr>
        <p:spPr>
          <a:xfrm>
            <a:off x="4550909" y="6356350"/>
            <a:ext cx="2661557" cy="365125"/>
          </a:xfrm>
        </p:spPr>
        <p:txBody>
          <a:bodyPr anchor="ctr">
            <a:normAutofit/>
          </a:bodyPr>
          <a:lstStyle/>
          <a:p>
            <a:pPr>
              <a:spcAft>
                <a:spcPts val="600"/>
              </a:spcAft>
            </a:pPr>
            <a:r>
              <a:rPr lang="en-US" dirty="0"/>
              <a:t>AGILE PRESENTATION </a:t>
            </a:r>
          </a:p>
        </p:txBody>
      </p:sp>
      <p:sp>
        <p:nvSpPr>
          <p:cNvPr id="5" name="Slide Number Placeholder 4">
            <a:extLst>
              <a:ext uri="{FF2B5EF4-FFF2-40B4-BE49-F238E27FC236}">
                <a16:creationId xmlns:a16="http://schemas.microsoft.com/office/drawing/2014/main" id="{6DF91E34-35D9-580C-7A77-A538E2EC2143}"/>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spTree>
    <p:extLst>
      <p:ext uri="{BB962C8B-B14F-4D97-AF65-F5344CB8AC3E}">
        <p14:creationId xmlns:p14="http://schemas.microsoft.com/office/powerpoint/2010/main" val="1363128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8A5EB6-E9B8-417D-B09E-03811FBC9BCD}">
  <ds:schemaRefs>
    <ds:schemaRef ds:uri="http://schemas.microsoft.com/sharepoint/v3/contenttype/forms"/>
  </ds:schemaRefs>
</ds:datastoreItem>
</file>

<file path=customXml/itemProps2.xml><?xml version="1.0" encoding="utf-8"?>
<ds:datastoreItem xmlns:ds="http://schemas.openxmlformats.org/officeDocument/2006/customXml" ds:itemID="{EAB34632-EE39-4722-B8A6-C2A6B86CC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5CEF65-757A-4D05-90BA-ED40BC2E515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441</Words>
  <Application>Microsoft Office PowerPoint</Application>
  <PresentationFormat>Widescreen</PresentationFormat>
  <Paragraphs>135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Custom</vt:lpstr>
      <vt:lpstr>Agile PRESENTATION</vt:lpstr>
      <vt:lpstr>MEET OUR Scrum TEAM</vt:lpstr>
      <vt:lpstr>AGENDA</vt:lpstr>
      <vt:lpstr>Agile sdlc model</vt:lpstr>
      <vt:lpstr>Software Development life cycle</vt:lpstr>
      <vt:lpstr>Waterfall Model</vt:lpstr>
      <vt:lpstr>Waterfall Model</vt:lpstr>
      <vt:lpstr>Agile and Waterfall Models</vt:lpstr>
      <vt:lpstr>Summary</vt:lpstr>
      <vt:lpstr>THANKs Too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859</cp:revision>
  <dcterms:created xsi:type="dcterms:W3CDTF">2023-10-11T20:35:03Z</dcterms:created>
  <dcterms:modified xsi:type="dcterms:W3CDTF">2023-10-17T23:13:33Z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