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4" r:id="rId6"/>
    <p:sldId id="262" r:id="rId7"/>
    <p:sldId id="266" r:id="rId8"/>
    <p:sldId id="265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75AC92-46F8-4986-B675-5AB20F76A2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50742E6-7708-4BB5-86A7-5C57979BC8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 Journey Map &amp; Simulator</a:t>
          </a:r>
        </a:p>
      </dgm:t>
    </dgm:pt>
    <dgm:pt modelId="{814C8EE4-FEE3-49F6-AEF7-34EDB82D6170}" type="parTrans" cxnId="{6F838E16-3921-460E-8DB1-66B9EBED7E7D}">
      <dgm:prSet/>
      <dgm:spPr/>
      <dgm:t>
        <a:bodyPr/>
        <a:lstStyle/>
        <a:p>
          <a:endParaRPr lang="en-US"/>
        </a:p>
      </dgm:t>
    </dgm:pt>
    <dgm:pt modelId="{CB4FDE4D-D91F-4F20-B66D-464A2536F0E5}" type="sibTrans" cxnId="{6F838E16-3921-460E-8DB1-66B9EBED7E7D}">
      <dgm:prSet/>
      <dgm:spPr/>
      <dgm:t>
        <a:bodyPr/>
        <a:lstStyle/>
        <a:p>
          <a:endParaRPr lang="en-US"/>
        </a:p>
      </dgm:t>
    </dgm:pt>
    <dgm:pt modelId="{49620CD5-A6B2-42C2-96A7-0D7A31545A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Wayfinding App &amp; App Patches</a:t>
          </a:r>
        </a:p>
      </dgm:t>
    </dgm:pt>
    <dgm:pt modelId="{6F68AD91-33E7-424F-A509-CB2EA0C66284}" type="parTrans" cxnId="{64E0B52D-C18A-4352-AF8B-6A0E0C4160D9}">
      <dgm:prSet/>
      <dgm:spPr/>
      <dgm:t>
        <a:bodyPr/>
        <a:lstStyle/>
        <a:p>
          <a:endParaRPr lang="en-US"/>
        </a:p>
      </dgm:t>
    </dgm:pt>
    <dgm:pt modelId="{F4609B1C-30A7-402A-ABF0-B99B6DF64211}" type="sibTrans" cxnId="{64E0B52D-C18A-4352-AF8B-6A0E0C4160D9}">
      <dgm:prSet/>
      <dgm:spPr/>
      <dgm:t>
        <a:bodyPr/>
        <a:lstStyle/>
        <a:p>
          <a:endParaRPr lang="en-US"/>
        </a:p>
      </dgm:t>
    </dgm:pt>
    <dgm:pt modelId="{A6867F19-810C-4C72-A94A-8F3FD0550A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Physical Signage &amp; Kiosks</a:t>
          </a:r>
        </a:p>
      </dgm:t>
    </dgm:pt>
    <dgm:pt modelId="{41CF76E8-D657-4D22-9473-51DF20FDA10E}" type="parTrans" cxnId="{4D3ECFA4-DACE-46C0-A7FD-40A13E7E8E95}">
      <dgm:prSet/>
      <dgm:spPr/>
      <dgm:t>
        <a:bodyPr/>
        <a:lstStyle/>
        <a:p>
          <a:endParaRPr lang="en-US"/>
        </a:p>
      </dgm:t>
    </dgm:pt>
    <dgm:pt modelId="{4AF32C01-D1C9-4A46-B1E6-49014D6D6D42}" type="sibTrans" cxnId="{4D3ECFA4-DACE-46C0-A7FD-40A13E7E8E95}">
      <dgm:prSet/>
      <dgm:spPr/>
      <dgm:t>
        <a:bodyPr/>
        <a:lstStyle/>
        <a:p>
          <a:endParaRPr lang="en-US"/>
        </a:p>
      </dgm:t>
    </dgm:pt>
    <dgm:pt modelId="{9DD87E25-A685-4454-8C71-5A61B949B9CD}" type="pres">
      <dgm:prSet presAssocID="{4975AC92-46F8-4986-B675-5AB20F76A204}" presName="root" presStyleCnt="0">
        <dgm:presLayoutVars>
          <dgm:dir/>
          <dgm:resizeHandles val="exact"/>
        </dgm:presLayoutVars>
      </dgm:prSet>
      <dgm:spPr/>
    </dgm:pt>
    <dgm:pt modelId="{3B589AC9-2C83-4FAE-A6C6-8CF1E17B2A51}" type="pres">
      <dgm:prSet presAssocID="{C50742E6-7708-4BB5-86A7-5C57979BC8CD}" presName="compNode" presStyleCnt="0"/>
      <dgm:spPr/>
    </dgm:pt>
    <dgm:pt modelId="{1F95DDD8-32E7-4A7A-9AD8-0904644D3D92}" type="pres">
      <dgm:prSet presAssocID="{C50742E6-7708-4BB5-86A7-5C57979BC8CD}" presName="bgRect" presStyleLbl="bgShp" presStyleIdx="0" presStyleCnt="3"/>
      <dgm:spPr/>
    </dgm:pt>
    <dgm:pt modelId="{6DA8EB8F-8F0C-4524-BB14-5A42A2A33409}" type="pres">
      <dgm:prSet presAssocID="{C50742E6-7708-4BB5-86A7-5C57979BC8C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9C0AF26-77EE-4040-ACDF-4205F7EABFCB}" type="pres">
      <dgm:prSet presAssocID="{C50742E6-7708-4BB5-86A7-5C57979BC8CD}" presName="spaceRect" presStyleCnt="0"/>
      <dgm:spPr/>
    </dgm:pt>
    <dgm:pt modelId="{25F69A14-47D8-4637-BB4E-AD8BF2A6D72A}" type="pres">
      <dgm:prSet presAssocID="{C50742E6-7708-4BB5-86A7-5C57979BC8CD}" presName="parTx" presStyleLbl="revTx" presStyleIdx="0" presStyleCnt="3">
        <dgm:presLayoutVars>
          <dgm:chMax val="0"/>
          <dgm:chPref val="0"/>
        </dgm:presLayoutVars>
      </dgm:prSet>
      <dgm:spPr/>
    </dgm:pt>
    <dgm:pt modelId="{D4BB87E4-5613-4972-9E6D-FB76EFE2EEE3}" type="pres">
      <dgm:prSet presAssocID="{CB4FDE4D-D91F-4F20-B66D-464A2536F0E5}" presName="sibTrans" presStyleCnt="0"/>
      <dgm:spPr/>
    </dgm:pt>
    <dgm:pt modelId="{1F6458A5-AA60-428D-B803-C17A993AAE85}" type="pres">
      <dgm:prSet presAssocID="{49620CD5-A6B2-42C2-96A7-0D7A31545AE9}" presName="compNode" presStyleCnt="0"/>
      <dgm:spPr/>
    </dgm:pt>
    <dgm:pt modelId="{1941BBAE-80BF-4DE2-B658-039759B2D064}" type="pres">
      <dgm:prSet presAssocID="{49620CD5-A6B2-42C2-96A7-0D7A31545AE9}" presName="bgRect" presStyleLbl="bgShp" presStyleIdx="1" presStyleCnt="3"/>
      <dgm:spPr/>
    </dgm:pt>
    <dgm:pt modelId="{A510BA50-74AE-461C-A50E-63ADB70CDD14}" type="pres">
      <dgm:prSet presAssocID="{49620CD5-A6B2-42C2-96A7-0D7A31545AE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97DFA06-7964-4CDC-BDA6-AE969514BA80}" type="pres">
      <dgm:prSet presAssocID="{49620CD5-A6B2-42C2-96A7-0D7A31545AE9}" presName="spaceRect" presStyleCnt="0"/>
      <dgm:spPr/>
    </dgm:pt>
    <dgm:pt modelId="{7D7B4415-6D92-4D6C-BB9B-2977C28A03A4}" type="pres">
      <dgm:prSet presAssocID="{49620CD5-A6B2-42C2-96A7-0D7A31545AE9}" presName="parTx" presStyleLbl="revTx" presStyleIdx="1" presStyleCnt="3">
        <dgm:presLayoutVars>
          <dgm:chMax val="0"/>
          <dgm:chPref val="0"/>
        </dgm:presLayoutVars>
      </dgm:prSet>
      <dgm:spPr/>
    </dgm:pt>
    <dgm:pt modelId="{24FA8252-8B58-478C-8B2A-5E74326BAE50}" type="pres">
      <dgm:prSet presAssocID="{F4609B1C-30A7-402A-ABF0-B99B6DF64211}" presName="sibTrans" presStyleCnt="0"/>
      <dgm:spPr/>
    </dgm:pt>
    <dgm:pt modelId="{2E452436-DD93-44E3-8DBE-1691608C47D6}" type="pres">
      <dgm:prSet presAssocID="{A6867F19-810C-4C72-A94A-8F3FD0550A0F}" presName="compNode" presStyleCnt="0"/>
      <dgm:spPr/>
    </dgm:pt>
    <dgm:pt modelId="{C3A7C1E7-5384-4DD0-B70A-BA543B90925C}" type="pres">
      <dgm:prSet presAssocID="{A6867F19-810C-4C72-A94A-8F3FD0550A0F}" presName="bgRect" presStyleLbl="bgShp" presStyleIdx="2" presStyleCnt="3"/>
      <dgm:spPr/>
    </dgm:pt>
    <dgm:pt modelId="{CAE5935F-5439-4F53-96FF-04D2F6A0712C}" type="pres">
      <dgm:prSet presAssocID="{A6867F19-810C-4C72-A94A-8F3FD0550A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6F2F73D-449A-4A09-84B9-083B80EEBDED}" type="pres">
      <dgm:prSet presAssocID="{A6867F19-810C-4C72-A94A-8F3FD0550A0F}" presName="spaceRect" presStyleCnt="0"/>
      <dgm:spPr/>
    </dgm:pt>
    <dgm:pt modelId="{970C01F5-3EBD-41DD-AE4C-B3BE3096A120}" type="pres">
      <dgm:prSet presAssocID="{A6867F19-810C-4C72-A94A-8F3FD0550A0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F838E16-3921-460E-8DB1-66B9EBED7E7D}" srcId="{4975AC92-46F8-4986-B675-5AB20F76A204}" destId="{C50742E6-7708-4BB5-86A7-5C57979BC8CD}" srcOrd="0" destOrd="0" parTransId="{814C8EE4-FEE3-49F6-AEF7-34EDB82D6170}" sibTransId="{CB4FDE4D-D91F-4F20-B66D-464A2536F0E5}"/>
    <dgm:cxn modelId="{64E0B52D-C18A-4352-AF8B-6A0E0C4160D9}" srcId="{4975AC92-46F8-4986-B675-5AB20F76A204}" destId="{49620CD5-A6B2-42C2-96A7-0D7A31545AE9}" srcOrd="1" destOrd="0" parTransId="{6F68AD91-33E7-424F-A509-CB2EA0C66284}" sibTransId="{F4609B1C-30A7-402A-ABF0-B99B6DF64211}"/>
    <dgm:cxn modelId="{E0BAB467-17BB-48B6-8A9E-6DE279F98D09}" type="presOf" srcId="{4975AC92-46F8-4986-B675-5AB20F76A204}" destId="{9DD87E25-A685-4454-8C71-5A61B949B9CD}" srcOrd="0" destOrd="0" presId="urn:microsoft.com/office/officeart/2018/2/layout/IconVerticalSolidList"/>
    <dgm:cxn modelId="{A3B1A368-40AB-4404-93E2-8A9FB7560684}" type="presOf" srcId="{A6867F19-810C-4C72-A94A-8F3FD0550A0F}" destId="{970C01F5-3EBD-41DD-AE4C-B3BE3096A120}" srcOrd="0" destOrd="0" presId="urn:microsoft.com/office/officeart/2018/2/layout/IconVerticalSolidList"/>
    <dgm:cxn modelId="{418B1F7E-8B98-4F79-AD6D-22B53827862B}" type="presOf" srcId="{C50742E6-7708-4BB5-86A7-5C57979BC8CD}" destId="{25F69A14-47D8-4637-BB4E-AD8BF2A6D72A}" srcOrd="0" destOrd="0" presId="urn:microsoft.com/office/officeart/2018/2/layout/IconVerticalSolidList"/>
    <dgm:cxn modelId="{36160993-B0C5-4BED-AB43-E853A39F5817}" type="presOf" srcId="{49620CD5-A6B2-42C2-96A7-0D7A31545AE9}" destId="{7D7B4415-6D92-4D6C-BB9B-2977C28A03A4}" srcOrd="0" destOrd="0" presId="urn:microsoft.com/office/officeart/2018/2/layout/IconVerticalSolidList"/>
    <dgm:cxn modelId="{4D3ECFA4-DACE-46C0-A7FD-40A13E7E8E95}" srcId="{4975AC92-46F8-4986-B675-5AB20F76A204}" destId="{A6867F19-810C-4C72-A94A-8F3FD0550A0F}" srcOrd="2" destOrd="0" parTransId="{41CF76E8-D657-4D22-9473-51DF20FDA10E}" sibTransId="{4AF32C01-D1C9-4A46-B1E6-49014D6D6D42}"/>
    <dgm:cxn modelId="{A03FCE6B-D356-4E25-AFD3-89BF1493D97C}" type="presParOf" srcId="{9DD87E25-A685-4454-8C71-5A61B949B9CD}" destId="{3B589AC9-2C83-4FAE-A6C6-8CF1E17B2A51}" srcOrd="0" destOrd="0" presId="urn:microsoft.com/office/officeart/2018/2/layout/IconVerticalSolidList"/>
    <dgm:cxn modelId="{6D30F65D-79A5-4F6D-A5A0-99A00F15F242}" type="presParOf" srcId="{3B589AC9-2C83-4FAE-A6C6-8CF1E17B2A51}" destId="{1F95DDD8-32E7-4A7A-9AD8-0904644D3D92}" srcOrd="0" destOrd="0" presId="urn:microsoft.com/office/officeart/2018/2/layout/IconVerticalSolidList"/>
    <dgm:cxn modelId="{A0CA2DD9-D648-4E42-A079-15E07CF56DA6}" type="presParOf" srcId="{3B589AC9-2C83-4FAE-A6C6-8CF1E17B2A51}" destId="{6DA8EB8F-8F0C-4524-BB14-5A42A2A33409}" srcOrd="1" destOrd="0" presId="urn:microsoft.com/office/officeart/2018/2/layout/IconVerticalSolidList"/>
    <dgm:cxn modelId="{C6AEB51B-EC2D-4520-A9D7-6EC7FEB0D169}" type="presParOf" srcId="{3B589AC9-2C83-4FAE-A6C6-8CF1E17B2A51}" destId="{C9C0AF26-77EE-4040-ACDF-4205F7EABFCB}" srcOrd="2" destOrd="0" presId="urn:microsoft.com/office/officeart/2018/2/layout/IconVerticalSolidList"/>
    <dgm:cxn modelId="{B3A84523-B855-4234-9BED-858A368CCD63}" type="presParOf" srcId="{3B589AC9-2C83-4FAE-A6C6-8CF1E17B2A51}" destId="{25F69A14-47D8-4637-BB4E-AD8BF2A6D72A}" srcOrd="3" destOrd="0" presId="urn:microsoft.com/office/officeart/2018/2/layout/IconVerticalSolidList"/>
    <dgm:cxn modelId="{59B9ED59-F084-41A7-8706-8D304C2BB33F}" type="presParOf" srcId="{9DD87E25-A685-4454-8C71-5A61B949B9CD}" destId="{D4BB87E4-5613-4972-9E6D-FB76EFE2EEE3}" srcOrd="1" destOrd="0" presId="urn:microsoft.com/office/officeart/2018/2/layout/IconVerticalSolidList"/>
    <dgm:cxn modelId="{0D37E27A-2C2F-4F8A-9289-7F21B254110C}" type="presParOf" srcId="{9DD87E25-A685-4454-8C71-5A61B949B9CD}" destId="{1F6458A5-AA60-428D-B803-C17A993AAE85}" srcOrd="2" destOrd="0" presId="urn:microsoft.com/office/officeart/2018/2/layout/IconVerticalSolidList"/>
    <dgm:cxn modelId="{C0A3ED4B-A6A3-4EBD-B069-C30E1613AE8A}" type="presParOf" srcId="{1F6458A5-AA60-428D-B803-C17A993AAE85}" destId="{1941BBAE-80BF-4DE2-B658-039759B2D064}" srcOrd="0" destOrd="0" presId="urn:microsoft.com/office/officeart/2018/2/layout/IconVerticalSolidList"/>
    <dgm:cxn modelId="{656B5685-3A7A-401F-912F-9F348E35C76A}" type="presParOf" srcId="{1F6458A5-AA60-428D-B803-C17A993AAE85}" destId="{A510BA50-74AE-461C-A50E-63ADB70CDD14}" srcOrd="1" destOrd="0" presId="urn:microsoft.com/office/officeart/2018/2/layout/IconVerticalSolidList"/>
    <dgm:cxn modelId="{11F9936C-601A-459B-9D9C-EA98220C2203}" type="presParOf" srcId="{1F6458A5-AA60-428D-B803-C17A993AAE85}" destId="{B97DFA06-7964-4CDC-BDA6-AE969514BA80}" srcOrd="2" destOrd="0" presId="urn:microsoft.com/office/officeart/2018/2/layout/IconVerticalSolidList"/>
    <dgm:cxn modelId="{C40E3224-CC19-4421-8694-534714159874}" type="presParOf" srcId="{1F6458A5-AA60-428D-B803-C17A993AAE85}" destId="{7D7B4415-6D92-4D6C-BB9B-2977C28A03A4}" srcOrd="3" destOrd="0" presId="urn:microsoft.com/office/officeart/2018/2/layout/IconVerticalSolidList"/>
    <dgm:cxn modelId="{30FFB0B9-B2CB-4C18-BE20-556754710740}" type="presParOf" srcId="{9DD87E25-A685-4454-8C71-5A61B949B9CD}" destId="{24FA8252-8B58-478C-8B2A-5E74326BAE50}" srcOrd="3" destOrd="0" presId="urn:microsoft.com/office/officeart/2018/2/layout/IconVerticalSolidList"/>
    <dgm:cxn modelId="{3BD2979A-E46E-4B68-907F-3FEC2EC13105}" type="presParOf" srcId="{9DD87E25-A685-4454-8C71-5A61B949B9CD}" destId="{2E452436-DD93-44E3-8DBE-1691608C47D6}" srcOrd="4" destOrd="0" presId="urn:microsoft.com/office/officeart/2018/2/layout/IconVerticalSolidList"/>
    <dgm:cxn modelId="{897CA05F-022A-4A11-8737-E102F21C2FC2}" type="presParOf" srcId="{2E452436-DD93-44E3-8DBE-1691608C47D6}" destId="{C3A7C1E7-5384-4DD0-B70A-BA543B90925C}" srcOrd="0" destOrd="0" presId="urn:microsoft.com/office/officeart/2018/2/layout/IconVerticalSolidList"/>
    <dgm:cxn modelId="{3CCA06FE-C04C-4FF1-86A3-8AE32487E6AC}" type="presParOf" srcId="{2E452436-DD93-44E3-8DBE-1691608C47D6}" destId="{CAE5935F-5439-4F53-96FF-04D2F6A0712C}" srcOrd="1" destOrd="0" presId="urn:microsoft.com/office/officeart/2018/2/layout/IconVerticalSolidList"/>
    <dgm:cxn modelId="{75FE2789-6FCA-4302-950B-B5BD8119192C}" type="presParOf" srcId="{2E452436-DD93-44E3-8DBE-1691608C47D6}" destId="{E6F2F73D-449A-4A09-84B9-083B80EEBDED}" srcOrd="2" destOrd="0" presId="urn:microsoft.com/office/officeart/2018/2/layout/IconVerticalSolidList"/>
    <dgm:cxn modelId="{6865A23E-9D76-4AAE-8037-4C776B7ED443}" type="presParOf" srcId="{2E452436-DD93-44E3-8DBE-1691608C47D6}" destId="{970C01F5-3EBD-41DD-AE4C-B3BE3096A1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5DDD8-32E7-4A7A-9AD8-0904644D3D92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A8EB8F-8F0C-4524-BB14-5A42A2A33409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69A14-47D8-4637-BB4E-AD8BF2A6D72A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User Journey Map &amp; Simulator</a:t>
          </a:r>
        </a:p>
      </dsp:txBody>
      <dsp:txXfrm>
        <a:off x="1941716" y="718"/>
        <a:ext cx="4571887" cy="1681139"/>
      </dsp:txXfrm>
    </dsp:sp>
    <dsp:sp modelId="{1941BBAE-80BF-4DE2-B658-039759B2D064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0BA50-74AE-461C-A50E-63ADB70CDD14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B4415-6D92-4D6C-BB9B-2977C28A03A4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Wayfinding App &amp; App Patches</a:t>
          </a:r>
        </a:p>
      </dsp:txBody>
      <dsp:txXfrm>
        <a:off x="1941716" y="2102143"/>
        <a:ext cx="4571887" cy="1681139"/>
      </dsp:txXfrm>
    </dsp:sp>
    <dsp:sp modelId="{C3A7C1E7-5384-4DD0-B70A-BA543B90925C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E5935F-5439-4F53-96FF-04D2F6A0712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C01F5-3EBD-41DD-AE4C-B3BE3096A120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Physical Signage &amp; Kiosks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0947-5A23-4261-BEA6-54848CA86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0C011-AC66-4E85-9F44-6BDF6114F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A45CC-DD92-41EE-92D9-1C3487C2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C17C-3DB2-46C3-912B-0D1BCCE13B7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FCADA-D89C-4861-B6CD-7B940428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55DEF-0450-43D6-9A0C-AA140360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6D81-7764-4988-8916-BE7A5D03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5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A210-DEB7-416B-9E72-3D5CDD79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00028-E63D-4585-A2D4-682A1E7ED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9E54D-B65B-4EF0-ABD1-49B4E39D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C17C-3DB2-46C3-912B-0D1BCCE13B7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71A86-6949-40F3-89F8-A1F205E9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0A357-ADF1-4480-9036-727574B8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6D81-7764-4988-8916-BE7A5D03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8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993D1-A085-42AB-ABF7-3DFC883A8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23BAE-42DD-4EB7-A60D-3BABCEBC8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D8513-AE09-4689-91F6-5C4510C0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C17C-3DB2-46C3-912B-0D1BCCE13B7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DF858-A159-405B-917D-C712674E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E500C-F364-4C95-8A24-B51EBE38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6D81-7764-4988-8916-BE7A5D03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1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CB83-5B9C-4433-A895-7BD308B0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7936-0CB5-4F6F-8EB1-C9864F608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E598-0D87-4A7A-8DD7-7536DAE9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C17C-3DB2-46C3-912B-0D1BCCE13B7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4F3DD-0D6D-48CC-A2D2-C0B924BC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811C6-DD78-4885-A213-1148BBEE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6D81-7764-4988-8916-BE7A5D03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A68D-AE08-4349-9FC1-D829A55EF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26223-2F65-4DEC-8429-D002053E5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28873-51C2-46F0-A988-8DB098A2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C17C-3DB2-46C3-912B-0D1BCCE13B7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15D12-4D72-488A-9E82-269479C2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B673E-F37F-479F-A1ED-7EC1D514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6D81-7764-4988-8916-BE7A5D03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4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3EAF-5B9A-4B19-9566-8CA29177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B6904-DB9B-4582-AC34-EDEBFA897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AE36F-5EE8-471E-9216-4B1BCA118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089ED-3083-4B0B-B768-E42C913D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C17C-3DB2-46C3-912B-0D1BCCE13B7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3BCC1-0D27-4292-9CE0-4458A268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775C1-36AD-4A4A-B8DE-61A9FB13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6D81-7764-4988-8916-BE7A5D03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8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A185-2F1C-42A9-9BFD-ABA721041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E6A63-BBAC-4B19-A959-E3587EC8D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24C81-7CA8-4447-88EC-C7C7510B5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CD670-694C-4528-99EA-F729ACC56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CD8CB5-A846-43AE-AE48-6276C213B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BCC3E6-791D-4437-9528-ED750E46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C17C-3DB2-46C3-912B-0D1BCCE13B7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72EA8E-812F-4A2E-8B90-5D6B722A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8ADD2-9891-4455-9B98-F1B2B3C7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6D81-7764-4988-8916-BE7A5D03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6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8227-1A22-4FCA-A76A-5989D4CB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71F0C-9763-4F4B-B920-6ABB240E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C17C-3DB2-46C3-912B-0D1BCCE13B7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2119F-1872-4EC9-A299-81965644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BC4F3-6063-4E24-A85E-BB505BA2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6D81-7764-4988-8916-BE7A5D03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0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4AD582-C7CE-4DF0-8B31-D2FBCADD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C17C-3DB2-46C3-912B-0D1BCCE13B7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8B133-42C9-4408-A62D-77E538A4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EF716-753C-4945-B081-DB0C1241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6D81-7764-4988-8916-BE7A5D03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1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F9162-63DB-48AA-A77E-8EF5E1AF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672A2-437D-4EFF-BE16-DECF0C9FC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F3475-98A8-4CF7-88C4-0FB2BD436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21C56-7DD9-429E-9711-31B53848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C17C-3DB2-46C3-912B-0D1BCCE13B7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45EA1-F550-474F-AFDE-35B2CDCD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2C0D3-2047-4EDE-B678-9B8BE8F3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6D81-7764-4988-8916-BE7A5D03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1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C457-292D-411B-A226-9AB39A94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BB668C-84B7-4A45-BDFD-B3A26C4E0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C4A1F-807C-4F1B-8E39-6180FEBD7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F83A1-DBAF-49DF-94AB-678F106AF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C17C-3DB2-46C3-912B-0D1BCCE13B7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195D6-95A6-4561-BDD3-E6786F6F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A2E92-B568-47CD-B866-BF688AA77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6D81-7764-4988-8916-BE7A5D03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A3AD1-2715-4F5D-832B-8EE7238D7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9B6BA-E2F5-4D2F-8418-2D5D74A23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3C179-2FD3-4F71-AAE8-2FACB707D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FC17C-3DB2-46C3-912B-0D1BCCE13B7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94F14-E504-4DC8-BF1D-492DB4392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365F2-46A8-4809-98E4-22DDED10B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86D81-7764-4988-8916-BE7A5D03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3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38802-1496-4D91-B8AC-53881B4D0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Norwalk Transportation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E5BCB-2ADC-4B79-A10C-AF0856AE1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>
                <a:solidFill>
                  <a:srgbClr val="FFC000"/>
                </a:solidFill>
              </a:rPr>
              <a:t>Prototype Slide Deck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24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27C695D9-6183-4595-ABB2-7C2EF5917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575911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8F84B-3F01-436A-A690-395E3E4DB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4911826" cy="1344975"/>
          </a:xfrm>
        </p:spPr>
        <p:txBody>
          <a:bodyPr>
            <a:normAutofit/>
          </a:bodyPr>
          <a:lstStyle/>
          <a:p>
            <a:r>
              <a:rPr lang="en-US" sz="4000" dirty="0"/>
              <a:t>Design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72914-AFF3-44F3-80D8-F6FB3FF49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4911827" cy="3626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Our design challenge is to provide guidance to the city of Norwalk to make it easier for residents and visitors to </a:t>
            </a:r>
            <a:r>
              <a:rPr lang="en-US" sz="2400" i="1" dirty="0" err="1"/>
              <a:t>wayfind</a:t>
            </a:r>
            <a:r>
              <a:rPr lang="en-US" sz="2400" i="1" dirty="0"/>
              <a:t> using the city’s public transit infrastructure.</a:t>
            </a:r>
          </a:p>
        </p:txBody>
      </p:sp>
      <p:pic>
        <p:nvPicPr>
          <p:cNvPr id="1026" name="Picture 2" descr="Image result for bike sharing icon">
            <a:extLst>
              <a:ext uri="{FF2B5EF4-FFF2-40B4-BE49-F238E27FC236}">
                <a16:creationId xmlns:a16="http://schemas.microsoft.com/office/drawing/2014/main" id="{9185AA63-4FF8-4A47-9C76-81E7CCCE7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5442" y="778398"/>
            <a:ext cx="2400970" cy="240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361E775-B5B1-4E1C-BE7C-9E43D30D5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17281" y="744730"/>
            <a:ext cx="2434638" cy="2434638"/>
          </a:xfrm>
          <a:prstGeom prst="rect">
            <a:avLst/>
          </a:prstGeom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DCD96F97-DAAC-4D9D-88BE-58B2707B9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1674" y="3319156"/>
            <a:ext cx="2404738" cy="240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CA75559-FD23-4F14-B601-B647056809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280" y="3319156"/>
            <a:ext cx="2434639" cy="24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9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CEC2C-4BC8-4D5F-B5A0-E0AE1E69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Prototype Portfolio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AE927F-7F65-45EE-9A5E-A8D20E0ACE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55369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570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1E50-2038-4B94-A895-C7872B50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User Journey Map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2ED12-4540-4BFF-A47E-158A10974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3965028" cy="4667251"/>
          </a:xfrm>
        </p:spPr>
        <p:txBody>
          <a:bodyPr>
            <a:normAutofit/>
          </a:bodyPr>
          <a:lstStyle/>
          <a:p>
            <a:r>
              <a:rPr lang="en-US" sz="2000" dirty="0"/>
              <a:t>Uses user research to map the experiences of different types of public transit users</a:t>
            </a:r>
          </a:p>
          <a:p>
            <a:r>
              <a:rPr lang="en-US" sz="2000" dirty="0"/>
              <a:t>Each path represents a different possible user experience</a:t>
            </a:r>
          </a:p>
          <a:p>
            <a:r>
              <a:rPr lang="en-US" sz="2000" dirty="0"/>
              <a:t>Can be refined and updated as new information is obtained</a:t>
            </a:r>
          </a:p>
          <a:p>
            <a:r>
              <a:rPr lang="en-US" sz="2000" dirty="0"/>
              <a:t>Helps planners identify obstacles and opportunities across the broader public transit system</a:t>
            </a:r>
          </a:p>
          <a:p>
            <a:r>
              <a:rPr lang="en-US" sz="2000" dirty="0"/>
              <a:t>Informs future transit-related policy and development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DE969-60A9-43CB-BB46-E4DA0F35F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34" r="-1" b="-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2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9BAB3-43F3-4F42-9FBA-35B994462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Use Case: No car scenario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4721F6-0257-44BB-B7D2-A915D310B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557603"/>
            <a:ext cx="6553545" cy="575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7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2B86-E637-442E-9614-3A54689A5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Wayfinding App &amp; App Patches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3B0A39-371B-4909-AC85-34CC6A0B2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Insights gleaned from User Journey Map Simulator become features in new local transit app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r>
              <a:rPr lang="en-US" dirty="0"/>
              <a:t>Other insights become supplements to existing Navigation apps, like Google Maps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773D26-F754-48F1-A94C-647EEC7E2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493" y="2847852"/>
            <a:ext cx="8428826" cy="13718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D3569D-BB20-4531-AF56-2CB9F9CB7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493" y="5641358"/>
            <a:ext cx="6860840" cy="53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7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8A55D8-BA01-4F20-9696-25715A52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Norwalk Transit Patch for Google Maps</a:t>
            </a:r>
          </a:p>
        </p:txBody>
      </p:sp>
      <p:pic>
        <p:nvPicPr>
          <p:cNvPr id="5" name="Content Placeholder 4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20C428C1-21E7-4BF3-BA56-34DEF1BBF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325" y="533400"/>
            <a:ext cx="3041650" cy="5797550"/>
          </a:xfr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55D035-1075-4E75-8E96-67C257A4A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525" y="533400"/>
            <a:ext cx="3198813" cy="579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4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228F-B6E1-4318-914B-752B5836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Signage &amp; Kiosks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466F7-1356-4492-A2A9-920AFA7B3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insights become physical signage, directories, or interactive kiosks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ABD7A3-4AE1-4AC6-8A54-74B827F7C5E8}"/>
              </a:ext>
            </a:extLst>
          </p:cNvPr>
          <p:cNvGrpSpPr/>
          <p:nvPr/>
        </p:nvGrpSpPr>
        <p:grpSpPr>
          <a:xfrm>
            <a:off x="2507226" y="2893777"/>
            <a:ext cx="8337754" cy="1845371"/>
            <a:chOff x="3014491" y="2962603"/>
            <a:chExt cx="8445074" cy="171242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144CDFA-6BDB-40BD-807B-515F58A3C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6468" y="2962603"/>
              <a:ext cx="3690617" cy="93279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96DE60E-9B7B-48E1-98C7-359086DE9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2000"/>
                      </a14:imgEffect>
                      <a14:imgEffect>
                        <a14:brightnessContrast bright="5000" contrast="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4491" y="3878319"/>
              <a:ext cx="8445074" cy="7967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859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D3053-8F47-4A42-A7B3-364E5216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Physical Signage and Kiosks</a:t>
            </a:r>
          </a:p>
        </p:txBody>
      </p:sp>
      <p:pic>
        <p:nvPicPr>
          <p:cNvPr id="3074" name="Picture 2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917CD1CB-0F29-4BD7-8F5C-25FD41C6D4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3" t="9091"/>
          <a:stretch/>
        </p:blipFill>
        <p:spPr bwMode="auto">
          <a:xfrm>
            <a:off x="5153822" y="1589789"/>
            <a:ext cx="6553545" cy="368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98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Norwalk Transportation Project</vt:lpstr>
      <vt:lpstr>Design Challenge</vt:lpstr>
      <vt:lpstr>Prototype Portfolio</vt:lpstr>
      <vt:lpstr>User Journey Map Simulator</vt:lpstr>
      <vt:lpstr>Example Use Case: No car scenario</vt:lpstr>
      <vt:lpstr>Wayfinding App &amp; App Patches</vt:lpstr>
      <vt:lpstr>Norwalk Transit Patch for Google Maps</vt:lpstr>
      <vt:lpstr>Physical Signage &amp; Kiosks</vt:lpstr>
      <vt:lpstr>Physical Signage and Kiosks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Norwalk Transportation Project</dc:title>
  <dc:creator>Patrick Campbell</dc:creator>
  <cp:lastModifiedBy>Patrick Campbell</cp:lastModifiedBy>
  <cp:revision>1</cp:revision>
  <dcterms:created xsi:type="dcterms:W3CDTF">2019-09-30T21:28:06Z</dcterms:created>
  <dcterms:modified xsi:type="dcterms:W3CDTF">2019-09-30T21:28:32Z</dcterms:modified>
</cp:coreProperties>
</file>