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45" autoAdjust="0"/>
  </p:normalViewPr>
  <p:slideViewPr>
    <p:cSldViewPr snapToGrid="0">
      <p:cViewPr varScale="1">
        <p:scale>
          <a:sx n="145" d="100"/>
          <a:sy n="145" d="100"/>
        </p:scale>
        <p:origin x="1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24906"/>
          <a:stretch/>
        </p:blipFill>
        <p:spPr>
          <a:xfrm rot="5400000">
            <a:off x="3620027" y="-404597"/>
            <a:ext cx="4376688" cy="6239537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r="5400000" sy="-100000" algn="bl" rotWithShape="0"/>
            <a:softEdge rad="3175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20" y="768150"/>
            <a:ext cx="2322619" cy="101353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55270" y="1202379"/>
            <a:ext cx="1311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</a:rPr>
              <a:t>移动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02" y="1758628"/>
            <a:ext cx="2994856" cy="95654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456799" y="20522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</a:rPr>
              <a:t>发射子弹</a:t>
            </a:r>
          </a:p>
        </p:txBody>
      </p:sp>
      <p:sp>
        <p:nvSpPr>
          <p:cNvPr id="19" name="矩形 18"/>
          <p:cNvSpPr/>
          <p:nvPr/>
        </p:nvSpPr>
        <p:spPr>
          <a:xfrm>
            <a:off x="4051919" y="293594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203200" dist="38100" dir="2700000" sx="96000" sy="96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zh-CN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203200" dist="38100" dir="2700000" sx="96000" sy="96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56801" y="29890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</a:rPr>
              <a:t>游戏暂停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3594830" y="2791821"/>
            <a:ext cx="1262353" cy="763799"/>
          </a:xfrm>
          <a:prstGeom prst="roundRect">
            <a:avLst>
              <a:gd name="adj" fmla="val 17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932495" y="3853041"/>
            <a:ext cx="587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203200" dist="38100" dir="2700000" sx="96000" sy="96000" algn="tl">
                    <a:srgbClr val="000000">
                      <a:alpha val="43137"/>
                    </a:srgbClr>
                  </a:outerShdw>
                </a:effectLst>
              </a:rPr>
              <a:t>Esc</a:t>
            </a:r>
            <a:endParaRPr lang="zh-CN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203200" dist="38100" dir="2700000" sx="96000" sy="96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594830" y="3708919"/>
            <a:ext cx="1262353" cy="763799"/>
          </a:xfrm>
          <a:prstGeom prst="roundRect">
            <a:avLst>
              <a:gd name="adj" fmla="val 17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456799" y="3853041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</a:rPr>
              <a:t>退出游戏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5C011D-3BF8-40BA-9A2A-935A9B815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61311" cy="23013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412988-E352-43B6-9E02-246AA9904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85" y="131526"/>
            <a:ext cx="2261311" cy="2301334"/>
          </a:xfrm>
          <a:prstGeom prst="rect">
            <a:avLst/>
          </a:prstGeom>
        </p:spPr>
      </p:pic>
      <p:sp>
        <p:nvSpPr>
          <p:cNvPr id="14" name="减号 13">
            <a:extLst>
              <a:ext uri="{FF2B5EF4-FFF2-40B4-BE49-F238E27FC236}">
                <a16:creationId xmlns:a16="http://schemas.microsoft.com/office/drawing/2014/main" id="{EC7869DA-F226-41CD-AA5B-6A678F36183F}"/>
              </a:ext>
            </a:extLst>
          </p:cNvPr>
          <p:cNvSpPr/>
          <p:nvPr/>
        </p:nvSpPr>
        <p:spPr>
          <a:xfrm rot="2662920">
            <a:off x="1972878" y="1029083"/>
            <a:ext cx="3041116" cy="415744"/>
          </a:xfrm>
          <a:prstGeom prst="mathMinus">
            <a:avLst>
              <a:gd name="adj1" fmla="val 1341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减号 14">
            <a:extLst>
              <a:ext uri="{FF2B5EF4-FFF2-40B4-BE49-F238E27FC236}">
                <a16:creationId xmlns:a16="http://schemas.microsoft.com/office/drawing/2014/main" id="{61179A7D-D6C5-4533-9B64-0FEDA38478F4}"/>
              </a:ext>
            </a:extLst>
          </p:cNvPr>
          <p:cNvSpPr/>
          <p:nvPr/>
        </p:nvSpPr>
        <p:spPr>
          <a:xfrm rot="7860787">
            <a:off x="1899423" y="1067156"/>
            <a:ext cx="3017961" cy="415744"/>
          </a:xfrm>
          <a:prstGeom prst="mathMinus">
            <a:avLst>
              <a:gd name="adj1" fmla="val 1644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9FF9771-AF98-4104-A0F6-0F7FB93F6C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87" y="4098842"/>
            <a:ext cx="657494" cy="6685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6CA939A-F067-4654-95A8-2DA4C7EBF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35" y="4098842"/>
            <a:ext cx="657494" cy="6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69027" y="1084775"/>
            <a:ext cx="2808851" cy="1069530"/>
            <a:chOff x="4348274" y="2330288"/>
            <a:chExt cx="2808851" cy="106953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274" y="2330288"/>
              <a:ext cx="2808851" cy="1069530"/>
            </a:xfrm>
            <a:prstGeom prst="rect">
              <a:avLst/>
            </a:prstGeom>
            <a:effectLst>
              <a:outerShdw blurRad="50800" dist="50800" sx="1000" sy="1000" algn="ctr" rotWithShape="0">
                <a:srgbClr val="000000"/>
              </a:outerShdw>
              <a:reflection endPos="0" dir="5400000" sy="-100000" algn="bl" rotWithShape="0"/>
              <a:softEdge rad="31750"/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4561060" y="2522161"/>
              <a:ext cx="2383278" cy="765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22860" dir="4800000" algn="tl" rotWithShape="0">
                      <a:srgbClr val="000000">
                        <a:alpha val="30000"/>
                      </a:srgbClr>
                    </a:outerShdw>
                  </a:effectLst>
                </a:rPr>
                <a:t>开始游戏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5B6142C-26BF-4AAD-89FD-4BA3C40118F5}"/>
              </a:ext>
            </a:extLst>
          </p:cNvPr>
          <p:cNvGrpSpPr/>
          <p:nvPr/>
        </p:nvGrpSpPr>
        <p:grpSpPr>
          <a:xfrm>
            <a:off x="5626765" y="1179111"/>
            <a:ext cx="2808851" cy="1069530"/>
            <a:chOff x="5480723" y="1685020"/>
            <a:chExt cx="2808851" cy="106953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0723" y="1685020"/>
              <a:ext cx="2808851" cy="1069530"/>
            </a:xfrm>
            <a:prstGeom prst="rect">
              <a:avLst/>
            </a:prstGeom>
            <a:effectLst>
              <a:outerShdw blurRad="50800" dist="50800" sx="1000" sy="1000" algn="ctr" rotWithShape="0">
                <a:srgbClr val="000000"/>
              </a:outerShdw>
              <a:reflection endPos="0" dir="5400000" sy="-100000" algn="bl" rotWithShape="0"/>
              <a:softEdge rad="31750"/>
            </a:effectLst>
          </p:spPr>
        </p:pic>
        <p:sp>
          <p:nvSpPr>
            <p:cNvPr id="8" name="矩形 7"/>
            <p:cNvSpPr/>
            <p:nvPr/>
          </p:nvSpPr>
          <p:spPr>
            <a:xfrm>
              <a:off x="5693509" y="1837238"/>
              <a:ext cx="2383278" cy="765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22860" dir="4800000" algn="tl" rotWithShape="0">
                      <a:srgbClr val="000000">
                        <a:alpha val="30000"/>
                      </a:srgbClr>
                    </a:outerShdw>
                  </a:effectLst>
                </a:rPr>
                <a:t>操作指南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380A02-2F47-4D0A-A36B-40DBC2FD72A6}"/>
              </a:ext>
            </a:extLst>
          </p:cNvPr>
          <p:cNvGrpSpPr/>
          <p:nvPr/>
        </p:nvGrpSpPr>
        <p:grpSpPr>
          <a:xfrm>
            <a:off x="5626765" y="2346451"/>
            <a:ext cx="2808851" cy="1069530"/>
            <a:chOff x="4952187" y="4522254"/>
            <a:chExt cx="2808851" cy="106953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2187" y="4522254"/>
              <a:ext cx="2808851" cy="1069530"/>
            </a:xfrm>
            <a:prstGeom prst="rect">
              <a:avLst/>
            </a:prstGeom>
            <a:effectLst>
              <a:outerShdw blurRad="50800" dist="50800" sx="1000" sy="1000" algn="ctr" rotWithShape="0">
                <a:srgbClr val="000000"/>
              </a:outerShdw>
              <a:reflection endPos="0" dir="5400000" sy="-100000" algn="bl" rotWithShape="0"/>
              <a:softEdge rad="31750"/>
            </a:effectLst>
          </p:spPr>
        </p:pic>
        <p:sp>
          <p:nvSpPr>
            <p:cNvPr id="10" name="矩形 9"/>
            <p:cNvSpPr/>
            <p:nvPr/>
          </p:nvSpPr>
          <p:spPr>
            <a:xfrm>
              <a:off x="5164973" y="4674472"/>
              <a:ext cx="2383278" cy="765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22860" dir="4800000" algn="tl" rotWithShape="0">
                      <a:srgbClr val="000000">
                        <a:alpha val="30000"/>
                      </a:srgbClr>
                    </a:outerShdw>
                  </a:effectLst>
                </a:rPr>
                <a:t>开发人员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8943DCC-2530-4B49-A44F-9AD122A6FD9D}"/>
              </a:ext>
            </a:extLst>
          </p:cNvPr>
          <p:cNvGrpSpPr/>
          <p:nvPr/>
        </p:nvGrpSpPr>
        <p:grpSpPr>
          <a:xfrm>
            <a:off x="2069027" y="2120888"/>
            <a:ext cx="2808851" cy="1069530"/>
            <a:chOff x="8435616" y="4674472"/>
            <a:chExt cx="2808851" cy="106953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01EBA31-3002-4915-BF0D-5342B8589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5616" y="4674472"/>
              <a:ext cx="2808851" cy="1069530"/>
            </a:xfrm>
            <a:prstGeom prst="rect">
              <a:avLst/>
            </a:prstGeom>
            <a:effectLst>
              <a:outerShdw blurRad="50800" dist="50800" sx="1000" sy="1000" algn="ctr" rotWithShape="0">
                <a:srgbClr val="000000"/>
              </a:outerShdw>
              <a:reflection endPos="0" dir="5400000" sy="-100000" algn="bl" rotWithShape="0"/>
              <a:softEdge rad="31750"/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DF03D-6836-49E4-8700-44E7FD17FB2F}"/>
                </a:ext>
              </a:extLst>
            </p:cNvPr>
            <p:cNvSpPr/>
            <p:nvPr/>
          </p:nvSpPr>
          <p:spPr>
            <a:xfrm>
              <a:off x="8648402" y="4826690"/>
              <a:ext cx="2383278" cy="765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22860" dir="4800000" algn="tl" rotWithShape="0">
                      <a:srgbClr val="000000">
                        <a:alpha val="30000"/>
                      </a:srgbClr>
                    </a:outerShdw>
                  </a:effectLst>
                </a:rPr>
                <a:t>历史分数</a:t>
              </a: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27A3C7D-BD88-47B8-8EFB-DA2CB917F0BA}"/>
              </a:ext>
            </a:extLst>
          </p:cNvPr>
          <p:cNvSpPr/>
          <p:nvPr/>
        </p:nvSpPr>
        <p:spPr>
          <a:xfrm>
            <a:off x="2069027" y="3306037"/>
            <a:ext cx="2808850" cy="914400"/>
          </a:xfrm>
          <a:prstGeom prst="roundRect">
            <a:avLst>
              <a:gd name="adj" fmla="val 3156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</a:rPr>
              <a:t>更换飞机</a:t>
            </a:r>
            <a:endParaRPr lang="en-US" altLang="zh-CN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22860" dir="48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_1"/>
          <p:cNvPicPr>
            <a:picLocks noChangeAspect="1"/>
          </p:cNvPicPr>
          <p:nvPr/>
        </p:nvPicPr>
        <p:blipFill>
          <a:blip r:embed="rId2"/>
          <a:srcRect l="5429" t="19000" r="3168" b="15722"/>
          <a:stretch>
            <a:fillRect/>
          </a:stretch>
        </p:blipFill>
        <p:spPr>
          <a:xfrm>
            <a:off x="4210685" y="1104265"/>
            <a:ext cx="300418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  <a:effectLst>
            <a:glow>
              <a:schemeClr val="accent2">
                <a:satMod val="175000"/>
                <a:alpha val="1000"/>
              </a:schemeClr>
            </a:glow>
            <a:outerShdw blurRad="50800" dist="50800" dir="5400000" algn="ctr" rotWithShape="0">
              <a:schemeClr val="bg2"/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zh-CN" altLang="en-US" sz="11500" b="0" cap="none" spc="0" dirty="0">
                <a:ln w="22225">
                  <a:noFill/>
                </a:ln>
                <a:gradFill>
                  <a:gsLst>
                    <a:gs pos="22000">
                      <a:schemeClr val="accent5">
                        <a:lumMod val="50000"/>
                      </a:schemeClr>
                    </a:gs>
                    <a:gs pos="95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外星人</a:t>
            </a:r>
            <a:r>
              <a:rPr lang="zh-CN" altLang="en-US" sz="11500" b="0" cap="none" spc="0" dirty="0">
                <a:ln w="22225" cap="rnd">
                  <a:noFill/>
                </a:ln>
                <a:gradFill>
                  <a:gsLst>
                    <a:gs pos="17000">
                      <a:schemeClr val="accent5">
                        <a:lumMod val="50000"/>
                      </a:schemeClr>
                    </a:gs>
                    <a:gs pos="95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入侵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60117" y="2310547"/>
            <a:ext cx="11467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zh-CN" b="1" dirty="0">
              <a:ln w="1016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>
                  <a:schemeClr val="accent5">
                    <a:satMod val="175000"/>
                    <a:alpha val="40000"/>
                  </a:schemeClr>
                </a:glow>
                <a:outerShdw blurRad="38100" dist="22860" dir="48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9086B0-1A2C-45F6-900E-2E7DE6724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13690" r="34985" b="10229"/>
          <a:stretch/>
        </p:blipFill>
        <p:spPr>
          <a:xfrm rot="5400000">
            <a:off x="954576" y="-63002"/>
            <a:ext cx="3724159" cy="4747098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5B7CD6D-BE71-45E9-A517-E718BD225B23}"/>
              </a:ext>
            </a:extLst>
          </p:cNvPr>
          <p:cNvSpPr/>
          <p:nvPr/>
        </p:nvSpPr>
        <p:spPr>
          <a:xfrm>
            <a:off x="5580474" y="3244334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n w="10160">
                  <a:gradFill flip="none" rotWithShape="1">
                    <a:gsLst>
                      <a:gs pos="0">
                        <a:schemeClr val="accent4">
                          <a:lumMod val="67000"/>
                        </a:schemeClr>
                      </a:gs>
                      <a:gs pos="48000">
                        <a:schemeClr val="accent4">
                          <a:lumMod val="97000"/>
                          <a:lumOff val="3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  <a:r>
              <a:rPr lang="zh-CN" altLang="en-US" b="1" dirty="0">
                <a:ln w="10160">
                  <a:gradFill flip="none" rotWithShape="1">
                    <a:gsLst>
                      <a:gs pos="0">
                        <a:schemeClr val="accent4">
                          <a:lumMod val="67000"/>
                        </a:schemeClr>
                      </a:gs>
                      <a:gs pos="48000">
                        <a:schemeClr val="accent4">
                          <a:lumMod val="97000"/>
                          <a:lumOff val="3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>
                    <a:schemeClr val="accent5">
                      <a:satMod val="175000"/>
                      <a:alpha val="40000"/>
                    </a:schemeClr>
                  </a:glow>
                  <a:outerShdw blurRad="38100" dist="22860" dir="48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人小组</a:t>
            </a:r>
            <a:endParaRPr lang="en-US" altLang="zh-CN" b="1" dirty="0">
              <a:ln w="1016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>
                  <a:schemeClr val="accent5">
                    <a:satMod val="175000"/>
                    <a:alpha val="40000"/>
                  </a:schemeClr>
                </a:glow>
                <a:outerShdw blurRad="38100" dist="22860" dir="48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DB54D-839F-4209-8E18-F9961A0D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2DE5B6-AE34-4502-BDD9-7592146D7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1014" b="36493"/>
          <a:stretch/>
        </p:blipFill>
        <p:spPr>
          <a:xfrm>
            <a:off x="5727746" y="3405155"/>
            <a:ext cx="729038" cy="7096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EEAD2D-8622-4A2E-872B-BBE7FC00B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80" y="4071385"/>
            <a:ext cx="521256" cy="460576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 w="152400" h="50800" prst="softRound"/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F50AE6-E2FD-4269-9980-A616A3D5EC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260" y="1891088"/>
            <a:ext cx="1447619" cy="1180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C84881-03D4-4BAF-9938-E412362EB34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40" y="1891088"/>
            <a:ext cx="1447619" cy="1180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4C70675-387C-418B-BAC6-4D47D73DD1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26" y="1891088"/>
            <a:ext cx="1447619" cy="11809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0D6EBB-C912-4949-ADD2-9C5A05BC9F6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87" y="1891088"/>
            <a:ext cx="1447619" cy="11809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8CC2DE-5AD7-430B-86CE-1CA3BD61AD8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2" y="1891088"/>
            <a:ext cx="1447619" cy="11809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9CEAA7-7533-4D02-A1E4-C6845422D04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48" y="1891088"/>
            <a:ext cx="1447619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B600FF-1DD0-4D6A-AD18-1E9A96F88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12" y="3676052"/>
            <a:ext cx="2869841" cy="7873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24D55D-D804-439B-8C5C-E3A289C7D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12" y="2981338"/>
            <a:ext cx="2869841" cy="7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5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0D1AC50-695C-42D0-8909-125FC27F9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31"/>
          <a:stretch/>
        </p:blipFill>
        <p:spPr>
          <a:xfrm>
            <a:off x="2968218" y="1874611"/>
            <a:ext cx="736508" cy="7192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70EBC2-09DE-4E4E-BBAC-A2B09C72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082CE1-1FF9-4CBA-B9E7-366D4A99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10" y="2593910"/>
            <a:ext cx="449524" cy="513281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4570359F-9E12-4355-94DB-B498CBF14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1014" b="36493"/>
          <a:stretch/>
        </p:blipFill>
        <p:spPr>
          <a:xfrm>
            <a:off x="4654726" y="1980385"/>
            <a:ext cx="729038" cy="7096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511CFB-44E2-4E56-A4A1-3907A343B4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0" y="2646615"/>
            <a:ext cx="521256" cy="460576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80429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夜晚的星空&#10;&#10;描述已自动生成">
            <a:extLst>
              <a:ext uri="{FF2B5EF4-FFF2-40B4-BE49-F238E27FC236}">
                <a16:creationId xmlns:a16="http://schemas.microsoft.com/office/drawing/2014/main" id="{3C51CB17-30AA-2CE4-F747-EAB575B277E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32" y="835268"/>
            <a:ext cx="3600000" cy="5400000"/>
          </a:xfrm>
          <a:prstGeom prst="rect">
            <a:avLst/>
          </a:prstGeom>
        </p:spPr>
      </p:pic>
      <p:pic>
        <p:nvPicPr>
          <p:cNvPr id="16" name="图片 15" descr="卡通人物&#10;&#10;中度可信度描述已自动生成">
            <a:extLst>
              <a:ext uri="{FF2B5EF4-FFF2-40B4-BE49-F238E27FC236}">
                <a16:creationId xmlns:a16="http://schemas.microsoft.com/office/drawing/2014/main" id="{70058EAD-4414-8DEE-EDEA-A76E038966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5687">
            <a:off x="10303294" y="2629000"/>
            <a:ext cx="761397" cy="761397"/>
          </a:xfrm>
          <a:prstGeom prst="rect">
            <a:avLst/>
          </a:prstGeom>
        </p:spPr>
      </p:pic>
      <p:pic>
        <p:nvPicPr>
          <p:cNvPr id="23" name="图片 22" descr="卡通人物&#10;&#10;低可信度描述已自动生成">
            <a:extLst>
              <a:ext uri="{FF2B5EF4-FFF2-40B4-BE49-F238E27FC236}">
                <a16:creationId xmlns:a16="http://schemas.microsoft.com/office/drawing/2014/main" id="{3ED6400A-A4CF-2AE7-5E81-AE70EDE5CE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686493" y="4633200"/>
            <a:ext cx="732491" cy="447866"/>
          </a:xfrm>
          <a:prstGeom prst="rect">
            <a:avLst/>
          </a:prstGeom>
        </p:spPr>
      </p:pic>
      <p:pic>
        <p:nvPicPr>
          <p:cNvPr id="24" name="图片 23" descr="卡通人物&#10;&#10;低可信度描述已自动生成">
            <a:extLst>
              <a:ext uri="{FF2B5EF4-FFF2-40B4-BE49-F238E27FC236}">
                <a16:creationId xmlns:a16="http://schemas.microsoft.com/office/drawing/2014/main" id="{156A66BF-1FE9-6C26-0843-712FB6218E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6442">
            <a:off x="9941893" y="5258461"/>
            <a:ext cx="1119677" cy="684602"/>
          </a:xfrm>
          <a:prstGeom prst="rect">
            <a:avLst/>
          </a:prstGeom>
        </p:spPr>
      </p:pic>
      <p:pic>
        <p:nvPicPr>
          <p:cNvPr id="26" name="图片 25" descr="卡通人物&#10;&#10;低可信度描述已自动生成">
            <a:extLst>
              <a:ext uri="{FF2B5EF4-FFF2-40B4-BE49-F238E27FC236}">
                <a16:creationId xmlns:a16="http://schemas.microsoft.com/office/drawing/2014/main" id="{B448E7D1-9976-9607-D914-D9F3818A45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5526">
            <a:off x="7655393" y="946900"/>
            <a:ext cx="630311" cy="776634"/>
          </a:xfrm>
          <a:prstGeom prst="rect">
            <a:avLst/>
          </a:prstGeom>
        </p:spPr>
      </p:pic>
      <p:pic>
        <p:nvPicPr>
          <p:cNvPr id="29" name="图片 28" descr="背景图案&#10;&#10;描述已自动生成">
            <a:extLst>
              <a:ext uri="{FF2B5EF4-FFF2-40B4-BE49-F238E27FC236}">
                <a16:creationId xmlns:a16="http://schemas.microsoft.com/office/drawing/2014/main" id="{87C19A9C-EE66-61A1-6299-727ADA192E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0356"/>
            <a:ext cx="3586423" cy="2516474"/>
          </a:xfrm>
          <a:prstGeom prst="rect">
            <a:avLst/>
          </a:prstGeom>
        </p:spPr>
      </p:pic>
      <p:pic>
        <p:nvPicPr>
          <p:cNvPr id="41" name="图片 40" descr="卡通人物&#10;&#10;描述已自动生成">
            <a:extLst>
              <a:ext uri="{FF2B5EF4-FFF2-40B4-BE49-F238E27FC236}">
                <a16:creationId xmlns:a16="http://schemas.microsoft.com/office/drawing/2014/main" id="{FF3FA8C0-17FA-7B05-D0D7-C3B8C08820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32" y="2976253"/>
            <a:ext cx="1050925" cy="1216544"/>
          </a:xfrm>
          <a:prstGeom prst="rect">
            <a:avLst/>
          </a:prstGeom>
        </p:spPr>
      </p:pic>
      <p:pic>
        <p:nvPicPr>
          <p:cNvPr id="27" name="图片 26" descr="卡通人物&#10;&#10;中度可信度描述已自动生成">
            <a:extLst>
              <a:ext uri="{FF2B5EF4-FFF2-40B4-BE49-F238E27FC236}">
                <a16:creationId xmlns:a16="http://schemas.microsoft.com/office/drawing/2014/main" id="{2F04BC99-AB53-AF88-A747-D5912F43D4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017">
            <a:off x="7975447" y="3529133"/>
            <a:ext cx="1448882" cy="1448882"/>
          </a:xfrm>
          <a:prstGeom prst="rect">
            <a:avLst/>
          </a:prstGeom>
        </p:spPr>
      </p:pic>
      <p:pic>
        <p:nvPicPr>
          <p:cNvPr id="37" name="图片 36" descr="图片包含 形状&#10;&#10;描述已自动生成">
            <a:extLst>
              <a:ext uri="{FF2B5EF4-FFF2-40B4-BE49-F238E27FC236}">
                <a16:creationId xmlns:a16="http://schemas.microsoft.com/office/drawing/2014/main" id="{416DEBD2-4595-B355-5F25-14253FEE12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483" y="2187456"/>
            <a:ext cx="718510" cy="718510"/>
          </a:xfrm>
          <a:prstGeom prst="rect">
            <a:avLst/>
          </a:prstGeom>
        </p:spPr>
      </p:pic>
      <p:pic>
        <p:nvPicPr>
          <p:cNvPr id="39" name="图片 38" descr="卡通人物&#10;&#10;低可信度描述已自动生成">
            <a:extLst>
              <a:ext uri="{FF2B5EF4-FFF2-40B4-BE49-F238E27FC236}">
                <a16:creationId xmlns:a16="http://schemas.microsoft.com/office/drawing/2014/main" id="{E9DA504C-A3E5-D000-40E6-69E9AB98DD6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9472">
            <a:off x="8412246" y="3042068"/>
            <a:ext cx="300407" cy="304913"/>
          </a:xfrm>
          <a:prstGeom prst="rect">
            <a:avLst/>
          </a:prstGeom>
        </p:spPr>
      </p:pic>
      <p:pic>
        <p:nvPicPr>
          <p:cNvPr id="2" name="图片 1" descr="卡通人物&#10;&#10;低可信度描述已自动生成">
            <a:extLst>
              <a:ext uri="{FF2B5EF4-FFF2-40B4-BE49-F238E27FC236}">
                <a16:creationId xmlns:a16="http://schemas.microsoft.com/office/drawing/2014/main" id="{5C684C6A-F8AF-55D8-6C5D-2C856428FD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9472" flipH="1">
            <a:off x="10474066" y="1226784"/>
            <a:ext cx="246173" cy="2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51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FlNzgxOWE4M2EyN2E5NTc0ZjIzNDZiNWM4ODlmZj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24</Words>
  <Application>Microsoft Office PowerPoint</Application>
  <PresentationFormat>宽屏</PresentationFormat>
  <Paragraphs>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翔 顾</cp:lastModifiedBy>
  <cp:revision>46</cp:revision>
  <dcterms:created xsi:type="dcterms:W3CDTF">2023-08-09T12:44:00Z</dcterms:created>
  <dcterms:modified xsi:type="dcterms:W3CDTF">2023-12-23T16:34:10Z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