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24906"/>
          <a:stretch/>
        </p:blipFill>
        <p:spPr>
          <a:xfrm rot="5400000">
            <a:off x="3620027" y="-404597"/>
            <a:ext cx="4376688" cy="6239537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r="5400000" sy="-100000" algn="bl" rotWithShape="0"/>
            <a:softEdge rad="3175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20" y="768150"/>
            <a:ext cx="2322619" cy="101353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55270" y="1202379"/>
            <a:ext cx="1311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移动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02" y="1758628"/>
            <a:ext cx="2994856" cy="95654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56799" y="20522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发射子弹</a:t>
            </a:r>
          </a:p>
        </p:txBody>
      </p:sp>
      <p:sp>
        <p:nvSpPr>
          <p:cNvPr id="19" name="矩形 18"/>
          <p:cNvSpPr/>
          <p:nvPr/>
        </p:nvSpPr>
        <p:spPr>
          <a:xfrm>
            <a:off x="4051919" y="293594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203200" dist="38100" dir="2700000" sx="96000" sy="96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203200" dist="38100" dir="2700000" sx="96000" sy="96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6801" y="29890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游戏暂停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3594830" y="2791821"/>
            <a:ext cx="1262353" cy="763799"/>
          </a:xfrm>
          <a:prstGeom prst="roundRect">
            <a:avLst>
              <a:gd name="adj" fmla="val 17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32495" y="3853041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203200" dist="38100" dir="2700000" sx="96000" sy="96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203200" dist="38100" dir="2700000" sx="96000" sy="96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594830" y="3708919"/>
            <a:ext cx="1262353" cy="763799"/>
          </a:xfrm>
          <a:prstGeom prst="roundRect">
            <a:avLst>
              <a:gd name="adj" fmla="val 17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56799" y="3853041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退出游戏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69027" y="1084775"/>
            <a:ext cx="2808851" cy="1069530"/>
            <a:chOff x="4348274" y="2330288"/>
            <a:chExt cx="2808851" cy="10695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274" y="2330288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4561060" y="2522161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开始游戏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B6142C-26BF-4AAD-89FD-4BA3C40118F5}"/>
              </a:ext>
            </a:extLst>
          </p:cNvPr>
          <p:cNvGrpSpPr/>
          <p:nvPr/>
        </p:nvGrpSpPr>
        <p:grpSpPr>
          <a:xfrm>
            <a:off x="5626765" y="1179111"/>
            <a:ext cx="2808851" cy="1069530"/>
            <a:chOff x="5480723" y="1685020"/>
            <a:chExt cx="2808851" cy="10695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0723" y="1685020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5693509" y="1837238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操作指南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380A02-2F47-4D0A-A36B-40DBC2FD72A6}"/>
              </a:ext>
            </a:extLst>
          </p:cNvPr>
          <p:cNvGrpSpPr/>
          <p:nvPr/>
        </p:nvGrpSpPr>
        <p:grpSpPr>
          <a:xfrm>
            <a:off x="5626765" y="2346451"/>
            <a:ext cx="2808851" cy="1069530"/>
            <a:chOff x="4952187" y="4522254"/>
            <a:chExt cx="2808851" cy="10695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187" y="4522254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10" name="矩形 9"/>
            <p:cNvSpPr/>
            <p:nvPr/>
          </p:nvSpPr>
          <p:spPr>
            <a:xfrm>
              <a:off x="5164973" y="4674472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开发人员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943DCC-2530-4B49-A44F-9AD122A6FD9D}"/>
              </a:ext>
            </a:extLst>
          </p:cNvPr>
          <p:cNvGrpSpPr/>
          <p:nvPr/>
        </p:nvGrpSpPr>
        <p:grpSpPr>
          <a:xfrm>
            <a:off x="2069027" y="2120888"/>
            <a:ext cx="2808851" cy="1069530"/>
            <a:chOff x="8435616" y="4674472"/>
            <a:chExt cx="2808851" cy="106953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01EBA31-3002-4915-BF0D-5342B858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616" y="4674472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DF03D-6836-49E4-8700-44E7FD17FB2F}"/>
                </a:ext>
              </a:extLst>
            </p:cNvPr>
            <p:cNvSpPr/>
            <p:nvPr/>
          </p:nvSpPr>
          <p:spPr>
            <a:xfrm>
              <a:off x="8648402" y="4826690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历史分数</a:t>
              </a: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27A3C7D-BD88-47B8-8EFB-DA2CB917F0BA}"/>
              </a:ext>
            </a:extLst>
          </p:cNvPr>
          <p:cNvSpPr/>
          <p:nvPr/>
        </p:nvSpPr>
        <p:spPr>
          <a:xfrm>
            <a:off x="2069027" y="3306037"/>
            <a:ext cx="2808850" cy="914400"/>
          </a:xfrm>
          <a:prstGeom prst="roundRect">
            <a:avLst>
              <a:gd name="adj" fmla="val 3156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更换飞机</a:t>
            </a:r>
            <a:endParaRPr lang="en-US" altLang="zh-C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_1"/>
          <p:cNvPicPr>
            <a:picLocks noChangeAspect="1"/>
          </p:cNvPicPr>
          <p:nvPr/>
        </p:nvPicPr>
        <p:blipFill>
          <a:blip r:embed="rId2"/>
          <a:srcRect l="5429" t="19000" r="3168" b="15722"/>
          <a:stretch>
            <a:fillRect/>
          </a:stretch>
        </p:blipFill>
        <p:spPr>
          <a:xfrm>
            <a:off x="4210685" y="1104265"/>
            <a:ext cx="300418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  <a:effectLst>
            <a:glow>
              <a:schemeClr val="accent2">
                <a:satMod val="175000"/>
                <a:alpha val="1000"/>
              </a:schemeClr>
            </a:glow>
            <a:outerShdw blurRad="50800" dist="50800" dir="5400000" algn="ctr" rotWithShape="0">
              <a:schemeClr val="bg2"/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zh-CN" altLang="en-US" sz="11500" b="0" cap="none" spc="0" dirty="0">
                <a:ln w="22225">
                  <a:noFill/>
                </a:ln>
                <a:gradFill>
                  <a:gsLst>
                    <a:gs pos="22000">
                      <a:schemeClr val="accent5">
                        <a:lumMod val="50000"/>
                      </a:schemeClr>
                    </a:gs>
                    <a:gs pos="95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外星人</a:t>
            </a:r>
            <a:r>
              <a:rPr lang="zh-CN" altLang="en-US" sz="11500" b="0" cap="none" spc="0" dirty="0">
                <a:ln w="22225" cap="rnd">
                  <a:noFill/>
                </a:ln>
                <a:gradFill>
                  <a:gsLst>
                    <a:gs pos="17000">
                      <a:schemeClr val="accent5">
                        <a:lumMod val="50000"/>
                      </a:schemeClr>
                    </a:gs>
                    <a:gs pos="95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入侵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60117" y="2310547"/>
            <a:ext cx="11467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n w="1016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9086B0-1A2C-45F6-900E-2E7DE672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13690" r="34985" b="10229"/>
          <a:stretch/>
        </p:blipFill>
        <p:spPr>
          <a:xfrm rot="5400000">
            <a:off x="954576" y="-63002"/>
            <a:ext cx="3724159" cy="4747098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B7CD6D-BE71-45E9-A517-E718BD225B23}"/>
              </a:ext>
            </a:extLst>
          </p:cNvPr>
          <p:cNvSpPr/>
          <p:nvPr/>
        </p:nvSpPr>
        <p:spPr>
          <a:xfrm>
            <a:off x="5580474" y="3244334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n w="10160">
                  <a:gradFill flip="none" rotWithShape="1">
                    <a:gsLst>
                      <a:gs pos="0">
                        <a:schemeClr val="accent4">
                          <a:lumMod val="67000"/>
                        </a:schemeClr>
                      </a:gs>
                      <a:gs pos="48000">
                        <a:schemeClr val="accent4">
                          <a:lumMod val="97000"/>
                          <a:lumOff val="3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zh-CN" altLang="en-US" b="1" dirty="0">
                <a:ln w="10160">
                  <a:gradFill flip="none" rotWithShape="1">
                    <a:gsLst>
                      <a:gs pos="0">
                        <a:schemeClr val="accent4">
                          <a:lumMod val="67000"/>
                        </a:schemeClr>
                      </a:gs>
                      <a:gs pos="48000">
                        <a:schemeClr val="accent4">
                          <a:lumMod val="97000"/>
                          <a:lumOff val="3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人小组</a:t>
            </a:r>
            <a:endParaRPr lang="en-US" altLang="zh-CN" b="1" dirty="0">
              <a:ln w="1016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DB54D-839F-4209-8E18-F9961A0D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2DE5B6-AE34-4502-BDD9-7592146D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014" b="36493"/>
          <a:stretch/>
        </p:blipFill>
        <p:spPr>
          <a:xfrm>
            <a:off x="5727746" y="3405155"/>
            <a:ext cx="729038" cy="7096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EAD2D-8622-4A2E-872B-BBE7FC00B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80" y="4071385"/>
            <a:ext cx="521256" cy="460576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52400" h="50800" prst="softRound"/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F50AE6-E2FD-4269-9980-A616A3D5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260" y="1891088"/>
            <a:ext cx="1447619" cy="11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C84881-03D4-4BAF-9938-E412362EB34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40" y="1891088"/>
            <a:ext cx="1447619" cy="11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C70675-387C-418B-BAC6-4D47D73D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26" y="1891088"/>
            <a:ext cx="1447619" cy="11809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0D6EBB-C912-4949-ADD2-9C5A05BC9F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87" y="1891088"/>
            <a:ext cx="1447619" cy="11809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8CC2DE-5AD7-430B-86CE-1CA3BD61AD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2" y="1891088"/>
            <a:ext cx="1447619" cy="1180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9CEAA7-7533-4D02-A1E4-C6845422D0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8" y="1891088"/>
            <a:ext cx="1447619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B600FF-1DD0-4D6A-AD18-1E9A96F8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12" y="3676052"/>
            <a:ext cx="2869841" cy="787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24D55D-D804-439B-8C5C-E3A289C7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12" y="2981338"/>
            <a:ext cx="2869841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0D1AC50-695C-42D0-8909-125FC27F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31"/>
          <a:stretch/>
        </p:blipFill>
        <p:spPr>
          <a:xfrm>
            <a:off x="2968218" y="1874611"/>
            <a:ext cx="736508" cy="7192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70EBC2-09DE-4E4E-BBAC-A2B09C7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082CE1-1FF9-4CBA-B9E7-366D4A99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10" y="2593910"/>
            <a:ext cx="449524" cy="513281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570359F-9E12-4355-94DB-B498CBF14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014" b="36493"/>
          <a:stretch/>
        </p:blipFill>
        <p:spPr>
          <a:xfrm>
            <a:off x="4654726" y="1980385"/>
            <a:ext cx="729038" cy="7096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511CFB-44E2-4E56-A4A1-3907A343B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0" y="2646615"/>
            <a:ext cx="521256" cy="460576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8042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5C011D-3BF8-40BA-9A2A-935A9B815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61311" cy="2301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412988-E352-43B6-9E02-246AA9904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85" y="131526"/>
            <a:ext cx="2261311" cy="2301334"/>
          </a:xfrm>
          <a:prstGeom prst="rect">
            <a:avLst/>
          </a:prstGeom>
        </p:spPr>
      </p:pic>
      <p:sp>
        <p:nvSpPr>
          <p:cNvPr id="14" name="减号 13">
            <a:extLst>
              <a:ext uri="{FF2B5EF4-FFF2-40B4-BE49-F238E27FC236}">
                <a16:creationId xmlns:a16="http://schemas.microsoft.com/office/drawing/2014/main" id="{EC7869DA-F226-41CD-AA5B-6A678F36183F}"/>
              </a:ext>
            </a:extLst>
          </p:cNvPr>
          <p:cNvSpPr/>
          <p:nvPr/>
        </p:nvSpPr>
        <p:spPr>
          <a:xfrm rot="2662920">
            <a:off x="1972878" y="1029083"/>
            <a:ext cx="3041116" cy="415744"/>
          </a:xfrm>
          <a:prstGeom prst="mathMinus">
            <a:avLst>
              <a:gd name="adj1" fmla="val 134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减号 14">
            <a:extLst>
              <a:ext uri="{FF2B5EF4-FFF2-40B4-BE49-F238E27FC236}">
                <a16:creationId xmlns:a16="http://schemas.microsoft.com/office/drawing/2014/main" id="{61179A7D-D6C5-4533-9B64-0FEDA38478F4}"/>
              </a:ext>
            </a:extLst>
          </p:cNvPr>
          <p:cNvSpPr/>
          <p:nvPr/>
        </p:nvSpPr>
        <p:spPr>
          <a:xfrm rot="7860787">
            <a:off x="1899423" y="1067156"/>
            <a:ext cx="3017961" cy="415744"/>
          </a:xfrm>
          <a:prstGeom prst="mathMinus">
            <a:avLst>
              <a:gd name="adj1" fmla="val 164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FF9771-AF98-4104-A0F6-0F7FB93F6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87" y="4098842"/>
            <a:ext cx="657494" cy="6685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CA939A-F067-4654-95A8-2DA4C7EBF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5" y="4098842"/>
            <a:ext cx="657494" cy="6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FlNzgxOWE4M2EyN2E5NTc0ZjIzNDZiNWM4ODlmZ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24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Arial Black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ASUS1</cp:lastModifiedBy>
  <cp:revision>44</cp:revision>
  <dcterms:created xsi:type="dcterms:W3CDTF">2023-08-09T12:44:00Z</dcterms:created>
  <dcterms:modified xsi:type="dcterms:W3CDTF">2023-12-23T05:27:02Z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