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6" r:id="rId5"/>
    <p:sldId id="277" r:id="rId6"/>
    <p:sldId id="260" r:id="rId7"/>
    <p:sldId id="278" r:id="rId8"/>
    <p:sldId id="266" r:id="rId9"/>
    <p:sldId id="268" r:id="rId10"/>
    <p:sldId id="267" r:id="rId11"/>
    <p:sldId id="279" r:id="rId12"/>
    <p:sldId id="280" r:id="rId13"/>
    <p:sldId id="281" r:id="rId14"/>
    <p:sldId id="28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y Campbell" initials="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4A38B-CB3B-4AB5-8E6E-7F93CEAC008B}" type="datetimeFigureOut">
              <a:rPr lang="en-US" smtClean="0"/>
              <a:t>5/5/16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2099F-6DC8-4761-82BB-F0F70AF4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099F-6DC8-4761-82BB-F0F70AF42C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 smtClean="0"/>
              <a:t>Linked Lists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smtClean="0"/>
              <a:t>JAVA 201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37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Lists: Add()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add function will attach a new element to the end of the list.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Things to consider: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list does not contain any elements in it?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will the last element in the list contain?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Lists: Search()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add function will return the position of the specified node.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Things to consider: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list does not contain any elements in it?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Lists: Delete()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remove the specified node from the list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Things to consider: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we use code that we made before?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node is not in the list?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node is in the beginning of the list?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node is in the middle of the list?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node is at the end of the list?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Lists: Length()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Find the number of nodes in the list and return that number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Things to consider: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How will you know if you’re at the end of the list?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input list will not have loops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Lists: Middle()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middle function will return the middle element in the list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Things to consider: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if the list does not contain any elements in it?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we implement it without knowing the size of the list beforehand?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Using length() is still a valid, albeit slower, option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Hint: It normally takes twice as long to get to the end of the list than it would to get to the middle of the list.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Homework: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6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take what you have learned and try: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Find out if a </a:t>
            </a:r>
            <a:r>
              <a:rPr lang="en-US" dirty="0" err="1" smtClean="0">
                <a:solidFill>
                  <a:schemeClr val="bg1"/>
                </a:solidFill>
              </a:rPr>
              <a:t>LinkedList</a:t>
            </a:r>
            <a:r>
              <a:rPr lang="en-US" dirty="0" smtClean="0">
                <a:solidFill>
                  <a:schemeClr val="bg1"/>
                </a:solidFill>
              </a:rPr>
              <a:t> is a palindrome: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Ex: </a:t>
            </a: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k-&gt;a-&gt;y-&gt;a-&gt;k </a:t>
            </a:r>
            <a:r>
              <a:rPr lang="en-US" i="1" dirty="0">
                <a:solidFill>
                  <a:schemeClr val="bg1"/>
                </a:solidFill>
              </a:rPr>
              <a:t>is a </a:t>
            </a:r>
            <a:r>
              <a:rPr lang="en-US" i="1" dirty="0" smtClean="0">
                <a:solidFill>
                  <a:schemeClr val="bg1"/>
                </a:solidFill>
              </a:rPr>
              <a:t>palindrome, </a:t>
            </a:r>
            <a:r>
              <a:rPr lang="en-US" i="1" dirty="0">
                <a:solidFill>
                  <a:schemeClr val="bg1"/>
                </a:solidFill>
              </a:rPr>
              <a:t>but </a:t>
            </a: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b-&gt;o-&gt;a-&gt;t </a:t>
            </a:r>
            <a:r>
              <a:rPr lang="en-US" i="1" dirty="0">
                <a:solidFill>
                  <a:schemeClr val="bg1"/>
                </a:solidFill>
              </a:rPr>
              <a:t>is not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i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isPalindrome</a:t>
            </a:r>
            <a:r>
              <a:rPr lang="en-US" i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Find out if a </a:t>
            </a:r>
            <a:r>
              <a:rPr lang="en-US" dirty="0" err="1" smtClean="0">
                <a:solidFill>
                  <a:schemeClr val="bg1"/>
                </a:solidFill>
              </a:rPr>
              <a:t>LinkedList</a:t>
            </a:r>
            <a:r>
              <a:rPr lang="en-US" dirty="0" smtClean="0">
                <a:solidFill>
                  <a:schemeClr val="bg1"/>
                </a:solidFill>
              </a:rPr>
              <a:t> has a loop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i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i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hasLoop</a:t>
            </a:r>
            <a:r>
              <a:rPr lang="en-US" i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Submit your code by next class. Please submit your code to </a:t>
            </a:r>
            <a:r>
              <a:rPr lang="en-US" dirty="0" err="1" smtClean="0">
                <a:solidFill>
                  <a:schemeClr val="bg1"/>
                </a:solidFill>
              </a:rPr>
              <a:t>skoohgoli@expedia.com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Office hours: Thursday, 12-1pm, Lower Lobby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Today’s Lesson: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28800"/>
            <a:ext cx="10251266" cy="463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Today we will cover: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Two possible solutions to last week’s assignment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Linked Lists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Adding, traversing, and removing an element in a list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length of linked list.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Find the midpoint of a linked list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5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Solutions to The Homework: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692355"/>
            <a:ext cx="9905999" cy="413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Given an input array of </a:t>
            </a:r>
            <a:r>
              <a:rPr lang="en-US" i="1" dirty="0" err="1" smtClean="0">
                <a:solidFill>
                  <a:schemeClr val="bg1"/>
                </a:solidFill>
              </a:rPr>
              <a:t>ints</a:t>
            </a:r>
            <a:r>
              <a:rPr lang="en-US" i="1" dirty="0" smtClean="0">
                <a:solidFill>
                  <a:schemeClr val="bg1"/>
                </a:solidFill>
              </a:rPr>
              <a:t>, reverse it.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Ex</a:t>
            </a:r>
            <a:r>
              <a:rPr lang="en-US" i="1" dirty="0">
                <a:solidFill>
                  <a:schemeClr val="bg1"/>
                </a:solidFill>
              </a:rPr>
              <a:t>: [1, 2, 3] becomes [3, 2, 1</a:t>
            </a:r>
            <a:r>
              <a:rPr lang="en-US" i="1" dirty="0" smtClean="0">
                <a:solidFill>
                  <a:schemeClr val="bg1"/>
                </a:solidFill>
              </a:rPr>
              <a:t>]</a:t>
            </a:r>
            <a:endParaRPr lang="en-US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 are a couple of ways of solving this problem, but we’ll go over two of them 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Note: Your specific implementation may have been different here, but we’re </a:t>
            </a:r>
            <a:r>
              <a:rPr lang="en-US" dirty="0" err="1" smtClean="0">
                <a:solidFill>
                  <a:schemeClr val="bg1"/>
                </a:solidFill>
              </a:rPr>
              <a:t>focussing</a:t>
            </a:r>
            <a:r>
              <a:rPr lang="en-US" dirty="0" smtClean="0">
                <a:solidFill>
                  <a:schemeClr val="bg1"/>
                </a:solidFill>
              </a:rPr>
              <a:t> more on the method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Solutions to The Homework 1: Make a copy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8740"/>
            <a:ext cx="9905999" cy="46804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reverse(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input)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if (input == null ||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input.isEmpty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return input;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reversedArray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for(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input.size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()-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1;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&gt;=0;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--)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   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reversedArray.add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input.get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reversedArray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1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4243"/>
            <a:ext cx="9905999" cy="6056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reverse(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input)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if (input == null ||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input.isEmpty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return input;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start = 0, end =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input.size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- 1;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temp;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while(start &lt; end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temp =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input.get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(start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input.set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input.get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(end));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input.set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(end, temp);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start++;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 end--;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return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input;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2" y="213783"/>
            <a:ext cx="10595886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Solutions to The Homework 1: Reverse In Place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</a:t>
            </a:r>
            <a:r>
              <a:rPr lang="en-US" dirty="0" err="1" smtClean="0">
                <a:solidFill>
                  <a:schemeClr val="bg1"/>
                </a:solidFill>
              </a:rPr>
              <a:t>LIsts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39627"/>
            <a:ext cx="9905999" cy="424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linked list is a collection of data elements, called nodes, that point to one another to form a chain, or list.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singly-linked list</a:t>
            </a:r>
            <a:r>
              <a:rPr lang="en-US" dirty="0" smtClean="0">
                <a:solidFill>
                  <a:schemeClr val="bg1"/>
                </a:solidFill>
              </a:rPr>
              <a:t> has nodes that are connected in one direction, like so: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 smtClean="0">
                <a:solidFill>
                  <a:schemeClr val="bg1"/>
                </a:solidFill>
              </a:rPr>
              <a:t>doubly-linked list</a:t>
            </a:r>
            <a:r>
              <a:rPr lang="en-US" dirty="0" smtClean="0">
                <a:solidFill>
                  <a:schemeClr val="bg1"/>
                </a:solidFill>
              </a:rPr>
              <a:t> has nodes that are connected in both directions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list has a </a:t>
            </a:r>
            <a:r>
              <a:rPr lang="en-US" b="1" dirty="0" smtClean="0">
                <a:solidFill>
                  <a:schemeClr val="bg1"/>
                </a:solidFill>
              </a:rPr>
              <a:t>loop</a:t>
            </a:r>
            <a:r>
              <a:rPr lang="en-US" dirty="0" smtClean="0">
                <a:solidFill>
                  <a:schemeClr val="bg1"/>
                </a:solidFill>
              </a:rPr>
              <a:t> if the last node of the list is pointing to another node in the list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1" y="3914894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</a:t>
            </a:r>
            <a:r>
              <a:rPr lang="en-US" dirty="0" err="1" smtClean="0">
                <a:solidFill>
                  <a:schemeClr val="bg1"/>
                </a:solidFill>
              </a:rPr>
              <a:t>LIsts</a:t>
            </a:r>
            <a:r>
              <a:rPr lang="en-US" dirty="0" smtClean="0">
                <a:solidFill>
                  <a:schemeClr val="bg1"/>
                </a:solidFill>
              </a:rPr>
              <a:t>: Compared to Arrays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3" y="1912422"/>
            <a:ext cx="4392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2000" b="1" dirty="0" smtClean="0">
                <a:solidFill>
                  <a:schemeClr val="bg1"/>
                </a:solidFill>
              </a:rPr>
              <a:t>Linked List: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Its size is only limited by the amount of computer memory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 err="1" smtClean="0">
                <a:solidFill>
                  <a:schemeClr val="bg1"/>
                </a:solidFill>
              </a:rPr>
              <a:t>resizeable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Does not have an “out of bounds”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Allows you to put elements in between two other elements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Only lets you iterate through the list to get to the element you want.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 err="1" smtClean="0">
                <a:solidFill>
                  <a:schemeClr val="bg1"/>
                </a:solidFill>
              </a:rPr>
              <a:t>iterable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Does not hold data in a sorted manner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4412" y="1912421"/>
            <a:ext cx="4392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b="1" dirty="0" smtClean="0">
                <a:solidFill>
                  <a:schemeClr val="bg1"/>
                </a:solidFill>
              </a:rPr>
              <a:t>Array: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Its maximum size is 4294967295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2</a:t>
            </a:r>
            <a:r>
              <a:rPr lang="en-US" sz="2000" baseline="30000" dirty="0" smtClean="0">
                <a:solidFill>
                  <a:schemeClr val="bg1"/>
                </a:solidFill>
              </a:rPr>
              <a:t>32</a:t>
            </a:r>
            <a:r>
              <a:rPr lang="en-US" sz="2000" dirty="0" smtClean="0">
                <a:solidFill>
                  <a:schemeClr val="bg1"/>
                </a:solidFill>
              </a:rPr>
              <a:t> - 1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Is not resizable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Has an “out of bounds”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Does not allow you to put elements in between two other elements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Allows for direct access to an element for insertion/deletion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Is </a:t>
            </a:r>
            <a:r>
              <a:rPr lang="en-US" sz="2000" dirty="0" err="1" smtClean="0">
                <a:solidFill>
                  <a:schemeClr val="bg1"/>
                </a:solidFill>
              </a:rPr>
              <a:t>iterable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smtClean="0">
                <a:solidFill>
                  <a:schemeClr val="bg1"/>
                </a:solidFill>
              </a:rPr>
              <a:t>Does not hold data in a sorted manner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Lists: 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713"/>
            <a:ext cx="9905999" cy="666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the purposes of this lesson, we’ll be using a node like this: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4893" y="2579538"/>
            <a:ext cx="5799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Node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char value;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next;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Node(char value, Node next)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this.value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value;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this.next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next;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1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Linked </a:t>
            </a:r>
            <a:r>
              <a:rPr lang="en-US" dirty="0" err="1" smtClean="0">
                <a:solidFill>
                  <a:schemeClr val="bg1"/>
                </a:solidFill>
              </a:rPr>
              <a:t>LIsts</a:t>
            </a:r>
            <a:r>
              <a:rPr lang="en-US" dirty="0" smtClean="0">
                <a:solidFill>
                  <a:schemeClr val="bg1"/>
                </a:solidFill>
              </a:rPr>
              <a:t>: The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904713"/>
            <a:ext cx="9905999" cy="17079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We’ll use this </a:t>
            </a:r>
            <a:r>
              <a:rPr lang="en-US" dirty="0" err="1" smtClean="0">
                <a:solidFill>
                  <a:schemeClr val="bg1"/>
                </a:solidFill>
              </a:rPr>
              <a:t>LinkedList</a:t>
            </a:r>
            <a:r>
              <a:rPr lang="en-US" dirty="0" smtClean="0">
                <a:solidFill>
                  <a:schemeClr val="bg1"/>
                </a:solidFill>
              </a:rPr>
              <a:t> data structure, and will fill in the functions in class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first element in a linked list is called the </a:t>
            </a:r>
            <a:r>
              <a:rPr lang="en-US" b="1" dirty="0" smtClean="0">
                <a:solidFill>
                  <a:schemeClr val="bg1"/>
                </a:solidFill>
              </a:rPr>
              <a:t>head</a:t>
            </a:r>
            <a:r>
              <a:rPr lang="en-US" dirty="0" smtClean="0">
                <a:solidFill>
                  <a:schemeClr val="bg1"/>
                </a:solidFill>
              </a:rPr>
              <a:t> of the list.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6411" y="290217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private Node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getHead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	return head;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void add(Node node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 }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search(Node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toFind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void delete(Node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toRemove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 { 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length()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 } </a:t>
            </a:r>
            <a:endParaRPr lang="en-US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	public Node middle() 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{ } 	</a:t>
            </a:r>
          </a:p>
          <a:p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Template" id="{FDE674C0-7773-EF4B-90FB-30CE4457CB72}" vid="{4D3FFD03-83A9-9842-85A8-C20A06767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201 Class Template</Template>
  <TotalTime>110</TotalTime>
  <Words>776</Words>
  <Application>Microsoft Macintosh PowerPoint</Application>
  <PresentationFormat>Widescreen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Trebuchet MS</vt:lpstr>
      <vt:lpstr>Tw Cen MT</vt:lpstr>
      <vt:lpstr>Arial</vt:lpstr>
      <vt:lpstr>Circuit</vt:lpstr>
      <vt:lpstr>Linked Lists</vt:lpstr>
      <vt:lpstr>Today’s Lesson:</vt:lpstr>
      <vt:lpstr>Solutions to The Homework:</vt:lpstr>
      <vt:lpstr>Solutions to The Homework 1: Make a copy</vt:lpstr>
      <vt:lpstr>Solutions to The Homework 1: Reverse In Place</vt:lpstr>
      <vt:lpstr>Linked LIsts:</vt:lpstr>
      <vt:lpstr>Linked LIsts: Compared to Arrays</vt:lpstr>
      <vt:lpstr>Linked Lists: Node</vt:lpstr>
      <vt:lpstr>Linked LIsts: The List</vt:lpstr>
      <vt:lpstr>Linked Lists: Add()</vt:lpstr>
      <vt:lpstr>Linked Lists: Search()</vt:lpstr>
      <vt:lpstr>Linked Lists: Delete()</vt:lpstr>
      <vt:lpstr>Linked Lists: Length()</vt:lpstr>
      <vt:lpstr>Linked Lists: Middle()</vt:lpstr>
      <vt:lpstr>Homework: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Microsoft Office User</dc:creator>
  <cp:lastModifiedBy>Microsoft Office User</cp:lastModifiedBy>
  <cp:revision>25</cp:revision>
  <dcterms:created xsi:type="dcterms:W3CDTF">2016-05-04T02:58:09Z</dcterms:created>
  <dcterms:modified xsi:type="dcterms:W3CDTF">2016-05-05T16:17:43Z</dcterms:modified>
</cp:coreProperties>
</file>