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82"/>
  </p:normalViewPr>
  <p:slideViewPr>
    <p:cSldViewPr snapToGrid="0" snapToObjects="1">
      <p:cViewPr>
        <p:scale>
          <a:sx n="100" d="100"/>
          <a:sy n="100" d="100"/>
        </p:scale>
        <p:origin x="17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3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1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8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3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5E69-2448-B147-962A-978BDCEF007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8923F-AFBD-6C4F-89D9-A80D9247348E}"/>
              </a:ext>
            </a:extLst>
          </p:cNvPr>
          <p:cNvSpPr txBox="1"/>
          <p:nvPr/>
        </p:nvSpPr>
        <p:spPr>
          <a:xfrm>
            <a:off x="2672715" y="4227394"/>
            <a:ext cx="14439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Logic</a:t>
            </a:r>
          </a:p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B4B5B-8D8F-CC4C-B40A-785F264A39B9}"/>
              </a:ext>
            </a:extLst>
          </p:cNvPr>
          <p:cNvSpPr txBox="1"/>
          <p:nvPr/>
        </p:nvSpPr>
        <p:spPr>
          <a:xfrm>
            <a:off x="3636848" y="6004730"/>
            <a:ext cx="1365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Engine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21CCE-77A1-744A-AD60-8E8C21FED479}"/>
              </a:ext>
            </a:extLst>
          </p:cNvPr>
          <p:cNvSpPr txBox="1"/>
          <p:nvPr/>
        </p:nvSpPr>
        <p:spPr>
          <a:xfrm>
            <a:off x="1730828" y="6004730"/>
            <a:ext cx="1408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D5BA4-49C1-5D49-A218-9A09651143C3}"/>
              </a:ext>
            </a:extLst>
          </p:cNvPr>
          <p:cNvSpPr txBox="1"/>
          <p:nvPr/>
        </p:nvSpPr>
        <p:spPr>
          <a:xfrm>
            <a:off x="601980" y="2296096"/>
            <a:ext cx="1443990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Board</a:t>
            </a:r>
          </a:p>
          <a:p>
            <a:pPr algn="ctr"/>
            <a:r>
              <a:rPr lang="en-AU" sz="1000" dirty="0"/>
              <a:t>small MVC app</a:t>
            </a:r>
          </a:p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9B704-54EC-9A46-8F23-2A9A5A0BC049}"/>
              </a:ext>
            </a:extLst>
          </p:cNvPr>
          <p:cNvSpPr txBox="1"/>
          <p:nvPr/>
        </p:nvSpPr>
        <p:spPr>
          <a:xfrm>
            <a:off x="3744277" y="395575"/>
            <a:ext cx="1443990" cy="1107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AU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AU" b="1" dirty="0">
                <a:solidFill>
                  <a:schemeClr val="bg1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en-AU" sz="1000" dirty="0">
                <a:solidFill>
                  <a:schemeClr val="bg1">
                    <a:lumMod val="75000"/>
                  </a:schemeClr>
                </a:solidFill>
              </a:rPr>
              <a:t>entry point</a:t>
            </a:r>
          </a:p>
          <a:p>
            <a:pPr algn="ctr"/>
            <a:endParaRPr lang="en-A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73EB4-753F-1D49-BE97-4F6A3C75B67C}"/>
              </a:ext>
            </a:extLst>
          </p:cNvPr>
          <p:cNvSpPr txBox="1"/>
          <p:nvPr/>
        </p:nvSpPr>
        <p:spPr>
          <a:xfrm>
            <a:off x="2672715" y="2384028"/>
            <a:ext cx="14439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Model</a:t>
            </a:r>
          </a:p>
          <a:p>
            <a:pPr algn="ctr"/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8C183-6A30-D743-9676-4E6EB27AE95F}"/>
              </a:ext>
            </a:extLst>
          </p:cNvPr>
          <p:cNvSpPr txBox="1"/>
          <p:nvPr/>
        </p:nvSpPr>
        <p:spPr>
          <a:xfrm>
            <a:off x="6958965" y="2380734"/>
            <a:ext cx="14439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View</a:t>
            </a:r>
          </a:p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764BD-910E-A24C-B368-26C8872246B2}"/>
              </a:ext>
            </a:extLst>
          </p:cNvPr>
          <p:cNvSpPr txBox="1"/>
          <p:nvPr/>
        </p:nvSpPr>
        <p:spPr>
          <a:xfrm>
            <a:off x="4815840" y="2380734"/>
            <a:ext cx="14439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Controller</a:t>
            </a:r>
          </a:p>
          <a:p>
            <a:pPr algn="ctr"/>
            <a:endParaRPr lang="en-A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653965-94D5-9948-8135-7CE5A839B58B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3394710" y="3307358"/>
            <a:ext cx="0" cy="92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E84F3-2BAF-544B-BA3A-37B1945E1714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2045970" y="2842400"/>
            <a:ext cx="626745" cy="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6A6E96-1CBE-054A-8E07-D720CAEC239B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4116705" y="2842399"/>
            <a:ext cx="699135" cy="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DD698D3-056D-B441-9E1A-90A1BAB07DBE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5400000" flipH="1" flipV="1">
            <a:off x="5536188" y="1162586"/>
            <a:ext cx="3294" cy="4286250"/>
          </a:xfrm>
          <a:prstGeom prst="bentConnector3">
            <a:avLst>
              <a:gd name="adj1" fmla="val -12943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D18CDA9-E709-E540-9BD7-0419F957BB94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5400000">
            <a:off x="2498862" y="328685"/>
            <a:ext cx="792525" cy="3142297"/>
          </a:xfrm>
          <a:prstGeom prst="bentConnector3">
            <a:avLst>
              <a:gd name="adj1" fmla="val 55355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A1B35E3-7A42-C748-A047-CD201B3EB7D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490263" y="1408018"/>
            <a:ext cx="880457" cy="107156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8821B92-2771-8449-B5AE-99E5091CEAE1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4563472" y="1406370"/>
            <a:ext cx="877163" cy="107156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5AF76926-D4A8-FA45-9E93-8E305026EF0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5635035" y="334808"/>
            <a:ext cx="877163" cy="321468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A3D388C9-643D-7D49-93EC-448F7AF21B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487783" y="5097803"/>
            <a:ext cx="854006" cy="959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113BE9BC-9BCD-4441-89D2-A25376FEF83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3430077" y="5115356"/>
            <a:ext cx="854006" cy="924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6E73211-F603-BE43-8C1B-9B11C18A432A}"/>
              </a:ext>
            </a:extLst>
          </p:cNvPr>
          <p:cNvSpPr/>
          <p:nvPr/>
        </p:nvSpPr>
        <p:spPr>
          <a:xfrm>
            <a:off x="5862960" y="2324695"/>
            <a:ext cx="435478" cy="4354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6B61D0-F212-3240-BA5B-8C4BF320A58C}"/>
              </a:ext>
            </a:extLst>
          </p:cNvPr>
          <p:cNvSpPr txBox="1"/>
          <p:nvPr/>
        </p:nvSpPr>
        <p:spPr>
          <a:xfrm>
            <a:off x="6284468" y="4939871"/>
            <a:ext cx="2288032" cy="9541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75000"/>
                  </a:schemeClr>
                </a:solidFill>
              </a:rPr>
              <a:t>Keyboard and mouse events are captured and handled in </a:t>
            </a:r>
            <a:r>
              <a:rPr lang="en-AU" sz="1400" i="1" dirty="0">
                <a:solidFill>
                  <a:schemeClr val="bg1">
                    <a:lumMod val="75000"/>
                  </a:schemeClr>
                </a:solidFill>
              </a:rPr>
              <a:t>Board</a:t>
            </a:r>
            <a:r>
              <a:rPr lang="en-AU" sz="1400" dirty="0">
                <a:solidFill>
                  <a:schemeClr val="bg1">
                    <a:lumMod val="75000"/>
                  </a:schemeClr>
                </a:solidFill>
              </a:rPr>
              <a:t>’s controller and </a:t>
            </a:r>
            <a:r>
              <a:rPr lang="en-AU" sz="1400" i="1" dirty="0">
                <a:solidFill>
                  <a:schemeClr val="bg1">
                    <a:lumMod val="75000"/>
                  </a:schemeClr>
                </a:solidFill>
              </a:rPr>
              <a:t>App</a:t>
            </a:r>
            <a:r>
              <a:rPr lang="en-AU" sz="1400" dirty="0">
                <a:solidFill>
                  <a:schemeClr val="bg1">
                    <a:lumMod val="75000"/>
                  </a:schemeClr>
                </a:solidFill>
              </a:rPr>
              <a:t>’s controller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98E939C-B222-0F42-B083-DA22BA0E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535" y="2283396"/>
            <a:ext cx="421704" cy="421704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71240282-F216-0F41-8D96-8EF5B7A30EB7}"/>
              </a:ext>
            </a:extLst>
          </p:cNvPr>
          <p:cNvSpPr/>
          <p:nvPr/>
        </p:nvSpPr>
        <p:spPr>
          <a:xfrm>
            <a:off x="1663236" y="2273998"/>
            <a:ext cx="435478" cy="4354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3F300460-A1E2-4641-BF29-7B599ADDA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53" y="2235286"/>
            <a:ext cx="421704" cy="4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989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</TotalTime>
  <Words>27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Huang</dc:creator>
  <cp:lastModifiedBy>Jackson Huang</cp:lastModifiedBy>
  <cp:revision>13</cp:revision>
  <dcterms:created xsi:type="dcterms:W3CDTF">2018-04-20T03:56:52Z</dcterms:created>
  <dcterms:modified xsi:type="dcterms:W3CDTF">2018-04-20T04:37:04Z</dcterms:modified>
</cp:coreProperties>
</file>