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30" name="Google Shape;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31" name="Google Shape;31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32" name="Google Shape;32;p1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33" name="Google Shape;33;p1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895425e6_0_24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26" name="Google Shape;126;g9c895425e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895425e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9c895425e6_0_24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65" name="Google Shape;6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66" name="Google Shape;66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67" name="Google Shape;67;p4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68" name="Google Shape;68;p4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8451bc30_0_0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85" name="Google Shape;85;g9c8451b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8451bc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c8451bc30_0_0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895425e6_0_0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g9c89542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89542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c895425e6_0_0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895425e6_0_6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g9c895425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895425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9c895425e6_0_6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895425e6_0_12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10" name="Google Shape;110;g9c895425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895425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9c895425e6_0_12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895425e6_0_18:notes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g9c895425e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895425e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c895425e6_0_18:notes"/>
          <p:cNvSpPr txBox="1">
            <a:spLocks noGrp="1"/>
          </p:cNvSpPr>
          <p:nvPr>
            <p:ph type="sldNum" idx="3"/>
          </p:nvPr>
        </p:nvSpPr>
        <p:spPr>
          <a:xfrm>
            <a:off x="3881437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7325"/>
            <a:ext cx="9144000" cy="159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3250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522287" y="1665287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 CSE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Jyothi  Engineering  College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Thrissur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September </a:t>
            </a: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29</a:t>
            </a: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2020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 dirty="0"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44" name="Google Shape;44;p4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Social Media App and Automation</a:t>
            </a:r>
            <a:endParaRPr dirty="0"/>
          </a:p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687525" y="1612900"/>
            <a:ext cx="57864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A0E2-4D88-4434-A635-68C2A1E25203}"/>
              </a:ext>
            </a:extLst>
          </p:cNvPr>
          <p:cNvSpPr txBox="1"/>
          <p:nvPr/>
        </p:nvSpPr>
        <p:spPr>
          <a:xfrm>
            <a:off x="8332238" y="63821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877D3-BD57-4E5B-9CEE-2265E517E342}"/>
              </a:ext>
            </a:extLst>
          </p:cNvPr>
          <p:cNvSpPr txBox="1"/>
          <p:nvPr/>
        </p:nvSpPr>
        <p:spPr>
          <a:xfrm>
            <a:off x="1156996" y="2995127"/>
            <a:ext cx="701662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people more attractive to applications than websites to access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more simple to handle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Trespassers cannot access the application, so more secure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003300" y="16002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36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6548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6548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i="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7" name="Google Shape;167;p18"/>
          <p:cNvSpPr txBox="1"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608433" y="1854459"/>
            <a:ext cx="7927133" cy="3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Group Members</a:t>
            </a:r>
            <a:endParaRPr sz="2800" b="1" i="0" u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DIVYA PETER	    -		JEC17CS044</a:t>
            </a: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ELJO JOY		    -	           JEC17CSO45</a:t>
            </a: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AKASH KUMAR         - 	           JEC17CS012</a:t>
            </a: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JACKSON JAMES      -	           JEC17CS052</a:t>
            </a: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  <a:endParaRPr/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57200" y="1981200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  <p:sp>
        <p:nvSpPr>
          <p:cNvPr id="79" name="Google Shape;79;p7"/>
          <p:cNvSpPr txBox="1"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196850" y="2552700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36550" marR="0" lvl="0" indent="-3365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dirty="0"/>
          </a:p>
          <a:p>
            <a:pPr marL="336550" marR="0" lvl="0" indent="-3365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336550" marR="0" lvl="0" indent="-3365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of the project </a:t>
            </a:r>
            <a:endParaRPr dirty="0"/>
          </a:p>
          <a:p>
            <a:pPr marL="336550" marR="0" lvl="0" indent="-3365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set required for the project</a:t>
            </a:r>
            <a:endParaRPr dirty="0"/>
          </a:p>
          <a:p>
            <a:pPr marL="336550" marR="0" lvl="0" indent="-3365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1793100" y="1728800"/>
            <a:ext cx="5557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271475" y="2686050"/>
            <a:ext cx="8772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FFB60-901C-4432-93EA-FCB6CDF79B58}"/>
              </a:ext>
            </a:extLst>
          </p:cNvPr>
          <p:cNvSpPr txBox="1"/>
          <p:nvPr/>
        </p:nvSpPr>
        <p:spPr>
          <a:xfrm>
            <a:off x="8397553" y="63897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67AFA-50C2-4B21-A2CC-77DA78AF5B22}"/>
              </a:ext>
            </a:extLst>
          </p:cNvPr>
          <p:cNvSpPr txBox="1"/>
          <p:nvPr/>
        </p:nvSpPr>
        <p:spPr>
          <a:xfrm>
            <a:off x="1063690" y="3060441"/>
            <a:ext cx="72498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2000s, the primary purpose of mobile phones was to communicate by calling or texting an interlocutor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 have become tools that have changed our world, allowing users to entertain themselves learn, and search for information faster and more efficiently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platform for generating applications for educational institutions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/>
        </p:nvSpPr>
        <p:spPr>
          <a:xfrm>
            <a:off x="1280275" y="1612900"/>
            <a:ext cx="6600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E22E2-307D-414F-AE5F-626AC463C08C}"/>
              </a:ext>
            </a:extLst>
          </p:cNvPr>
          <p:cNvSpPr txBox="1"/>
          <p:nvPr/>
        </p:nvSpPr>
        <p:spPr>
          <a:xfrm>
            <a:off x="8397551" y="6391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17CD-39BA-4036-8940-9881A6C49832}"/>
              </a:ext>
            </a:extLst>
          </p:cNvPr>
          <p:cNvSpPr txBox="1"/>
          <p:nvPr/>
        </p:nvSpPr>
        <p:spPr>
          <a:xfrm>
            <a:off x="1054359" y="3121223"/>
            <a:ext cx="7464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application easily to every colleges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taken and the cost needed for creating a social media application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expense is needed for its maintenance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/>
        </p:nvSpPr>
        <p:spPr>
          <a:xfrm>
            <a:off x="1271600" y="1628775"/>
            <a:ext cx="60150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1C6FC-231B-45C3-ADFC-400B7BCB1E97}"/>
              </a:ext>
            </a:extLst>
          </p:cNvPr>
          <p:cNvSpPr txBox="1"/>
          <p:nvPr/>
        </p:nvSpPr>
        <p:spPr>
          <a:xfrm>
            <a:off x="8350898" y="6372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FFF71-D722-45B0-BCD7-8EB5C3B492AE}"/>
              </a:ext>
            </a:extLst>
          </p:cNvPr>
          <p:cNvSpPr txBox="1"/>
          <p:nvPr/>
        </p:nvSpPr>
        <p:spPr>
          <a:xfrm>
            <a:off x="961053" y="3079102"/>
            <a:ext cx="70632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is expensive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application for different colleges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/>
        </p:nvSpPr>
        <p:spPr>
          <a:xfrm>
            <a:off x="1974025" y="1612900"/>
            <a:ext cx="5213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Area of the Project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D1BDE-83E3-40AA-840E-DD7E8D487B40}"/>
              </a:ext>
            </a:extLst>
          </p:cNvPr>
          <p:cNvSpPr txBox="1"/>
          <p:nvPr/>
        </p:nvSpPr>
        <p:spPr>
          <a:xfrm>
            <a:off x="8341568" y="63728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264F7-490B-4981-A068-7B18AD4B1F8F}"/>
              </a:ext>
            </a:extLst>
          </p:cNvPr>
          <p:cNvSpPr txBox="1"/>
          <p:nvPr/>
        </p:nvSpPr>
        <p:spPr>
          <a:xfrm>
            <a:off x="1063690" y="3219061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11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1280275" y="1612900"/>
            <a:ext cx="6600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Skill Sets Required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6F5C7-A8E7-474A-95A8-3C38CF3A9E8C}"/>
              </a:ext>
            </a:extLst>
          </p:cNvPr>
          <p:cNvSpPr txBox="1"/>
          <p:nvPr/>
        </p:nvSpPr>
        <p:spPr>
          <a:xfrm>
            <a:off x="8444205" y="6401733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59940-AC78-4346-866E-982B8085A572}"/>
              </a:ext>
            </a:extLst>
          </p:cNvPr>
          <p:cNvSpPr txBox="1"/>
          <p:nvPr/>
        </p:nvSpPr>
        <p:spPr>
          <a:xfrm>
            <a:off x="951722" y="3275045"/>
            <a:ext cx="44021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Flutter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Django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Python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392</Words>
  <Application>Microsoft Office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Calibri</vt:lpstr>
      <vt:lpstr>Arial Black</vt:lpstr>
      <vt:lpstr>Cambria</vt:lpstr>
      <vt:lpstr>POI_THEME_TEMPLATE_DESIGN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divyapeterdivya@gmail.com</cp:lastModifiedBy>
  <cp:revision>11</cp:revision>
  <dcterms:modified xsi:type="dcterms:W3CDTF">2021-01-15T07:08:19Z</dcterms:modified>
</cp:coreProperties>
</file>