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6" r:id="rId11"/>
    <p:sldId id="267" r:id="rId12"/>
    <p:sldId id="264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20CBDC-DCF7-45E3-9988-7F6F955554E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9987178B-9E3A-40A9-8E9C-7537F35F7F65}">
          <p14:sldIdLst>
            <p14:sldId id="269"/>
            <p14:sldId id="263"/>
            <p14:sldId id="266"/>
            <p14:sldId id="267"/>
            <p14:sldId id="264"/>
            <p14:sldId id="265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5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DD9F-0C96-46F1-8C89-75E05B253DB8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12B5-80EC-4888-A0D7-1A982DCA5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F12B5-80EC-4888-A0D7-1A982DCA571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0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61" y="128187"/>
            <a:ext cx="11783726" cy="2367747"/>
          </a:xfrm>
        </p:spPr>
        <p:txBody>
          <a:bodyPr>
            <a:normAutofit fontScale="90000"/>
          </a:bodyPr>
          <a:lstStyle/>
          <a:p>
            <a:r>
              <a:rPr lang="en-US" dirty="0"/>
              <a:t>College Social Media App and it’s Automated Generation</a:t>
            </a:r>
            <a:br>
              <a:rPr lang="en-US" dirty="0"/>
            </a:br>
            <a:r>
              <a:rPr lang="en-US" dirty="0"/>
              <a:t>Group -04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9610" y="2776364"/>
            <a:ext cx="4067798" cy="3409214"/>
          </a:xfrm>
        </p:spPr>
        <p:txBody>
          <a:bodyPr>
            <a:normAutofit/>
          </a:bodyPr>
          <a:lstStyle/>
          <a:p>
            <a:r>
              <a:rPr lang="en-US" u="sng" dirty="0"/>
              <a:t>Group Members</a:t>
            </a:r>
          </a:p>
          <a:p>
            <a:r>
              <a:rPr lang="en-US" dirty="0"/>
              <a:t> Divya Peter</a:t>
            </a:r>
          </a:p>
          <a:p>
            <a:r>
              <a:rPr lang="en-US" dirty="0"/>
              <a:t>Eljo joy</a:t>
            </a:r>
          </a:p>
          <a:p>
            <a:r>
              <a:rPr lang="en-US" dirty="0"/>
              <a:t>Akash Kumar</a:t>
            </a:r>
          </a:p>
          <a:p>
            <a:r>
              <a:rPr lang="en-US" dirty="0"/>
              <a:t>Jackson James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1294" y="5539247"/>
            <a:ext cx="431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Repolink : https://github.com/jaxonzku/Group04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52544" y="5816246"/>
            <a:ext cx="354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Guide : Mr Shaiju Paul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342" y="1"/>
            <a:ext cx="8336350" cy="57607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/ Outputs cont..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6" y="1399031"/>
            <a:ext cx="7214592" cy="4657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246" y="1563624"/>
            <a:ext cx="4220002" cy="435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4214" y="683663"/>
            <a:ext cx="179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Webpages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848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089" y="109418"/>
            <a:ext cx="6133831" cy="57491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/ Outputs cont..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18" y="1133757"/>
            <a:ext cx="2842453" cy="541334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" y="1133757"/>
            <a:ext cx="3065286" cy="54133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2149" y="6863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99466" y="68433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42" y="1768364"/>
            <a:ext cx="5215249" cy="40425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3568" y="13990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specs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8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each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41750"/>
            <a:ext cx="10353762" cy="4058751"/>
          </a:xfrm>
        </p:spPr>
        <p:txBody>
          <a:bodyPr/>
          <a:lstStyle/>
          <a:p>
            <a:r>
              <a:rPr lang="en-US" dirty="0"/>
              <a:t>Divya Peter : Flutter app template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Eljo Joy : Website design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Akash Kumar : Php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Jackson James : Server side and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38335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35864"/>
            <a:ext cx="10353762" cy="970450"/>
          </a:xfrm>
        </p:spPr>
        <p:txBody>
          <a:bodyPr/>
          <a:lstStyle/>
          <a:p>
            <a:r>
              <a:rPr lang="en-US" dirty="0"/>
              <a:t>Pending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51" y="2143929"/>
            <a:ext cx="10353762" cy="4058751"/>
          </a:xfrm>
        </p:spPr>
        <p:txBody>
          <a:bodyPr/>
          <a:lstStyle/>
          <a:p>
            <a:r>
              <a:rPr lang="en-US" dirty="0"/>
              <a:t>Social media application using flutter</a:t>
            </a:r>
          </a:p>
          <a:p>
            <a:endParaRPr lang="en-US" dirty="0"/>
          </a:p>
          <a:p>
            <a:r>
              <a:rPr lang="en-US" dirty="0"/>
              <a:t>Connecting database and storage to the application</a:t>
            </a:r>
          </a:p>
          <a:p>
            <a:endParaRPr lang="en-US" dirty="0"/>
          </a:p>
          <a:p>
            <a:r>
              <a:rPr lang="en-US" dirty="0"/>
              <a:t>SSL certificate for server </a:t>
            </a:r>
          </a:p>
          <a:p>
            <a:endParaRPr lang="en-US" dirty="0"/>
          </a:p>
          <a:p>
            <a:r>
              <a:rPr lang="en-US" dirty="0"/>
              <a:t>Hosting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made a automated flutter application building environment.</a:t>
            </a:r>
          </a:p>
          <a:p>
            <a:r>
              <a:rPr lang="en-US" dirty="0"/>
              <a:t>This method can also be applied for any other applications</a:t>
            </a:r>
            <a:r>
              <a:rPr lang="en-IN" dirty="0"/>
              <a:t> by making changes in the scripts.</a:t>
            </a:r>
          </a:p>
          <a:p>
            <a:r>
              <a:rPr lang="en-US" dirty="0"/>
              <a:t>Virtual machine in the server has low specs , there is a possibility for taking long time for building application.</a:t>
            </a:r>
          </a:p>
          <a:p>
            <a:r>
              <a:rPr lang="en-US" dirty="0"/>
              <a:t>Security is too low while hosting through xampp server.</a:t>
            </a:r>
          </a:p>
          <a:p>
            <a:r>
              <a:rPr lang="en-US" dirty="0"/>
              <a:t>Server is running on free tier .Overuse of resources which is not in the free tier may increase the server charges.</a:t>
            </a:r>
          </a:p>
        </p:txBody>
      </p:sp>
    </p:spTree>
    <p:extLst>
      <p:ext uri="{BB962C8B-B14F-4D97-AF65-F5344CB8AC3E}">
        <p14:creationId xmlns:p14="http://schemas.microsoft.com/office/powerpoint/2010/main" val="184640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70" y="2600325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early 2000s, the primary purpose of mobile phones was to communicate by calling or texting an interlocutor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Mobile phones have become tools that have changed our world, allowing users to entertain themselves learn, and search for information faster and more efficiently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Our project is a platform for generating applications for educational institutions</a:t>
            </a:r>
          </a:p>
          <a:p>
            <a:endParaRPr lang="en-US" dirty="0"/>
          </a:p>
          <a:p>
            <a:r>
              <a:rPr lang="en-US" dirty="0"/>
              <a:t>With short time and limited expense for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99021"/>
            <a:ext cx="10353762" cy="2856643"/>
          </a:xfrm>
        </p:spPr>
        <p:txBody>
          <a:bodyPr/>
          <a:lstStyle/>
          <a:p>
            <a:r>
              <a:rPr lang="en-US" dirty="0"/>
              <a:t>To access the application easily to every colleges </a:t>
            </a:r>
          </a:p>
          <a:p>
            <a:endParaRPr lang="en-US" dirty="0"/>
          </a:p>
          <a:p>
            <a:r>
              <a:rPr lang="en-US" dirty="0"/>
              <a:t>To reduce the time taken and the cost needed for creating a social media application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To create an application that supports multiple platforms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6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literature papers reviewed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of Low-Cost Methodologies for Mobile Phone App Development</a:t>
            </a:r>
          </a:p>
          <a:p>
            <a:endParaRPr lang="en-US" dirty="0"/>
          </a:p>
          <a:p>
            <a:r>
              <a:rPr lang="en-US" dirty="0"/>
              <a:t>Simulating User Interactions: A Model and Tool for Semi-realistic Load Testing of Social App Backend Web Services </a:t>
            </a:r>
          </a:p>
          <a:p>
            <a:endParaRPr lang="en-US" dirty="0"/>
          </a:p>
          <a:p>
            <a:r>
              <a:rPr lang="en-US" dirty="0"/>
              <a:t>Efficient Way Of Web Development Using Python And Flask</a:t>
            </a:r>
          </a:p>
          <a:p>
            <a:endParaRPr lang="en-US" dirty="0"/>
          </a:p>
          <a:p>
            <a:r>
              <a:rPr lang="en-US" dirty="0"/>
              <a:t>An Empirical Evaluation of the User Interface Energy Consumption of React Native and Flutter</a:t>
            </a:r>
          </a:p>
          <a:p>
            <a:endParaRPr lang="en-US" dirty="0"/>
          </a:p>
          <a:p>
            <a:r>
              <a:rPr lang="en-US" dirty="0"/>
              <a:t>An Introduction to Hybrid Platform Mobile Application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1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Website - For the users to input the institution details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Mobile Application  - prebuilt social media application files which is not compiled(flutter)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Server – a server which can compile flutter application , run python scripts (AWS)</a:t>
            </a:r>
          </a:p>
          <a:p>
            <a:pPr marL="36900" indent="0">
              <a:buNone/>
            </a:pPr>
            <a:r>
              <a:rPr lang="en-IN" dirty="0"/>
              <a:t>		Database – a database for holding user and institutional data</a:t>
            </a:r>
          </a:p>
          <a:p>
            <a:pPr marL="36900" indent="0">
              <a:buNone/>
            </a:pPr>
            <a:r>
              <a:rPr lang="en-IN" dirty="0"/>
              <a:t>		Storage –which stores user data like images and videos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Application – which will be compiled in the server.(Android and IPhone)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8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12" y="62669"/>
            <a:ext cx="10353762" cy="97045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23" y="954296"/>
            <a:ext cx="6050423" cy="5395652"/>
          </a:xfrm>
        </p:spPr>
      </p:pic>
    </p:spTree>
    <p:extLst>
      <p:ext uri="{BB962C8B-B14F-4D97-AF65-F5344CB8AC3E}">
        <p14:creationId xmlns:p14="http://schemas.microsoft.com/office/powerpoint/2010/main" val="246378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What we have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564399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Client side : 	</a:t>
            </a:r>
          </a:p>
          <a:p>
            <a:pPr lvl="1"/>
            <a:r>
              <a:rPr lang="en-US" dirty="0"/>
              <a:t>Created a website for user to provide the details (basic).</a:t>
            </a:r>
          </a:p>
          <a:p>
            <a:pPr lvl="1"/>
            <a:endParaRPr lang="en-US" dirty="0"/>
          </a:p>
          <a:p>
            <a:r>
              <a:rPr lang="en-US" dirty="0"/>
              <a:t>Server side:</a:t>
            </a:r>
          </a:p>
          <a:p>
            <a:pPr lvl="1"/>
            <a:r>
              <a:rPr lang="en-US" dirty="0"/>
              <a:t>Created an AWS server (EC2) </a:t>
            </a:r>
            <a:r>
              <a:rPr lang="en-IN" dirty="0"/>
              <a:t>and installed flutter and python environment.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Created a basic flutter app template for testing purpose and added to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Placed the website files in the server for hosting directly.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Created python script for automatic compilation of flutter app.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29" y="36576"/>
            <a:ext cx="4720453" cy="442444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Codes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48351"/>
            <a:ext cx="3850229" cy="1855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573"/>
            <a:ext cx="5054669" cy="2099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144"/>
            <a:ext cx="5603333" cy="240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084" y="594536"/>
            <a:ext cx="2974827" cy="612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9852" y="25779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040112" y="25779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352" y="2082828"/>
            <a:ext cx="10353762" cy="4058751"/>
          </a:xfrm>
        </p:spPr>
        <p:txBody>
          <a:bodyPr/>
          <a:lstStyle/>
          <a:p>
            <a:r>
              <a:rPr lang="en-US" dirty="0"/>
              <a:t>Website -  which can access user data and convert it into a text file</a:t>
            </a:r>
          </a:p>
          <a:p>
            <a:endParaRPr lang="en-US" dirty="0"/>
          </a:p>
          <a:p>
            <a:r>
              <a:rPr lang="en-US" dirty="0"/>
              <a:t>Server :</a:t>
            </a:r>
          </a:p>
          <a:p>
            <a:pPr lvl="1"/>
            <a:r>
              <a:rPr lang="en-US" dirty="0"/>
              <a:t>which can compile flutter apps</a:t>
            </a:r>
          </a:p>
          <a:p>
            <a:pPr lvl="1"/>
            <a:r>
              <a:rPr lang="en-US" dirty="0"/>
              <a:t>run python scripts</a:t>
            </a:r>
          </a:p>
          <a:p>
            <a:pPr lvl="1"/>
            <a:r>
              <a:rPr lang="en-US" dirty="0"/>
              <a:t>host web-files</a:t>
            </a:r>
          </a:p>
          <a:p>
            <a:pPr lvl="1"/>
            <a:r>
              <a:rPr lang="en-US" dirty="0"/>
              <a:t>created a flutter app automatically by using python script with exact details given in website.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47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201</TotalTime>
  <Words>557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Calisto MT</vt:lpstr>
      <vt:lpstr>Wingdings 2</vt:lpstr>
      <vt:lpstr>Slate</vt:lpstr>
      <vt:lpstr>College Social Media App and it’s Automated Generation Group -04</vt:lpstr>
      <vt:lpstr>Abstract</vt:lpstr>
      <vt:lpstr>Objectives</vt:lpstr>
      <vt:lpstr>List of literature papers reviewed</vt:lpstr>
      <vt:lpstr>SRS</vt:lpstr>
      <vt:lpstr>Architecture</vt:lpstr>
      <vt:lpstr>What we have done so far</vt:lpstr>
      <vt:lpstr>Important Codes</vt:lpstr>
      <vt:lpstr>Results / Outputs</vt:lpstr>
      <vt:lpstr>Results / Outputs cont..</vt:lpstr>
      <vt:lpstr>Results / Outputs cont..</vt:lpstr>
      <vt:lpstr>Contribution of each members</vt:lpstr>
      <vt:lpstr>Pending Implementations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App and Automation Group -04</dc:title>
  <dc:creator>Microsoft account</dc:creator>
  <cp:lastModifiedBy>divyapeterdivya@gmail.com</cp:lastModifiedBy>
  <cp:revision>21</cp:revision>
  <dcterms:created xsi:type="dcterms:W3CDTF">2021-04-14T14:06:38Z</dcterms:created>
  <dcterms:modified xsi:type="dcterms:W3CDTF">2021-04-15T04:21:52Z</dcterms:modified>
</cp:coreProperties>
</file>