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3716000" cy="9134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4925"/>
            <a:ext cx="11658600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797715"/>
            <a:ext cx="10287000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326"/>
            <a:ext cx="2957513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326"/>
            <a:ext cx="8701088" cy="7741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7278"/>
            <a:ext cx="11830050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2912"/>
            <a:ext cx="11830050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1631"/>
            <a:ext cx="5829300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1631"/>
            <a:ext cx="5829300" cy="57957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328"/>
            <a:ext cx="11830050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39216"/>
            <a:ext cx="5802510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36620"/>
            <a:ext cx="5802510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39216"/>
            <a:ext cx="5831087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36620"/>
            <a:ext cx="5831087" cy="4907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8965"/>
            <a:ext cx="4423767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5197"/>
            <a:ext cx="6943725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0343"/>
            <a:ext cx="4423767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8965"/>
            <a:ext cx="4423767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5197"/>
            <a:ext cx="6943725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0343"/>
            <a:ext cx="4423767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328"/>
            <a:ext cx="11830050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1631"/>
            <a:ext cx="11830050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66307"/>
            <a:ext cx="308610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16D1-BE4F-43D2-A2F4-6B6CD6C41386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66307"/>
            <a:ext cx="462915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66307"/>
            <a:ext cx="308610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9C08-0421-4A8F-A76B-A848D8BA3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53187-7C49-4F93-81F0-17E300A6A869}"/>
              </a:ext>
            </a:extLst>
          </p:cNvPr>
          <p:cNvSpPr/>
          <p:nvPr/>
        </p:nvSpPr>
        <p:spPr>
          <a:xfrm>
            <a:off x="1756482" y="2254872"/>
            <a:ext cx="5445444" cy="496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C114-8ECF-4323-836A-9CA7B388E81F}"/>
              </a:ext>
            </a:extLst>
          </p:cNvPr>
          <p:cNvSpPr/>
          <p:nvPr/>
        </p:nvSpPr>
        <p:spPr>
          <a:xfrm>
            <a:off x="1756482" y="2254873"/>
            <a:ext cx="5445444" cy="159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 err="1"/>
              <a:t>RM_PageHeader</a:t>
            </a:r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 err="1"/>
              <a:t>pageNum</a:t>
            </a:r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Kind</a:t>
            </a:r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Flags</a:t>
            </a:r>
          </a:p>
          <a:p>
            <a:pPr marL="285461" indent="-285461" algn="ctr">
              <a:buFontTx/>
              <a:buChar char="-"/>
            </a:pPr>
            <a:r>
              <a:rPr lang="en-US" sz="1798" i="1" dirty="0" err="1"/>
              <a:t>numTuples</a:t>
            </a:r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offsets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77458-582D-4F9C-879B-FF1DB664CD62}"/>
              </a:ext>
            </a:extLst>
          </p:cNvPr>
          <p:cNvSpPr/>
          <p:nvPr/>
        </p:nvSpPr>
        <p:spPr>
          <a:xfrm>
            <a:off x="1756483" y="3847682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0x4067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D0954-7834-4954-86ED-E5AD6A9AB810}"/>
              </a:ext>
            </a:extLst>
          </p:cNvPr>
          <p:cNvSpPr/>
          <p:nvPr/>
        </p:nvSpPr>
        <p:spPr>
          <a:xfrm>
            <a:off x="2460443" y="6690019"/>
            <a:ext cx="80888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1775E-7E4D-4B05-BA13-55186B570112}"/>
              </a:ext>
            </a:extLst>
          </p:cNvPr>
          <p:cNvSpPr/>
          <p:nvPr/>
        </p:nvSpPr>
        <p:spPr>
          <a:xfrm>
            <a:off x="3253601" y="6690019"/>
            <a:ext cx="464380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k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1797A6-7818-4784-BCD9-D596382255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272" y="5270852"/>
            <a:ext cx="2299440" cy="5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71D2C-0C48-4AFB-9C81-AA6355CCFC7D}"/>
              </a:ext>
            </a:extLst>
          </p:cNvPr>
          <p:cNvSpPr txBox="1"/>
          <p:nvPr/>
        </p:nvSpPr>
        <p:spPr>
          <a:xfrm>
            <a:off x="2014234" y="1556859"/>
            <a:ext cx="4394530" cy="52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dirty="0"/>
              <a:t>RM_PAGE_SCHEMA = 0x1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B3A7-A586-4F08-8026-07B1817CF5BC}"/>
              </a:ext>
            </a:extLst>
          </p:cNvPr>
          <p:cNvSpPr txBox="1"/>
          <p:nvPr/>
        </p:nvSpPr>
        <p:spPr>
          <a:xfrm>
            <a:off x="994954" y="4013016"/>
            <a:ext cx="599091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C8E16-CF66-44D1-A9DC-F9E350DB846F}"/>
              </a:ext>
            </a:extLst>
          </p:cNvPr>
          <p:cNvSpPr/>
          <p:nvPr/>
        </p:nvSpPr>
        <p:spPr>
          <a:xfrm>
            <a:off x="3717984" y="6690019"/>
            <a:ext cx="2151887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“table name”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F83851-49A8-4FB3-87C3-02EF016FC9B7}"/>
              </a:ext>
            </a:extLst>
          </p:cNvPr>
          <p:cNvSpPr/>
          <p:nvPr/>
        </p:nvSpPr>
        <p:spPr>
          <a:xfrm>
            <a:off x="5843201" y="6690019"/>
            <a:ext cx="1358727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….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4CC9C-E022-4BC5-9142-2B52F7AAB204}"/>
              </a:ext>
            </a:extLst>
          </p:cNvPr>
          <p:cNvSpPr txBox="1"/>
          <p:nvPr/>
        </p:nvSpPr>
        <p:spPr>
          <a:xfrm>
            <a:off x="2454764" y="6186181"/>
            <a:ext cx="868244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0x4067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060F-29DC-48F1-9F86-94EB89EC5549}"/>
              </a:ext>
            </a:extLst>
          </p:cNvPr>
          <p:cNvSpPr/>
          <p:nvPr/>
        </p:nvSpPr>
        <p:spPr>
          <a:xfrm>
            <a:off x="2622879" y="3856298"/>
            <a:ext cx="878288" cy="521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0x67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E4C43A-4B3B-4F66-82FF-0F2C2D63483B}"/>
              </a:ext>
            </a:extLst>
          </p:cNvPr>
          <p:cNvCxnSpPr>
            <a:cxnSpLocks/>
          </p:cNvCxnSpPr>
          <p:nvPr/>
        </p:nvCxnSpPr>
        <p:spPr>
          <a:xfrm flipV="1">
            <a:off x="3720452" y="4459519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5ED313-F987-4F63-8A3C-087641188C4C}"/>
              </a:ext>
            </a:extLst>
          </p:cNvPr>
          <p:cNvSpPr txBox="1"/>
          <p:nvPr/>
        </p:nvSpPr>
        <p:spPr>
          <a:xfrm>
            <a:off x="3501174" y="4953355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freeSpaceLowerOffset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1CFAF8-A31A-4C79-A9A6-4CE4982EEB8F}"/>
              </a:ext>
            </a:extLst>
          </p:cNvPr>
          <p:cNvSpPr/>
          <p:nvPr/>
        </p:nvSpPr>
        <p:spPr>
          <a:xfrm>
            <a:off x="3501170" y="3856299"/>
            <a:ext cx="464373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/>
              <a:t>u8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C72A0-E987-4C15-8AF0-3812E1C348E9}"/>
              </a:ext>
            </a:extLst>
          </p:cNvPr>
          <p:cNvCxnSpPr>
            <a:cxnSpLocks/>
          </p:cNvCxnSpPr>
          <p:nvPr/>
        </p:nvCxnSpPr>
        <p:spPr>
          <a:xfrm flipV="1">
            <a:off x="2708009" y="7219992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7CEDF-B7C1-4813-8F79-E96DB62006D0}"/>
              </a:ext>
            </a:extLst>
          </p:cNvPr>
          <p:cNvSpPr/>
          <p:nvPr/>
        </p:nvSpPr>
        <p:spPr>
          <a:xfrm>
            <a:off x="2475826" y="6677095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DACDF-AE89-4F46-97C9-1B86407A5B0D}"/>
              </a:ext>
            </a:extLst>
          </p:cNvPr>
          <p:cNvSpPr txBox="1"/>
          <p:nvPr/>
        </p:nvSpPr>
        <p:spPr>
          <a:xfrm>
            <a:off x="2708011" y="7604520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A03811-305F-431A-9518-E430BD61971C}"/>
              </a:ext>
            </a:extLst>
          </p:cNvPr>
          <p:cNvSpPr/>
          <p:nvPr/>
        </p:nvSpPr>
        <p:spPr>
          <a:xfrm>
            <a:off x="7195509" y="6690020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07249-6246-4876-89D4-DDBDC5B19DE5}"/>
              </a:ext>
            </a:extLst>
          </p:cNvPr>
          <p:cNvCxnSpPr>
            <a:cxnSpLocks/>
          </p:cNvCxnSpPr>
          <p:nvPr/>
        </p:nvCxnSpPr>
        <p:spPr>
          <a:xfrm flipV="1">
            <a:off x="7444723" y="7254565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276387-0A37-41F3-A250-D27044B63DAB}"/>
              </a:ext>
            </a:extLst>
          </p:cNvPr>
          <p:cNvSpPr txBox="1"/>
          <p:nvPr/>
        </p:nvSpPr>
        <p:spPr>
          <a:xfrm>
            <a:off x="7444725" y="7639091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A6E2E-F5E0-4F4A-8EBC-4239CD1C67C4}"/>
              </a:ext>
            </a:extLst>
          </p:cNvPr>
          <p:cNvSpPr/>
          <p:nvPr/>
        </p:nvSpPr>
        <p:spPr>
          <a:xfrm>
            <a:off x="1594045" y="2079534"/>
            <a:ext cx="5713189" cy="53211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85CF2B9-6623-488B-A486-F879B7F7E8FC}"/>
              </a:ext>
            </a:extLst>
          </p:cNvPr>
          <p:cNvCxnSpPr/>
          <p:nvPr/>
        </p:nvCxnSpPr>
        <p:spPr>
          <a:xfrm rot="10800000" flipV="1">
            <a:off x="7307235" y="2079534"/>
            <a:ext cx="3477527" cy="4998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968E837-862F-47C7-B789-347C94B35155}"/>
              </a:ext>
            </a:extLst>
          </p:cNvPr>
          <p:cNvSpPr txBox="1"/>
          <p:nvPr/>
        </p:nvSpPr>
        <p:spPr>
          <a:xfrm>
            <a:off x="10890068" y="1885926"/>
            <a:ext cx="2391571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err="1"/>
              <a:t>RM_Page</a:t>
            </a:r>
            <a:endParaRPr lang="en-US" sz="1798" dirty="0"/>
          </a:p>
        </p:txBody>
      </p:sp>
    </p:spTree>
    <p:extLst>
      <p:ext uri="{BB962C8B-B14F-4D97-AF65-F5344CB8AC3E}">
        <p14:creationId xmlns:p14="http://schemas.microsoft.com/office/powerpoint/2010/main" val="429213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A968E837-862F-47C7-B789-347C94B35155}"/>
              </a:ext>
            </a:extLst>
          </p:cNvPr>
          <p:cNvSpPr txBox="1"/>
          <p:nvPr/>
        </p:nvSpPr>
        <p:spPr>
          <a:xfrm>
            <a:off x="6242144" y="1177183"/>
            <a:ext cx="2391571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 err="1"/>
              <a:t>RM_Page</a:t>
            </a:r>
            <a:endParaRPr lang="en-US" sz="1798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53187-7C49-4F93-81F0-17E300A6A869}"/>
              </a:ext>
            </a:extLst>
          </p:cNvPr>
          <p:cNvSpPr/>
          <p:nvPr/>
        </p:nvSpPr>
        <p:spPr>
          <a:xfrm>
            <a:off x="796697" y="2263490"/>
            <a:ext cx="5445444" cy="496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C114-8ECF-4323-836A-9CA7B388E81F}"/>
              </a:ext>
            </a:extLst>
          </p:cNvPr>
          <p:cNvSpPr/>
          <p:nvPr/>
        </p:nvSpPr>
        <p:spPr>
          <a:xfrm>
            <a:off x="796697" y="2263491"/>
            <a:ext cx="5445444" cy="159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 err="1"/>
              <a:t>RM_PageHeader</a:t>
            </a:r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algn="ctr"/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 err="1"/>
              <a:t>pageNum</a:t>
            </a:r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Kind</a:t>
            </a:r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Flags</a:t>
            </a:r>
          </a:p>
          <a:p>
            <a:pPr marL="285461" indent="-285461" algn="ctr">
              <a:buFontTx/>
              <a:buChar char="-"/>
            </a:pPr>
            <a:r>
              <a:rPr lang="en-US" sz="1798" i="1" dirty="0" err="1"/>
              <a:t>numTuples</a:t>
            </a:r>
            <a:endParaRPr lang="en-US" sz="1798" i="1" dirty="0"/>
          </a:p>
          <a:p>
            <a:pPr marL="285461" indent="-285461" algn="ctr">
              <a:buFontTx/>
              <a:buChar char="-"/>
            </a:pPr>
            <a:r>
              <a:rPr lang="en-US" sz="1798" i="1" dirty="0"/>
              <a:t>offsets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77458-582D-4F9C-879B-FF1DB664CD62}"/>
              </a:ext>
            </a:extLst>
          </p:cNvPr>
          <p:cNvSpPr/>
          <p:nvPr/>
        </p:nvSpPr>
        <p:spPr>
          <a:xfrm>
            <a:off x="796698" y="3856300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0x4067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D0954-7834-4954-86ED-E5AD6A9AB810}"/>
              </a:ext>
            </a:extLst>
          </p:cNvPr>
          <p:cNvSpPr/>
          <p:nvPr/>
        </p:nvSpPr>
        <p:spPr>
          <a:xfrm>
            <a:off x="1500658" y="6698637"/>
            <a:ext cx="80888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1775E-7E4D-4B05-BA13-55186B570112}"/>
              </a:ext>
            </a:extLst>
          </p:cNvPr>
          <p:cNvSpPr/>
          <p:nvPr/>
        </p:nvSpPr>
        <p:spPr>
          <a:xfrm>
            <a:off x="2293816" y="6698637"/>
            <a:ext cx="464380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k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1797A6-7818-4784-BCD9-D596382255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87" y="5279470"/>
            <a:ext cx="2299440" cy="5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71D2C-0C48-4AFB-9C81-AA6355CCFC7D}"/>
              </a:ext>
            </a:extLst>
          </p:cNvPr>
          <p:cNvSpPr txBox="1"/>
          <p:nvPr/>
        </p:nvSpPr>
        <p:spPr>
          <a:xfrm>
            <a:off x="1054449" y="1565477"/>
            <a:ext cx="4394530" cy="52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dirty="0"/>
              <a:t>RM_PAGE_SCHEMA = 0x1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B3A7-A586-4F08-8026-07B1817CF5BC}"/>
              </a:ext>
            </a:extLst>
          </p:cNvPr>
          <p:cNvSpPr txBox="1"/>
          <p:nvPr/>
        </p:nvSpPr>
        <p:spPr>
          <a:xfrm>
            <a:off x="35169" y="4021634"/>
            <a:ext cx="599091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C8E16-CF66-44D1-A9DC-F9E350DB846F}"/>
              </a:ext>
            </a:extLst>
          </p:cNvPr>
          <p:cNvSpPr/>
          <p:nvPr/>
        </p:nvSpPr>
        <p:spPr>
          <a:xfrm>
            <a:off x="2758197" y="6698637"/>
            <a:ext cx="147080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“table name”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F83851-49A8-4FB3-87C3-02EF016FC9B7}"/>
              </a:ext>
            </a:extLst>
          </p:cNvPr>
          <p:cNvSpPr/>
          <p:nvPr/>
        </p:nvSpPr>
        <p:spPr>
          <a:xfrm>
            <a:off x="4229001" y="6698637"/>
            <a:ext cx="599091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….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4CC9C-E022-4BC5-9142-2B52F7AAB204}"/>
              </a:ext>
            </a:extLst>
          </p:cNvPr>
          <p:cNvSpPr txBox="1"/>
          <p:nvPr/>
        </p:nvSpPr>
        <p:spPr>
          <a:xfrm>
            <a:off x="1494978" y="6194799"/>
            <a:ext cx="868244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/>
              <a:t>0x4067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060F-29DC-48F1-9F86-94EB89EC5549}"/>
              </a:ext>
            </a:extLst>
          </p:cNvPr>
          <p:cNvSpPr/>
          <p:nvPr/>
        </p:nvSpPr>
        <p:spPr>
          <a:xfrm>
            <a:off x="1663094" y="3864916"/>
            <a:ext cx="878288" cy="521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0x67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E4C43A-4B3B-4F66-82FF-0F2C2D63483B}"/>
              </a:ext>
            </a:extLst>
          </p:cNvPr>
          <p:cNvCxnSpPr>
            <a:cxnSpLocks/>
          </p:cNvCxnSpPr>
          <p:nvPr/>
        </p:nvCxnSpPr>
        <p:spPr>
          <a:xfrm flipV="1">
            <a:off x="2760667" y="4468137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5ED313-F987-4F63-8A3C-087641188C4C}"/>
              </a:ext>
            </a:extLst>
          </p:cNvPr>
          <p:cNvSpPr txBox="1"/>
          <p:nvPr/>
        </p:nvSpPr>
        <p:spPr>
          <a:xfrm>
            <a:off x="2541389" y="4961973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freeSpaceLowerOffset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1CFAF8-A31A-4C79-A9A6-4CE4982EEB8F}"/>
              </a:ext>
            </a:extLst>
          </p:cNvPr>
          <p:cNvSpPr/>
          <p:nvPr/>
        </p:nvSpPr>
        <p:spPr>
          <a:xfrm>
            <a:off x="2541385" y="3864917"/>
            <a:ext cx="464373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/>
              <a:t>u8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C72A0-E987-4C15-8AF0-3812E1C348E9}"/>
              </a:ext>
            </a:extLst>
          </p:cNvPr>
          <p:cNvCxnSpPr>
            <a:cxnSpLocks/>
          </p:cNvCxnSpPr>
          <p:nvPr/>
        </p:nvCxnSpPr>
        <p:spPr>
          <a:xfrm flipV="1">
            <a:off x="1748224" y="7228610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7CEDF-B7C1-4813-8F79-E96DB62006D0}"/>
              </a:ext>
            </a:extLst>
          </p:cNvPr>
          <p:cNvSpPr/>
          <p:nvPr/>
        </p:nvSpPr>
        <p:spPr>
          <a:xfrm>
            <a:off x="1516041" y="6685713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DACDF-AE89-4F46-97C9-1B86407A5B0D}"/>
              </a:ext>
            </a:extLst>
          </p:cNvPr>
          <p:cNvSpPr txBox="1"/>
          <p:nvPr/>
        </p:nvSpPr>
        <p:spPr>
          <a:xfrm>
            <a:off x="1748226" y="7613138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A03811-305F-431A-9518-E430BD61971C}"/>
              </a:ext>
            </a:extLst>
          </p:cNvPr>
          <p:cNvSpPr/>
          <p:nvPr/>
        </p:nvSpPr>
        <p:spPr>
          <a:xfrm>
            <a:off x="6235724" y="6698638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07249-6246-4876-89D4-DDBDC5B19DE5}"/>
              </a:ext>
            </a:extLst>
          </p:cNvPr>
          <p:cNvCxnSpPr>
            <a:cxnSpLocks/>
          </p:cNvCxnSpPr>
          <p:nvPr/>
        </p:nvCxnSpPr>
        <p:spPr>
          <a:xfrm flipV="1">
            <a:off x="6484938" y="7263184"/>
            <a:ext cx="0" cy="9158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276387-0A37-41F3-A250-D27044B63DAB}"/>
              </a:ext>
            </a:extLst>
          </p:cNvPr>
          <p:cNvSpPr txBox="1"/>
          <p:nvPr/>
        </p:nvSpPr>
        <p:spPr>
          <a:xfrm>
            <a:off x="6467910" y="8179007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2A6E2E-F5E0-4F4A-8EBC-4239CD1C67C4}"/>
              </a:ext>
            </a:extLst>
          </p:cNvPr>
          <p:cNvSpPr/>
          <p:nvPr/>
        </p:nvSpPr>
        <p:spPr>
          <a:xfrm>
            <a:off x="634260" y="2088152"/>
            <a:ext cx="5713189" cy="53211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85CF2B9-6623-488B-A486-F879B7F7E8FC}"/>
              </a:ext>
            </a:extLst>
          </p:cNvPr>
          <p:cNvCxnSpPr>
            <a:cxnSpLocks/>
          </p:cNvCxnSpPr>
          <p:nvPr/>
        </p:nvCxnSpPr>
        <p:spPr>
          <a:xfrm rot="5400000">
            <a:off x="6053990" y="1884786"/>
            <a:ext cx="996641" cy="4097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3EF7D97-2959-475E-80A7-17FE1F753EE9}"/>
              </a:ext>
            </a:extLst>
          </p:cNvPr>
          <p:cNvSpPr/>
          <p:nvPr/>
        </p:nvSpPr>
        <p:spPr>
          <a:xfrm>
            <a:off x="4828093" y="6698638"/>
            <a:ext cx="1407627" cy="542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data </a:t>
            </a:r>
            <a:r>
              <a:rPr lang="en-US" sz="1798" dirty="0" err="1"/>
              <a:t>pagenum</a:t>
            </a:r>
            <a:endParaRPr lang="en-US" sz="179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26673E-E7FE-4058-885E-DBE00B5070EF}"/>
              </a:ext>
            </a:extLst>
          </p:cNvPr>
          <p:cNvSpPr/>
          <p:nvPr/>
        </p:nvSpPr>
        <p:spPr>
          <a:xfrm>
            <a:off x="7272256" y="2263490"/>
            <a:ext cx="5445444" cy="496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B818DC-200F-4C3B-A359-FB5BDDCA2935}"/>
              </a:ext>
            </a:extLst>
          </p:cNvPr>
          <p:cNvSpPr/>
          <p:nvPr/>
        </p:nvSpPr>
        <p:spPr>
          <a:xfrm>
            <a:off x="7272256" y="2263491"/>
            <a:ext cx="5445444" cy="159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 err="1"/>
              <a:t>RM_PageHeader</a:t>
            </a:r>
            <a:endParaRPr lang="en-US" sz="1798" i="1" dirty="0"/>
          </a:p>
          <a:p>
            <a:pPr algn="ctr"/>
            <a:r>
              <a:rPr lang="en-US" sz="1798" i="1" dirty="0"/>
              <a:t>[…]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894C11-7924-4D92-AE3B-AA976FB57E22}"/>
              </a:ext>
            </a:extLst>
          </p:cNvPr>
          <p:cNvSpPr/>
          <p:nvPr/>
        </p:nvSpPr>
        <p:spPr>
          <a:xfrm>
            <a:off x="7272256" y="3856300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0x4067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B75235-653F-4134-80AB-AE29DED832CA}"/>
              </a:ext>
            </a:extLst>
          </p:cNvPr>
          <p:cNvSpPr/>
          <p:nvPr/>
        </p:nvSpPr>
        <p:spPr>
          <a:xfrm>
            <a:off x="7976216" y="6698637"/>
            <a:ext cx="80888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LEN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5E1F8-2473-42EE-ACC7-75E4EEE8E7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7045" y="5279471"/>
            <a:ext cx="2299440" cy="5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B28603-3588-4FD6-A129-5BC4841F41C7}"/>
              </a:ext>
            </a:extLst>
          </p:cNvPr>
          <p:cNvSpPr txBox="1"/>
          <p:nvPr/>
        </p:nvSpPr>
        <p:spPr>
          <a:xfrm>
            <a:off x="7530007" y="1565478"/>
            <a:ext cx="4394530" cy="52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7" b="1" dirty="0" err="1"/>
              <a:t>pinPage</a:t>
            </a:r>
            <a:r>
              <a:rPr lang="en-US" sz="2797" b="1" dirty="0"/>
              <a:t>(</a:t>
            </a:r>
            <a:r>
              <a:rPr lang="en-US" sz="2797" b="1" i="1" dirty="0" err="1"/>
              <a:t>dataPageNum</a:t>
            </a:r>
            <a:r>
              <a:rPr lang="en-US" sz="2797" b="1" dirty="0"/>
              <a:t>)</a:t>
            </a:r>
            <a:endParaRPr lang="en-US" sz="2797" b="1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F92083-CA12-4E61-8889-9ECF87F321D9}"/>
              </a:ext>
            </a:extLst>
          </p:cNvPr>
          <p:cNvSpPr txBox="1"/>
          <p:nvPr/>
        </p:nvSpPr>
        <p:spPr>
          <a:xfrm>
            <a:off x="6510727" y="4021635"/>
            <a:ext cx="599091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/>
              <a:t>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9E52F0-A9FF-4FCF-98AD-AE67C3C32D5E}"/>
              </a:ext>
            </a:extLst>
          </p:cNvPr>
          <p:cNvSpPr/>
          <p:nvPr/>
        </p:nvSpPr>
        <p:spPr>
          <a:xfrm>
            <a:off x="8785098" y="6698637"/>
            <a:ext cx="393260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b="1" dirty="0"/>
              <a:t>TUPLE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471FBA-D6E9-4CFC-B522-E70276032275}"/>
              </a:ext>
            </a:extLst>
          </p:cNvPr>
          <p:cNvSpPr txBox="1"/>
          <p:nvPr/>
        </p:nvSpPr>
        <p:spPr>
          <a:xfrm>
            <a:off x="7970537" y="6194799"/>
            <a:ext cx="868244" cy="36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8" dirty="0"/>
              <a:t>0x4067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8D29B-2354-4C95-9263-C795B5FA39BB}"/>
              </a:ext>
            </a:extLst>
          </p:cNvPr>
          <p:cNvSpPr/>
          <p:nvPr/>
        </p:nvSpPr>
        <p:spPr>
          <a:xfrm>
            <a:off x="8138653" y="3864916"/>
            <a:ext cx="878288" cy="521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0x67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42FDF2-6D9A-4022-97D5-F83D50F24B7E}"/>
              </a:ext>
            </a:extLst>
          </p:cNvPr>
          <p:cNvCxnSpPr>
            <a:cxnSpLocks/>
          </p:cNvCxnSpPr>
          <p:nvPr/>
        </p:nvCxnSpPr>
        <p:spPr>
          <a:xfrm flipV="1">
            <a:off x="9236225" y="4468137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43AA8A-A6F1-49E4-9D0F-E5118ED129C1}"/>
              </a:ext>
            </a:extLst>
          </p:cNvPr>
          <p:cNvSpPr txBox="1"/>
          <p:nvPr/>
        </p:nvSpPr>
        <p:spPr>
          <a:xfrm>
            <a:off x="9016947" y="4961973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freeSpaceLowerOffset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69F571-A789-4D46-8463-FBBB5E0491C2}"/>
              </a:ext>
            </a:extLst>
          </p:cNvPr>
          <p:cNvSpPr/>
          <p:nvPr/>
        </p:nvSpPr>
        <p:spPr>
          <a:xfrm>
            <a:off x="9016943" y="3864917"/>
            <a:ext cx="464373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/>
              <a:t>u8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E2C59-4237-445A-BEC0-959A70013995}"/>
              </a:ext>
            </a:extLst>
          </p:cNvPr>
          <p:cNvCxnSpPr>
            <a:cxnSpLocks/>
          </p:cNvCxnSpPr>
          <p:nvPr/>
        </p:nvCxnSpPr>
        <p:spPr>
          <a:xfrm flipV="1">
            <a:off x="8223783" y="7228610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08782FA-1BA1-49F7-A971-91158035CE02}"/>
              </a:ext>
            </a:extLst>
          </p:cNvPr>
          <p:cNvSpPr/>
          <p:nvPr/>
        </p:nvSpPr>
        <p:spPr>
          <a:xfrm>
            <a:off x="7991600" y="6685713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BF3801-F1EC-4581-8C7A-C384E94FE1EF}"/>
              </a:ext>
            </a:extLst>
          </p:cNvPr>
          <p:cNvSpPr txBox="1"/>
          <p:nvPr/>
        </p:nvSpPr>
        <p:spPr>
          <a:xfrm>
            <a:off x="8223785" y="7613138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7EE1EE-9688-480F-BE87-7A49FC3C077F}"/>
              </a:ext>
            </a:extLst>
          </p:cNvPr>
          <p:cNvSpPr/>
          <p:nvPr/>
        </p:nvSpPr>
        <p:spPr>
          <a:xfrm>
            <a:off x="7109818" y="2088152"/>
            <a:ext cx="5713189" cy="532116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8EE030-6932-469B-B747-3FB52587DBA4}"/>
              </a:ext>
            </a:extLst>
          </p:cNvPr>
          <p:cNvSpPr/>
          <p:nvPr/>
        </p:nvSpPr>
        <p:spPr>
          <a:xfrm>
            <a:off x="10704558" y="3316050"/>
            <a:ext cx="1981181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 err="1">
                <a:latin typeface="Consolas" panose="020B0609020204030204" pitchFamily="49" charset="0"/>
              </a:rPr>
              <a:t>nextPageNum</a:t>
            </a:r>
            <a:endParaRPr lang="en-US" sz="1798" i="1" dirty="0">
              <a:latin typeface="Consolas" panose="020B0609020204030204" pitchFamily="49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3FE8FF1-F8C5-4E50-BB58-36BE52BE5B19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2685739" y="1177185"/>
            <a:ext cx="736358" cy="2401698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F7B0-C01A-48CA-9B4F-98D09F5BD81C}"/>
              </a:ext>
            </a:extLst>
          </p:cNvPr>
          <p:cNvSpPr/>
          <p:nvPr/>
        </p:nvSpPr>
        <p:spPr>
          <a:xfrm>
            <a:off x="12080631" y="636935"/>
            <a:ext cx="1540272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>
                <a:latin typeface="Consolas" panose="020B0609020204030204" pitchFamily="49" charset="0"/>
              </a:rPr>
              <a:t>… (opt)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7BA5A95-FD36-4DFD-9253-76ACEBF6B382}"/>
              </a:ext>
            </a:extLst>
          </p:cNvPr>
          <p:cNvSpPr/>
          <p:nvPr/>
        </p:nvSpPr>
        <p:spPr>
          <a:xfrm>
            <a:off x="9179379" y="3306563"/>
            <a:ext cx="1525179" cy="52566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i="1" dirty="0">
                <a:latin typeface="Consolas" panose="020B0609020204030204" pitchFamily="49" charset="0"/>
              </a:rPr>
              <a:t>schema RID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165CE67E-4FD4-4C8D-AFBB-1E408ECE0C38}"/>
              </a:ext>
            </a:extLst>
          </p:cNvPr>
          <p:cNvCxnSpPr>
            <a:cxnSpLocks/>
            <a:stCxn id="65" idx="1"/>
            <a:endCxn id="32" idx="0"/>
          </p:cNvCxnSpPr>
          <p:nvPr/>
        </p:nvCxnSpPr>
        <p:spPr>
          <a:xfrm rot="10800000" flipV="1">
            <a:off x="1748229" y="3569395"/>
            <a:ext cx="7431151" cy="3116317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53187-7C49-4F93-81F0-17E300A6A869}"/>
              </a:ext>
            </a:extLst>
          </p:cNvPr>
          <p:cNvSpPr/>
          <p:nvPr/>
        </p:nvSpPr>
        <p:spPr>
          <a:xfrm>
            <a:off x="1756482" y="2254872"/>
            <a:ext cx="5445444" cy="496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C114-8ECF-4323-836A-9CA7B388E81F}"/>
              </a:ext>
            </a:extLst>
          </p:cNvPr>
          <p:cNvSpPr/>
          <p:nvPr/>
        </p:nvSpPr>
        <p:spPr>
          <a:xfrm>
            <a:off x="1756482" y="2254873"/>
            <a:ext cx="5445444" cy="159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77458-582D-4F9C-879B-FF1DB664CD62}"/>
              </a:ext>
            </a:extLst>
          </p:cNvPr>
          <p:cNvSpPr/>
          <p:nvPr/>
        </p:nvSpPr>
        <p:spPr>
          <a:xfrm>
            <a:off x="1756483" y="3847682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0x4067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D0954-7834-4954-86ED-E5AD6A9AB810}"/>
              </a:ext>
            </a:extLst>
          </p:cNvPr>
          <p:cNvSpPr/>
          <p:nvPr/>
        </p:nvSpPr>
        <p:spPr>
          <a:xfrm>
            <a:off x="2460443" y="6690019"/>
            <a:ext cx="80888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1775E-7E4D-4B05-BA13-55186B570112}"/>
              </a:ext>
            </a:extLst>
          </p:cNvPr>
          <p:cNvSpPr/>
          <p:nvPr/>
        </p:nvSpPr>
        <p:spPr>
          <a:xfrm>
            <a:off x="3253601" y="6690019"/>
            <a:ext cx="464380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k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1797A6-7818-4784-BCD9-D596382255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272" y="5270852"/>
            <a:ext cx="2299440" cy="5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71D2C-0C48-4AFB-9C81-AA6355CCFC7D}"/>
              </a:ext>
            </a:extLst>
          </p:cNvPr>
          <p:cNvSpPr txBox="1"/>
          <p:nvPr/>
        </p:nvSpPr>
        <p:spPr>
          <a:xfrm>
            <a:off x="2014234" y="1676091"/>
            <a:ext cx="2596658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RM_PAGE_SCHEMA = 0x1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B3A7-A586-4F08-8026-07B1817CF5BC}"/>
              </a:ext>
            </a:extLst>
          </p:cNvPr>
          <p:cNvSpPr txBox="1"/>
          <p:nvPr/>
        </p:nvSpPr>
        <p:spPr>
          <a:xfrm>
            <a:off x="994954" y="4013016"/>
            <a:ext cx="599091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C8E16-CF66-44D1-A9DC-F9E350DB846F}"/>
              </a:ext>
            </a:extLst>
          </p:cNvPr>
          <p:cNvSpPr/>
          <p:nvPr/>
        </p:nvSpPr>
        <p:spPr>
          <a:xfrm>
            <a:off x="3717984" y="6690019"/>
            <a:ext cx="2151887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“table name”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F83851-49A8-4FB3-87C3-02EF016FC9B7}"/>
              </a:ext>
            </a:extLst>
          </p:cNvPr>
          <p:cNvSpPr/>
          <p:nvPr/>
        </p:nvSpPr>
        <p:spPr>
          <a:xfrm>
            <a:off x="5843201" y="6690019"/>
            <a:ext cx="1358727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….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4CC9C-E022-4BC5-9142-2B52F7AAB204}"/>
              </a:ext>
            </a:extLst>
          </p:cNvPr>
          <p:cNvSpPr txBox="1"/>
          <p:nvPr/>
        </p:nvSpPr>
        <p:spPr>
          <a:xfrm>
            <a:off x="2454764" y="6186181"/>
            <a:ext cx="868244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0x4067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060F-29DC-48F1-9F86-94EB89EC5549}"/>
              </a:ext>
            </a:extLst>
          </p:cNvPr>
          <p:cNvSpPr/>
          <p:nvPr/>
        </p:nvSpPr>
        <p:spPr>
          <a:xfrm>
            <a:off x="2622879" y="3856298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0x67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E4C43A-4B3B-4F66-82FF-0F2C2D63483B}"/>
              </a:ext>
            </a:extLst>
          </p:cNvPr>
          <p:cNvCxnSpPr>
            <a:cxnSpLocks/>
          </p:cNvCxnSpPr>
          <p:nvPr/>
        </p:nvCxnSpPr>
        <p:spPr>
          <a:xfrm flipH="1">
            <a:off x="3849836" y="4442288"/>
            <a:ext cx="2470" cy="6777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5ED313-F987-4F63-8A3C-087641188C4C}"/>
              </a:ext>
            </a:extLst>
          </p:cNvPr>
          <p:cNvSpPr txBox="1"/>
          <p:nvPr/>
        </p:nvSpPr>
        <p:spPr>
          <a:xfrm>
            <a:off x="3932456" y="4561896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freeSpaceLowerOffset</a:t>
            </a:r>
            <a:endParaRPr lang="en-US" sz="1698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C72A0-E987-4C15-8AF0-3812E1C348E9}"/>
              </a:ext>
            </a:extLst>
          </p:cNvPr>
          <p:cNvCxnSpPr>
            <a:cxnSpLocks/>
          </p:cNvCxnSpPr>
          <p:nvPr/>
        </p:nvCxnSpPr>
        <p:spPr>
          <a:xfrm flipV="1">
            <a:off x="3864599" y="5671588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7CEDF-B7C1-4813-8F79-E96DB62006D0}"/>
              </a:ext>
            </a:extLst>
          </p:cNvPr>
          <p:cNvSpPr/>
          <p:nvPr/>
        </p:nvSpPr>
        <p:spPr>
          <a:xfrm>
            <a:off x="3632416" y="5128693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DACDF-AE89-4F46-97C9-1B86407A5B0D}"/>
              </a:ext>
            </a:extLst>
          </p:cNvPr>
          <p:cNvSpPr txBox="1"/>
          <p:nvPr/>
        </p:nvSpPr>
        <p:spPr>
          <a:xfrm>
            <a:off x="3932456" y="5854271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8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B53187-7C49-4F93-81F0-17E300A6A869}"/>
              </a:ext>
            </a:extLst>
          </p:cNvPr>
          <p:cNvSpPr/>
          <p:nvPr/>
        </p:nvSpPr>
        <p:spPr>
          <a:xfrm>
            <a:off x="1756482" y="2254872"/>
            <a:ext cx="5445444" cy="4969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C114-8ECF-4323-836A-9CA7B388E81F}"/>
              </a:ext>
            </a:extLst>
          </p:cNvPr>
          <p:cNvSpPr/>
          <p:nvPr/>
        </p:nvSpPr>
        <p:spPr>
          <a:xfrm>
            <a:off x="1756482" y="2254873"/>
            <a:ext cx="5445444" cy="1592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HEADER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77458-582D-4F9C-879B-FF1DB664CD62}"/>
              </a:ext>
            </a:extLst>
          </p:cNvPr>
          <p:cNvSpPr/>
          <p:nvPr/>
        </p:nvSpPr>
        <p:spPr>
          <a:xfrm>
            <a:off x="1756483" y="3847682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0x4067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D0954-7834-4954-86ED-E5AD6A9AB810}"/>
              </a:ext>
            </a:extLst>
          </p:cNvPr>
          <p:cNvSpPr/>
          <p:nvPr/>
        </p:nvSpPr>
        <p:spPr>
          <a:xfrm>
            <a:off x="2460443" y="6690019"/>
            <a:ext cx="808882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21775E-7E4D-4B05-BA13-55186B570112}"/>
              </a:ext>
            </a:extLst>
          </p:cNvPr>
          <p:cNvSpPr/>
          <p:nvPr/>
        </p:nvSpPr>
        <p:spPr>
          <a:xfrm>
            <a:off x="3253601" y="6690019"/>
            <a:ext cx="464380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k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1797A6-7818-4784-BCD9-D596382255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1272" y="5270852"/>
            <a:ext cx="2299440" cy="538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71D2C-0C48-4AFB-9C81-AA6355CCFC7D}"/>
              </a:ext>
            </a:extLst>
          </p:cNvPr>
          <p:cNvSpPr txBox="1"/>
          <p:nvPr/>
        </p:nvSpPr>
        <p:spPr>
          <a:xfrm>
            <a:off x="2014234" y="1676091"/>
            <a:ext cx="2596658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RM_PAGE_SCHEMA = 0x1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B3A7-A586-4F08-8026-07B1817CF5BC}"/>
              </a:ext>
            </a:extLst>
          </p:cNvPr>
          <p:cNvSpPr txBox="1"/>
          <p:nvPr/>
        </p:nvSpPr>
        <p:spPr>
          <a:xfrm>
            <a:off x="994954" y="4013016"/>
            <a:ext cx="599091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C8E16-CF66-44D1-A9DC-F9E350DB846F}"/>
              </a:ext>
            </a:extLst>
          </p:cNvPr>
          <p:cNvSpPr/>
          <p:nvPr/>
        </p:nvSpPr>
        <p:spPr>
          <a:xfrm>
            <a:off x="3717984" y="6690019"/>
            <a:ext cx="2151887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“table name”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4CC9C-E022-4BC5-9142-2B52F7AAB204}"/>
              </a:ext>
            </a:extLst>
          </p:cNvPr>
          <p:cNvSpPr txBox="1"/>
          <p:nvPr/>
        </p:nvSpPr>
        <p:spPr>
          <a:xfrm>
            <a:off x="2454764" y="6186181"/>
            <a:ext cx="868244" cy="368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0x4067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060F-29DC-48F1-9F86-94EB89EC5549}"/>
              </a:ext>
            </a:extLst>
          </p:cNvPr>
          <p:cNvSpPr/>
          <p:nvPr/>
        </p:nvSpPr>
        <p:spPr>
          <a:xfrm>
            <a:off x="2622879" y="3856298"/>
            <a:ext cx="878288" cy="534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/>
              <a:t>0x67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E4C43A-4B3B-4F66-82FF-0F2C2D63483B}"/>
              </a:ext>
            </a:extLst>
          </p:cNvPr>
          <p:cNvCxnSpPr>
            <a:cxnSpLocks/>
          </p:cNvCxnSpPr>
          <p:nvPr/>
        </p:nvCxnSpPr>
        <p:spPr>
          <a:xfrm flipH="1">
            <a:off x="3849836" y="4442288"/>
            <a:ext cx="2470" cy="6777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5ED313-F987-4F63-8A3C-087641188C4C}"/>
              </a:ext>
            </a:extLst>
          </p:cNvPr>
          <p:cNvSpPr txBox="1"/>
          <p:nvPr/>
        </p:nvSpPr>
        <p:spPr>
          <a:xfrm>
            <a:off x="3932456" y="4561896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freeSpaceLowerOffset</a:t>
            </a:r>
            <a:endParaRPr lang="en-US" sz="1698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8C72A0-E987-4C15-8AF0-3812E1C348E9}"/>
              </a:ext>
            </a:extLst>
          </p:cNvPr>
          <p:cNvCxnSpPr>
            <a:cxnSpLocks/>
          </p:cNvCxnSpPr>
          <p:nvPr/>
        </p:nvCxnSpPr>
        <p:spPr>
          <a:xfrm flipV="1">
            <a:off x="3864599" y="5671588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67CEDF-B7C1-4813-8F79-E96DB62006D0}"/>
              </a:ext>
            </a:extLst>
          </p:cNvPr>
          <p:cNvSpPr/>
          <p:nvPr/>
        </p:nvSpPr>
        <p:spPr>
          <a:xfrm>
            <a:off x="3632416" y="5128693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DACDF-AE89-4F46-97C9-1B86407A5B0D}"/>
              </a:ext>
            </a:extLst>
          </p:cNvPr>
          <p:cNvSpPr txBox="1"/>
          <p:nvPr/>
        </p:nvSpPr>
        <p:spPr>
          <a:xfrm>
            <a:off x="3932456" y="5854271"/>
            <a:ext cx="3700754" cy="3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98" dirty="0">
                <a:latin typeface="Consolas" panose="020B0609020204030204" pitchFamily="49" charset="0"/>
              </a:rPr>
              <a:t>header-&gt;</a:t>
            </a:r>
            <a:r>
              <a:rPr lang="en-US" sz="1698" dirty="0" err="1">
                <a:latin typeface="Consolas" panose="020B0609020204030204" pitchFamily="49" charset="0"/>
              </a:rPr>
              <a:t>freespaceUpperEnd</a:t>
            </a:r>
            <a:endParaRPr lang="en-US" sz="1698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127D25-B365-4BD6-9B95-F6E0A392A73E}"/>
              </a:ext>
            </a:extLst>
          </p:cNvPr>
          <p:cNvCxnSpPr>
            <a:cxnSpLocks/>
          </p:cNvCxnSpPr>
          <p:nvPr/>
        </p:nvCxnSpPr>
        <p:spPr>
          <a:xfrm flipV="1">
            <a:off x="6102054" y="7224299"/>
            <a:ext cx="0" cy="5342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5A4E3-2022-48AE-B12B-E5E9EE000025}"/>
              </a:ext>
            </a:extLst>
          </p:cNvPr>
          <p:cNvSpPr/>
          <p:nvPr/>
        </p:nvSpPr>
        <p:spPr>
          <a:xfrm>
            <a:off x="5869871" y="6690023"/>
            <a:ext cx="464373" cy="5428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345" tIns="45672" rIns="91345" bIns="456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C48A6-4135-4AD7-B2E1-961CFDECA595}"/>
              </a:ext>
            </a:extLst>
          </p:cNvPr>
          <p:cNvSpPr/>
          <p:nvPr/>
        </p:nvSpPr>
        <p:spPr>
          <a:xfrm>
            <a:off x="6102057" y="7434136"/>
            <a:ext cx="4106139" cy="368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98" dirty="0">
                <a:latin typeface="Consolas" panose="020B0609020204030204" pitchFamily="49" charset="0"/>
              </a:rPr>
              <a:t>header-&gt;</a:t>
            </a:r>
            <a:r>
              <a:rPr lang="en-US" sz="1798" dirty="0" err="1">
                <a:latin typeface="Consolas" panose="020B0609020204030204" pitchFamily="49" charset="0"/>
              </a:rPr>
              <a:t>freespaceTrailingOffset</a:t>
            </a:r>
            <a:endParaRPr lang="en-US" sz="1798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3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163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Bowden</dc:creator>
  <cp:lastModifiedBy>Josh Bowden</cp:lastModifiedBy>
  <cp:revision>5</cp:revision>
  <dcterms:created xsi:type="dcterms:W3CDTF">2020-03-21T23:55:16Z</dcterms:created>
  <dcterms:modified xsi:type="dcterms:W3CDTF">2020-03-22T00:51:29Z</dcterms:modified>
</cp:coreProperties>
</file>