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01"/>
    <p:restoredTop sz="94712"/>
  </p:normalViewPr>
  <p:slideViewPr>
    <p:cSldViewPr snapToGrid="0" snapToObjects="1">
      <p:cViewPr varScale="1">
        <p:scale>
          <a:sx n="43" d="100"/>
          <a:sy n="43" d="100"/>
        </p:scale>
        <p:origin x="23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F2A1-3BF5-5873-3A2B-EC6BAE3C6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2770D-0E71-9A89-20F2-13FCE732A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3C0B-2395-43CC-EB31-74802614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069-4464-0741-94BC-0309128598E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093BC-D565-9BBB-C5BE-4FE5F5E8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88F65-DDF9-6812-6A83-D10D731A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12B4-A310-6B4B-9D79-B99BDD7F0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5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6361-8594-08B5-C6D1-84948961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E7DE2-8A38-8884-3F0A-C1A5FDDF4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4EBB2-414C-B312-C5A8-69DC2FEB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069-4464-0741-94BC-0309128598E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22627-BDBD-360A-D3A1-7F3D2770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8490-4A8F-8E7E-FC7F-5FABFEBE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12B4-A310-6B4B-9D79-B99BDD7F0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5F0A4-7501-A9CB-5DB9-EC88AAC61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FCDFE-5C40-0837-B07A-BD0380628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589F7-3E18-CAB9-C9E5-DF3879A5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069-4464-0741-94BC-0309128598E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E9A35-73F2-D3E4-1289-6CEC7EB4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DD852-716F-79E4-EDF1-ECE587B7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12B4-A310-6B4B-9D79-B99BDD7F0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2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D08D-ED15-EB86-A6D5-F0351BE2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6117-3144-F362-1F0D-E8F5F91A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F56F4-73DB-4A26-EAB0-08C0196C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069-4464-0741-94BC-0309128598E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0E86F-BEB0-3696-8703-BDAFA88B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FD28-BB39-288F-242C-FD5CD298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12B4-A310-6B4B-9D79-B99BDD7F0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9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D4D2-EF45-F4AD-06A2-6BE1A5C2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BDC20-3E0A-B8A5-2363-14BA59F85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A41B8-6A0F-84C6-23F2-4338EF19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069-4464-0741-94BC-0309128598E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2E220-DB02-BE7C-BB3B-30C51D62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4DEF-1484-1096-A06A-A17A1B1B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12B4-A310-6B4B-9D79-B99BDD7F0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5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5E64-2E23-F481-9F9A-58CC5DDB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39D4-20F2-8397-A465-4E624CA33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DE7A5-0A74-6154-A207-E8E05EE4A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9F231-4613-5010-9336-32A97252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069-4464-0741-94BC-0309128598E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DF68E-BAB1-2AEE-794F-6E2E9EF8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29F72-CF2B-6A06-3BD5-69A6A1A9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12B4-A310-6B4B-9D79-B99BDD7F0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4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F5B6-3F48-60C0-426E-88E8289B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AF8A1-0C35-EDF6-43A7-B8EEF2A30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8D198-88E4-222E-8DDF-291745DD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F7DD4-C199-DF19-1EE4-84CDEDC9F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7116E-B936-1E1B-A894-599AD5C2E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184FB-099A-2439-33D6-E8FB9BB3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069-4464-0741-94BC-0309128598E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EE74E-191B-5AB2-D76F-B8C052A9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41FFD-7906-1CD6-AD93-6A9775CE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12B4-A310-6B4B-9D79-B99BDD7F0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0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98CB-1948-858D-2A21-690928C2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4E708-69A6-98B8-7B84-CE7E9CF7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069-4464-0741-94BC-0309128598E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6A0DF-68E3-5978-5603-26820A49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ADD35-38ED-AF5A-8840-60398FCB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12B4-A310-6B4B-9D79-B99BDD7F0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4360D-AA98-D38C-CAA2-D6A9986E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069-4464-0741-94BC-0309128598E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D2848-7156-E7B8-AE3E-2B611B1F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AAA50-62A4-9E99-A46F-D78BD9F5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12B4-A310-6B4B-9D79-B99BDD7F0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AB82-40A5-0F73-7C33-6BAC7EC2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C0367-1359-AE3D-1ECF-6009DFD6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6493E-9712-1BF1-7467-866AB1C94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AA197-B5AF-E51E-5912-D0992259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069-4464-0741-94BC-0309128598E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6C9F4-3189-29EF-EBCB-CA261BA0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42087-232A-4401-B952-84D1FEC9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12B4-A310-6B4B-9D79-B99BDD7F0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4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0E7F-AB5E-B038-0A17-ED82D995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1CF47-3FC4-5BA2-B5C8-847D7C7D0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3C678-2D6A-FD17-AD68-B50565B03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B57CA-E449-9E02-42DA-DB988D21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069-4464-0741-94BC-0309128598E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82BA2-B6F5-52B0-B079-0011809A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2B47C-7FA1-43C4-7F7A-D3888EDC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12B4-A310-6B4B-9D79-B99BDD7F0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BA480-6CB5-D64C-337C-3742B63F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B7ABD-1872-7460-FAAA-6C69E0CEA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0F2E1-8877-EBB9-8400-7852CBBDA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77069-4464-0741-94BC-0309128598E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C52B8-DD73-F6D8-5214-A622CA752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4CDBD-E953-AE84-2326-1D7E796EE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D12B4-A310-6B4B-9D79-B99BDD7F0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9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B1E6055-EE9A-48F8-B919-F7B48792E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158" y="4182"/>
            <a:ext cx="12198158" cy="5134096"/>
          </a:xfrm>
          <a:custGeom>
            <a:avLst/>
            <a:gdLst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2000 w 12217206"/>
              <a:gd name="connsiteY5" fmla="*/ 3315068 h 4977304"/>
              <a:gd name="connsiteX6" fmla="*/ 12198158 w 12217206"/>
              <a:gd name="connsiteY6" fmla="*/ 3664565 h 4977304"/>
              <a:gd name="connsiteX7" fmla="*/ 12132764 w 12217206"/>
              <a:gd name="connsiteY7" fmla="*/ 3748492 h 4977304"/>
              <a:gd name="connsiteX8" fmla="*/ 12053056 w 12217206"/>
              <a:gd name="connsiteY8" fmla="*/ 3749753 h 4977304"/>
              <a:gd name="connsiteX9" fmla="*/ 11938513 w 12217206"/>
              <a:gd name="connsiteY9" fmla="*/ 3754367 h 4977304"/>
              <a:gd name="connsiteX10" fmla="*/ 11853342 w 12217206"/>
              <a:gd name="connsiteY10" fmla="*/ 3782688 h 4977304"/>
              <a:gd name="connsiteX11" fmla="*/ 11704569 w 12217206"/>
              <a:gd name="connsiteY11" fmla="*/ 3839336 h 4977304"/>
              <a:gd name="connsiteX12" fmla="*/ 11577641 w 12217206"/>
              <a:gd name="connsiteY12" fmla="*/ 3885996 h 4977304"/>
              <a:gd name="connsiteX13" fmla="*/ 11508791 w 12217206"/>
              <a:gd name="connsiteY13" fmla="*/ 3969283 h 4977304"/>
              <a:gd name="connsiteX14" fmla="*/ 11388373 w 12217206"/>
              <a:gd name="connsiteY14" fmla="*/ 4027440 h 4977304"/>
              <a:gd name="connsiteX15" fmla="*/ 11276406 w 12217206"/>
              <a:gd name="connsiteY15" fmla="*/ 4056099 h 4977304"/>
              <a:gd name="connsiteX16" fmla="*/ 11190251 w 12217206"/>
              <a:gd name="connsiteY16" fmla="*/ 4073272 h 4977304"/>
              <a:gd name="connsiteX17" fmla="*/ 11139995 w 12217206"/>
              <a:gd name="connsiteY17" fmla="*/ 4081811 h 4977304"/>
              <a:gd name="connsiteX18" fmla="*/ 11040727 w 12217206"/>
              <a:gd name="connsiteY18" fmla="*/ 4081109 h 4977304"/>
              <a:gd name="connsiteX19" fmla="*/ 10969005 w 12217206"/>
              <a:gd name="connsiteY19" fmla="*/ 4091154 h 4977304"/>
              <a:gd name="connsiteX20" fmla="*/ 10899772 w 12217206"/>
              <a:gd name="connsiteY20" fmla="*/ 4122857 h 4977304"/>
              <a:gd name="connsiteX21" fmla="*/ 10838983 w 12217206"/>
              <a:gd name="connsiteY21" fmla="*/ 4155791 h 4977304"/>
              <a:gd name="connsiteX22" fmla="*/ 10769520 w 12217206"/>
              <a:gd name="connsiteY22" fmla="*/ 4198574 h 4977304"/>
              <a:gd name="connsiteX23" fmla="*/ 10570843 w 12217206"/>
              <a:gd name="connsiteY23" fmla="*/ 4255424 h 4977304"/>
              <a:gd name="connsiteX24" fmla="*/ 10512263 w 12217206"/>
              <a:gd name="connsiteY24" fmla="*/ 4291698 h 4977304"/>
              <a:gd name="connsiteX25" fmla="*/ 10439016 w 12217206"/>
              <a:gd name="connsiteY25" fmla="*/ 4293933 h 4977304"/>
              <a:gd name="connsiteX26" fmla="*/ 10376941 w 12217206"/>
              <a:gd name="connsiteY26" fmla="*/ 4298111 h 4977304"/>
              <a:gd name="connsiteX27" fmla="*/ 10329960 w 12217206"/>
              <a:gd name="connsiteY27" fmla="*/ 4298774 h 4977304"/>
              <a:gd name="connsiteX28" fmla="*/ 10254256 w 12217206"/>
              <a:gd name="connsiteY28" fmla="*/ 4309364 h 4977304"/>
              <a:gd name="connsiteX29" fmla="*/ 10119745 w 12217206"/>
              <a:gd name="connsiteY29" fmla="*/ 4321869 h 4977304"/>
              <a:gd name="connsiteX30" fmla="*/ 10075444 w 12217206"/>
              <a:gd name="connsiteY30" fmla="*/ 4324144 h 4977304"/>
              <a:gd name="connsiteX31" fmla="*/ 10032543 w 12217206"/>
              <a:gd name="connsiteY31" fmla="*/ 4322337 h 4977304"/>
              <a:gd name="connsiteX32" fmla="*/ 9953375 w 12217206"/>
              <a:gd name="connsiteY32" fmla="*/ 4339186 h 4977304"/>
              <a:gd name="connsiteX33" fmla="*/ 9841223 w 12217206"/>
              <a:gd name="connsiteY33" fmla="*/ 4346536 h 4977304"/>
              <a:gd name="connsiteX34" fmla="*/ 9721820 w 12217206"/>
              <a:gd name="connsiteY34" fmla="*/ 4368481 h 4977304"/>
              <a:gd name="connsiteX35" fmla="*/ 9578114 w 12217206"/>
              <a:gd name="connsiteY35" fmla="*/ 4380883 h 4977304"/>
              <a:gd name="connsiteX36" fmla="*/ 9336820 w 12217206"/>
              <a:gd name="connsiteY36" fmla="*/ 4430514 h 4977304"/>
              <a:gd name="connsiteX37" fmla="*/ 9272837 w 12217206"/>
              <a:gd name="connsiteY37" fmla="*/ 4491645 h 4977304"/>
              <a:gd name="connsiteX38" fmla="*/ 9188677 w 12217206"/>
              <a:gd name="connsiteY38" fmla="*/ 4497828 h 4977304"/>
              <a:gd name="connsiteX39" fmla="*/ 9183116 w 12217206"/>
              <a:gd name="connsiteY39" fmla="*/ 4507862 h 4977304"/>
              <a:gd name="connsiteX40" fmla="*/ 9145128 w 12217206"/>
              <a:gd name="connsiteY40" fmla="*/ 4520027 h 4977304"/>
              <a:gd name="connsiteX41" fmla="*/ 9144106 w 12217206"/>
              <a:gd name="connsiteY41" fmla="*/ 4518870 h 4977304"/>
              <a:gd name="connsiteX42" fmla="*/ 9131223 w 12217206"/>
              <a:gd name="connsiteY42" fmla="*/ 4516515 h 4977304"/>
              <a:gd name="connsiteX43" fmla="*/ 9107733 w 12217206"/>
              <a:gd name="connsiteY43" fmla="*/ 4515031 h 4977304"/>
              <a:gd name="connsiteX44" fmla="*/ 9047414 w 12217206"/>
              <a:gd name="connsiteY44" fmla="*/ 4506003 h 4977304"/>
              <a:gd name="connsiteX45" fmla="*/ 8999479 w 12217206"/>
              <a:gd name="connsiteY45" fmla="*/ 4509570 h 4977304"/>
              <a:gd name="connsiteX46" fmla="*/ 8999194 w 12217206"/>
              <a:gd name="connsiteY46" fmla="*/ 4509309 h 4977304"/>
              <a:gd name="connsiteX47" fmla="*/ 8990231 w 12217206"/>
              <a:gd name="connsiteY47" fmla="*/ 4510625 h 4977304"/>
              <a:gd name="connsiteX48" fmla="*/ 8984397 w 12217206"/>
              <a:gd name="connsiteY48" fmla="*/ 4512863 h 4977304"/>
              <a:gd name="connsiteX49" fmla="*/ 8968351 w 12217206"/>
              <a:gd name="connsiteY49" fmla="*/ 4516366 h 4977304"/>
              <a:gd name="connsiteX50" fmla="*/ 8962029 w 12217206"/>
              <a:gd name="connsiteY50" fmla="*/ 4515606 h 4977304"/>
              <a:gd name="connsiteX51" fmla="*/ 8957069 w 12217206"/>
              <a:gd name="connsiteY51" fmla="*/ 4513190 h 4977304"/>
              <a:gd name="connsiteX52" fmla="*/ 8889695 w 12217206"/>
              <a:gd name="connsiteY52" fmla="*/ 4533539 h 4977304"/>
              <a:gd name="connsiteX53" fmla="*/ 8746606 w 12217206"/>
              <a:gd name="connsiteY53" fmla="*/ 4530613 h 4977304"/>
              <a:gd name="connsiteX54" fmla="*/ 8702038 w 12217206"/>
              <a:gd name="connsiteY54" fmla="*/ 4532895 h 4977304"/>
              <a:gd name="connsiteX55" fmla="*/ 8590337 w 12217206"/>
              <a:gd name="connsiteY55" fmla="*/ 4542204 h 4977304"/>
              <a:gd name="connsiteX56" fmla="*/ 8519543 w 12217206"/>
              <a:gd name="connsiteY56" fmla="*/ 4526086 h 4977304"/>
              <a:gd name="connsiteX57" fmla="*/ 8505306 w 12217206"/>
              <a:gd name="connsiteY57" fmla="*/ 4532509 h 4977304"/>
              <a:gd name="connsiteX58" fmla="*/ 8500493 w 12217206"/>
              <a:gd name="connsiteY58" fmla="*/ 4535768 h 4977304"/>
              <a:gd name="connsiteX59" fmla="*/ 8492299 w 12217206"/>
              <a:gd name="connsiteY59" fmla="*/ 4538742 h 4977304"/>
              <a:gd name="connsiteX60" fmla="*/ 8491926 w 12217206"/>
              <a:gd name="connsiteY60" fmla="*/ 4538547 h 4977304"/>
              <a:gd name="connsiteX61" fmla="*/ 8484586 w 12217206"/>
              <a:gd name="connsiteY61" fmla="*/ 4541860 h 4977304"/>
              <a:gd name="connsiteX62" fmla="*/ 8361601 w 12217206"/>
              <a:gd name="connsiteY62" fmla="*/ 4557109 h 4977304"/>
              <a:gd name="connsiteX63" fmla="*/ 8348227 w 12217206"/>
              <a:gd name="connsiteY63" fmla="*/ 4557320 h 4977304"/>
              <a:gd name="connsiteX64" fmla="*/ 8346801 w 12217206"/>
              <a:gd name="connsiteY64" fmla="*/ 4556408 h 4977304"/>
              <a:gd name="connsiteX65" fmla="*/ 8308886 w 12217206"/>
              <a:gd name="connsiteY65" fmla="*/ 4575677 h 4977304"/>
              <a:gd name="connsiteX66" fmla="*/ 8289640 w 12217206"/>
              <a:gd name="connsiteY66" fmla="*/ 4590767 h 4977304"/>
              <a:gd name="connsiteX67" fmla="*/ 8278750 w 12217206"/>
              <a:gd name="connsiteY67" fmla="*/ 4597091 h 4977304"/>
              <a:gd name="connsiteX68" fmla="*/ 8277624 w 12217206"/>
              <a:gd name="connsiteY68" fmla="*/ 4601916 h 4977304"/>
              <a:gd name="connsiteX69" fmla="*/ 8260561 w 12217206"/>
              <a:gd name="connsiteY69" fmla="*/ 4609708 h 4977304"/>
              <a:gd name="connsiteX70" fmla="*/ 8257864 w 12217206"/>
              <a:gd name="connsiteY70" fmla="*/ 4609458 h 4977304"/>
              <a:gd name="connsiteX71" fmla="*/ 8246529 w 12217206"/>
              <a:gd name="connsiteY71" fmla="*/ 4620148 h 4977304"/>
              <a:gd name="connsiteX72" fmla="*/ 8240334 w 12217206"/>
              <a:gd name="connsiteY72" fmla="*/ 4634257 h 4977304"/>
              <a:gd name="connsiteX73" fmla="*/ 8084875 w 12217206"/>
              <a:gd name="connsiteY73" fmla="*/ 4684387 h 4977304"/>
              <a:gd name="connsiteX74" fmla="*/ 7900134 w 12217206"/>
              <a:gd name="connsiteY74" fmla="*/ 4729969 h 4977304"/>
              <a:gd name="connsiteX75" fmla="*/ 7713595 w 12217206"/>
              <a:gd name="connsiteY75" fmla="*/ 4757895 h 4977304"/>
              <a:gd name="connsiteX76" fmla="*/ 7609267 w 12217206"/>
              <a:gd name="connsiteY76" fmla="*/ 4754126 h 4977304"/>
              <a:gd name="connsiteX77" fmla="*/ 7522521 w 12217206"/>
              <a:gd name="connsiteY77" fmla="*/ 4760455 h 4977304"/>
              <a:gd name="connsiteX78" fmla="*/ 7514554 w 12217206"/>
              <a:gd name="connsiteY78" fmla="*/ 4763228 h 4977304"/>
              <a:gd name="connsiteX79" fmla="*/ 7502403 w 12217206"/>
              <a:gd name="connsiteY79" fmla="*/ 4764677 h 4977304"/>
              <a:gd name="connsiteX80" fmla="*/ 7502032 w 12217206"/>
              <a:gd name="connsiteY80" fmla="*/ 4764322 h 4977304"/>
              <a:gd name="connsiteX81" fmla="*/ 7490794 w 12217206"/>
              <a:gd name="connsiteY81" fmla="*/ 4766442 h 4977304"/>
              <a:gd name="connsiteX82" fmla="*/ 7400450 w 12217206"/>
              <a:gd name="connsiteY82" fmla="*/ 4757640 h 4977304"/>
              <a:gd name="connsiteX83" fmla="*/ 7307302 w 12217206"/>
              <a:gd name="connsiteY83" fmla="*/ 4747220 h 4977304"/>
              <a:gd name="connsiteX84" fmla="*/ 7305976 w 12217206"/>
              <a:gd name="connsiteY84" fmla="*/ 4745654 h 4977304"/>
              <a:gd name="connsiteX85" fmla="*/ 7213744 w 12217206"/>
              <a:gd name="connsiteY85" fmla="*/ 4773074 h 4977304"/>
              <a:gd name="connsiteX86" fmla="*/ 7196298 w 12217206"/>
              <a:gd name="connsiteY86" fmla="*/ 4778016 h 4977304"/>
              <a:gd name="connsiteX87" fmla="*/ 7192202 w 12217206"/>
              <a:gd name="connsiteY87" fmla="*/ 4783834 h 4977304"/>
              <a:gd name="connsiteX88" fmla="*/ 7166024 w 12217206"/>
              <a:gd name="connsiteY88" fmla="*/ 4788882 h 4977304"/>
              <a:gd name="connsiteX89" fmla="*/ 7092253 w 12217206"/>
              <a:gd name="connsiteY89" fmla="*/ 4802161 h 4977304"/>
              <a:gd name="connsiteX90" fmla="*/ 7013814 w 12217206"/>
              <a:gd name="connsiteY90" fmla="*/ 4801755 h 4977304"/>
              <a:gd name="connsiteX91" fmla="*/ 6899540 w 12217206"/>
              <a:gd name="connsiteY91" fmla="*/ 4833798 h 4977304"/>
              <a:gd name="connsiteX92" fmla="*/ 6703746 w 12217206"/>
              <a:gd name="connsiteY92" fmla="*/ 4864157 h 4977304"/>
              <a:gd name="connsiteX93" fmla="*/ 6545085 w 12217206"/>
              <a:gd name="connsiteY93" fmla="*/ 4895408 h 4977304"/>
              <a:gd name="connsiteX94" fmla="*/ 6313345 w 12217206"/>
              <a:gd name="connsiteY94" fmla="*/ 4946232 h 4977304"/>
              <a:gd name="connsiteX95" fmla="*/ 6164558 w 12217206"/>
              <a:gd name="connsiteY95" fmla="*/ 4948498 h 4977304"/>
              <a:gd name="connsiteX96" fmla="*/ 6069796 w 12217206"/>
              <a:gd name="connsiteY96" fmla="*/ 4970720 h 4977304"/>
              <a:gd name="connsiteX97" fmla="*/ 6064481 w 12217206"/>
              <a:gd name="connsiteY97" fmla="*/ 4969051 h 4977304"/>
              <a:gd name="connsiteX98" fmla="*/ 6044602 w 12217206"/>
              <a:gd name="connsiteY98" fmla="*/ 4969792 h 4977304"/>
              <a:gd name="connsiteX99" fmla="*/ 6037252 w 12217206"/>
              <a:gd name="connsiteY99" fmla="*/ 4960726 h 4977304"/>
              <a:gd name="connsiteX100" fmla="*/ 6006081 w 12217206"/>
              <a:gd name="connsiteY100" fmla="*/ 4955195 h 4977304"/>
              <a:gd name="connsiteX101" fmla="*/ 5920065 w 12217206"/>
              <a:gd name="connsiteY101" fmla="*/ 4944866 h 4977304"/>
              <a:gd name="connsiteX102" fmla="*/ 5755077 w 12217206"/>
              <a:gd name="connsiteY102" fmla="*/ 4976193 h 4977304"/>
              <a:gd name="connsiteX103" fmla="*/ 5623207 w 12217206"/>
              <a:gd name="connsiteY103" fmla="*/ 4977304 h 4977304"/>
              <a:gd name="connsiteX104" fmla="*/ 5467256 w 12217206"/>
              <a:gd name="connsiteY104" fmla="*/ 4962079 h 4977304"/>
              <a:gd name="connsiteX105" fmla="*/ 5429137 w 12217206"/>
              <a:gd name="connsiteY105" fmla="*/ 4949858 h 4977304"/>
              <a:gd name="connsiteX106" fmla="*/ 5378078 w 12217206"/>
              <a:gd name="connsiteY106" fmla="*/ 4930634 h 4977304"/>
              <a:gd name="connsiteX107" fmla="*/ 5258253 w 12217206"/>
              <a:gd name="connsiteY107" fmla="*/ 4908461 h 4977304"/>
              <a:gd name="connsiteX108" fmla="*/ 5219477 w 12217206"/>
              <a:gd name="connsiteY108" fmla="*/ 4896381 h 4977304"/>
              <a:gd name="connsiteX109" fmla="*/ 5171208 w 12217206"/>
              <a:gd name="connsiteY109" fmla="*/ 4893134 h 4977304"/>
              <a:gd name="connsiteX110" fmla="*/ 5153115 w 12217206"/>
              <a:gd name="connsiteY110" fmla="*/ 4885290 h 4977304"/>
              <a:gd name="connsiteX111" fmla="*/ 5139168 w 12217206"/>
              <a:gd name="connsiteY111" fmla="*/ 4881597 h 4977304"/>
              <a:gd name="connsiteX112" fmla="*/ 5136167 w 12217206"/>
              <a:gd name="connsiteY112" fmla="*/ 4879315 h 4977304"/>
              <a:gd name="connsiteX113" fmla="*/ 5118243 w 12217206"/>
              <a:gd name="connsiteY113" fmla="*/ 4867529 h 4977304"/>
              <a:gd name="connsiteX114" fmla="*/ 5062411 w 12217206"/>
              <a:gd name="connsiteY114" fmla="*/ 4874665 h 4977304"/>
              <a:gd name="connsiteX115" fmla="*/ 5008170 w 12217206"/>
              <a:gd name="connsiteY115" fmla="*/ 4856876 h 4977304"/>
              <a:gd name="connsiteX116" fmla="*/ 4837210 w 12217206"/>
              <a:gd name="connsiteY116" fmla="*/ 4830794 h 4977304"/>
              <a:gd name="connsiteX117" fmla="*/ 4759270 w 12217206"/>
              <a:gd name="connsiteY117" fmla="*/ 4800638 h 4977304"/>
              <a:gd name="connsiteX118" fmla="*/ 4720035 w 12217206"/>
              <a:gd name="connsiteY118" fmla="*/ 4790848 h 4977304"/>
              <a:gd name="connsiteX119" fmla="*/ 4718027 w 12217206"/>
              <a:gd name="connsiteY119" fmla="*/ 4790035 h 4977304"/>
              <a:gd name="connsiteX120" fmla="*/ 4718961 w 12217206"/>
              <a:gd name="connsiteY120" fmla="*/ 4789806 h 4977304"/>
              <a:gd name="connsiteX121" fmla="*/ 4714055 w 12217206"/>
              <a:gd name="connsiteY121" fmla="*/ 4788426 h 4977304"/>
              <a:gd name="connsiteX122" fmla="*/ 4718027 w 12217206"/>
              <a:gd name="connsiteY122" fmla="*/ 4790035 h 4977304"/>
              <a:gd name="connsiteX123" fmla="*/ 4712381 w 12217206"/>
              <a:gd name="connsiteY123" fmla="*/ 4791420 h 4977304"/>
              <a:gd name="connsiteX124" fmla="*/ 4512801 w 12217206"/>
              <a:gd name="connsiteY124" fmla="*/ 4780666 h 4977304"/>
              <a:gd name="connsiteX125" fmla="*/ 4425588 w 12217206"/>
              <a:gd name="connsiteY125" fmla="*/ 4769100 h 4977304"/>
              <a:gd name="connsiteX126" fmla="*/ 4314086 w 12217206"/>
              <a:gd name="connsiteY126" fmla="*/ 4774822 h 4977304"/>
              <a:gd name="connsiteX127" fmla="*/ 4312230 w 12217206"/>
              <a:gd name="connsiteY127" fmla="*/ 4773365 h 4977304"/>
              <a:gd name="connsiteX128" fmla="*/ 4292278 w 12217206"/>
              <a:gd name="connsiteY128" fmla="*/ 4771325 h 4977304"/>
              <a:gd name="connsiteX129" fmla="*/ 4287201 w 12217206"/>
              <a:gd name="connsiteY129" fmla="*/ 4774493 h 4977304"/>
              <a:gd name="connsiteX130" fmla="*/ 4273289 w 12217206"/>
              <a:gd name="connsiteY130" fmla="*/ 4774225 h 4977304"/>
              <a:gd name="connsiteX131" fmla="*/ 4245283 w 12217206"/>
              <a:gd name="connsiteY131" fmla="*/ 4776749 h 4977304"/>
              <a:gd name="connsiteX132" fmla="*/ 4199245 w 12217206"/>
              <a:gd name="connsiteY132" fmla="*/ 4773714 h 4977304"/>
              <a:gd name="connsiteX133" fmla="*/ 4198941 w 12217206"/>
              <a:gd name="connsiteY133" fmla="*/ 4772347 h 4977304"/>
              <a:gd name="connsiteX134" fmla="*/ 4188453 w 12217206"/>
              <a:gd name="connsiteY134" fmla="*/ 4766228 h 4977304"/>
              <a:gd name="connsiteX135" fmla="*/ 4139982 w 12217206"/>
              <a:gd name="connsiteY135" fmla="*/ 4748999 h 4977304"/>
              <a:gd name="connsiteX136" fmla="*/ 4080374 w 12217206"/>
              <a:gd name="connsiteY136" fmla="*/ 4720184 h 4977304"/>
              <a:gd name="connsiteX137" fmla="*/ 4071828 w 12217206"/>
              <a:gd name="connsiteY137" fmla="*/ 4719278 h 4977304"/>
              <a:gd name="connsiteX138" fmla="*/ 4071710 w 12217206"/>
              <a:gd name="connsiteY138" fmla="*/ 4718953 h 4977304"/>
              <a:gd name="connsiteX139" fmla="*/ 4056247 w 12217206"/>
              <a:gd name="connsiteY139" fmla="*/ 4717622 h 4977304"/>
              <a:gd name="connsiteX140" fmla="*/ 4039668 w 12217206"/>
              <a:gd name="connsiteY140" fmla="*/ 4715861 h 4977304"/>
              <a:gd name="connsiteX141" fmla="*/ 4034303 w 12217206"/>
              <a:gd name="connsiteY141" fmla="*/ 4713218 h 4977304"/>
              <a:gd name="connsiteX142" fmla="*/ 4032672 w 12217206"/>
              <a:gd name="connsiteY142" fmla="*/ 4709236 h 4977304"/>
              <a:gd name="connsiteX143" fmla="*/ 4031088 w 12217206"/>
              <a:gd name="connsiteY143" fmla="*/ 4709491 h 4977304"/>
              <a:gd name="connsiteX144" fmla="*/ 4001867 w 12217206"/>
              <a:gd name="connsiteY144" fmla="*/ 4695842 h 4977304"/>
              <a:gd name="connsiteX145" fmla="*/ 3934220 w 12217206"/>
              <a:gd name="connsiteY145" fmla="*/ 4676884 h 4977304"/>
              <a:gd name="connsiteX146" fmla="*/ 3894676 w 12217206"/>
              <a:gd name="connsiteY146" fmla="*/ 4670743 h 4977304"/>
              <a:gd name="connsiteX147" fmla="*/ 3787232 w 12217206"/>
              <a:gd name="connsiteY147" fmla="*/ 4648764 h 4977304"/>
              <a:gd name="connsiteX148" fmla="*/ 3680057 w 12217206"/>
              <a:gd name="connsiteY148" fmla="*/ 4622784 h 4977304"/>
              <a:gd name="connsiteX149" fmla="*/ 3607627 w 12217206"/>
              <a:gd name="connsiteY149" fmla="*/ 4587738 h 4977304"/>
              <a:gd name="connsiteX150" fmla="*/ 3601451 w 12217206"/>
              <a:gd name="connsiteY150" fmla="*/ 4589218 h 4977304"/>
              <a:gd name="connsiteX151" fmla="*/ 3592338 w 12217206"/>
              <a:gd name="connsiteY151" fmla="*/ 4589396 h 4977304"/>
              <a:gd name="connsiteX152" fmla="*/ 3592104 w 12217206"/>
              <a:gd name="connsiteY152" fmla="*/ 4589103 h 4977304"/>
              <a:gd name="connsiteX153" fmla="*/ 3583586 w 12217206"/>
              <a:gd name="connsiteY153" fmla="*/ 4589853 h 4977304"/>
              <a:gd name="connsiteX154" fmla="*/ 3533777 w 12217206"/>
              <a:gd name="connsiteY154" fmla="*/ 4579320 h 4977304"/>
              <a:gd name="connsiteX155" fmla="*/ 3470906 w 12217206"/>
              <a:gd name="connsiteY155" fmla="*/ 4575344 h 4977304"/>
              <a:gd name="connsiteX156" fmla="*/ 3398460 w 12217206"/>
              <a:gd name="connsiteY156" fmla="*/ 4562260 h 4977304"/>
              <a:gd name="connsiteX157" fmla="*/ 3361644 w 12217206"/>
              <a:gd name="connsiteY157" fmla="*/ 4580670 h 4977304"/>
              <a:gd name="connsiteX158" fmla="*/ 3341795 w 12217206"/>
              <a:gd name="connsiteY158" fmla="*/ 4582496 h 4977304"/>
              <a:gd name="connsiteX159" fmla="*/ 3339469 w 12217206"/>
              <a:gd name="connsiteY159" fmla="*/ 4581438 h 4977304"/>
              <a:gd name="connsiteX160" fmla="*/ 3260180 w 12217206"/>
              <a:gd name="connsiteY160" fmla="*/ 4587820 h 4977304"/>
              <a:gd name="connsiteX161" fmla="*/ 3140460 w 12217206"/>
              <a:gd name="connsiteY161" fmla="*/ 4596263 h 4977304"/>
              <a:gd name="connsiteX162" fmla="*/ 3028270 w 12217206"/>
              <a:gd name="connsiteY162" fmla="*/ 4599134 h 4977304"/>
              <a:gd name="connsiteX163" fmla="*/ 2779714 w 12217206"/>
              <a:gd name="connsiteY163" fmla="*/ 4622831 h 4977304"/>
              <a:gd name="connsiteX164" fmla="*/ 2649525 w 12217206"/>
              <a:gd name="connsiteY164" fmla="*/ 4658086 h 4977304"/>
              <a:gd name="connsiteX165" fmla="*/ 2566315 w 12217206"/>
              <a:gd name="connsiteY165" fmla="*/ 4605776 h 4977304"/>
              <a:gd name="connsiteX166" fmla="*/ 2441626 w 12217206"/>
              <a:gd name="connsiteY166" fmla="*/ 4620872 h 4977304"/>
              <a:gd name="connsiteX167" fmla="*/ 2313568 w 12217206"/>
              <a:gd name="connsiteY167" fmla="*/ 4630067 h 4977304"/>
              <a:gd name="connsiteX168" fmla="*/ 2207105 w 12217206"/>
              <a:gd name="connsiteY168" fmla="*/ 4624384 h 4977304"/>
              <a:gd name="connsiteX169" fmla="*/ 2093268 w 12217206"/>
              <a:gd name="connsiteY169" fmla="*/ 4606236 h 4977304"/>
              <a:gd name="connsiteX170" fmla="*/ 1996024 w 12217206"/>
              <a:gd name="connsiteY170" fmla="*/ 4597526 h 4977304"/>
              <a:gd name="connsiteX171" fmla="*/ 1926886 w 12217206"/>
              <a:gd name="connsiteY171" fmla="*/ 4621358 h 4977304"/>
              <a:gd name="connsiteX172" fmla="*/ 1920368 w 12217206"/>
              <a:gd name="connsiteY172" fmla="*/ 4616112 h 4977304"/>
              <a:gd name="connsiteX173" fmla="*/ 1871831 w 12217206"/>
              <a:gd name="connsiteY173" fmla="*/ 4617844 h 4977304"/>
              <a:gd name="connsiteX174" fmla="*/ 1785463 w 12217206"/>
              <a:gd name="connsiteY174" fmla="*/ 4647841 h 4977304"/>
              <a:gd name="connsiteX175" fmla="*/ 1737045 w 12217206"/>
              <a:gd name="connsiteY175" fmla="*/ 4642356 h 4977304"/>
              <a:gd name="connsiteX176" fmla="*/ 1673954 w 12217206"/>
              <a:gd name="connsiteY176" fmla="*/ 4624601 h 4977304"/>
              <a:gd name="connsiteX177" fmla="*/ 1602834 w 12217206"/>
              <a:gd name="connsiteY177" fmla="*/ 4640924 h 4977304"/>
              <a:gd name="connsiteX178" fmla="*/ 1490351 w 12217206"/>
              <a:gd name="connsiteY178" fmla="*/ 4613132 h 4977304"/>
              <a:gd name="connsiteX179" fmla="*/ 1149212 w 12217206"/>
              <a:gd name="connsiteY179" fmla="*/ 4564210 h 4977304"/>
              <a:gd name="connsiteX180" fmla="*/ 938574 w 12217206"/>
              <a:gd name="connsiteY180" fmla="*/ 4566821 h 4977304"/>
              <a:gd name="connsiteX181" fmla="*/ 857697 w 12217206"/>
              <a:gd name="connsiteY181" fmla="*/ 4525391 h 4977304"/>
              <a:gd name="connsiteX182" fmla="*/ 836981 w 12217206"/>
              <a:gd name="connsiteY182" fmla="*/ 4526708 h 4977304"/>
              <a:gd name="connsiteX183" fmla="*/ 816264 w 12217206"/>
              <a:gd name="connsiteY183" fmla="*/ 4524575 h 4977304"/>
              <a:gd name="connsiteX184" fmla="*/ 810965 w 12217206"/>
              <a:gd name="connsiteY184" fmla="*/ 4527718 h 4977304"/>
              <a:gd name="connsiteX185" fmla="*/ 796509 w 12217206"/>
              <a:gd name="connsiteY185" fmla="*/ 4527387 h 4977304"/>
              <a:gd name="connsiteX186" fmla="*/ 767389 w 12217206"/>
              <a:gd name="connsiteY186" fmla="*/ 4529784 h 4977304"/>
              <a:gd name="connsiteX187" fmla="*/ 762544 w 12217206"/>
              <a:gd name="connsiteY187" fmla="*/ 4527372 h 4977304"/>
              <a:gd name="connsiteX188" fmla="*/ 719567 w 12217206"/>
              <a:gd name="connsiteY188" fmla="*/ 4526534 h 4977304"/>
              <a:gd name="connsiteX189" fmla="*/ 719262 w 12217206"/>
              <a:gd name="connsiteY189" fmla="*/ 4525164 h 4977304"/>
              <a:gd name="connsiteX190" fmla="*/ 708402 w 12217206"/>
              <a:gd name="connsiteY190" fmla="*/ 4518999 h 4977304"/>
              <a:gd name="connsiteX191" fmla="*/ 596394 w 12217206"/>
              <a:gd name="connsiteY191" fmla="*/ 4472455 h 4977304"/>
              <a:gd name="connsiteX192" fmla="*/ 578149 w 12217206"/>
              <a:gd name="connsiteY192" fmla="*/ 4469575 h 4977304"/>
              <a:gd name="connsiteX193" fmla="*/ 571336 w 12217206"/>
              <a:gd name="connsiteY193" fmla="*/ 4469781 h 4977304"/>
              <a:gd name="connsiteX194" fmla="*/ 444802 w 12217206"/>
              <a:gd name="connsiteY194" fmla="*/ 4428480 h 4977304"/>
              <a:gd name="connsiteX195" fmla="*/ 403746 w 12217206"/>
              <a:gd name="connsiteY195" fmla="*/ 4422157 h 4977304"/>
              <a:gd name="connsiteX196" fmla="*/ 292240 w 12217206"/>
              <a:gd name="connsiteY196" fmla="*/ 4399681 h 4977304"/>
              <a:gd name="connsiteX197" fmla="*/ 118302 w 12217206"/>
              <a:gd name="connsiteY197" fmla="*/ 4343421 h 4977304"/>
              <a:gd name="connsiteX198" fmla="*/ 15516 w 12217206"/>
              <a:gd name="connsiteY198" fmla="*/ 4340320 h 4977304"/>
              <a:gd name="connsiteX199" fmla="*/ 2 w 12217206"/>
              <a:gd name="connsiteY199" fmla="*/ 4334381 h 4977304"/>
              <a:gd name="connsiteX200" fmla="*/ 2 w 12217206"/>
              <a:gd name="connsiteY200" fmla="*/ 3589361 h 4977304"/>
              <a:gd name="connsiteX201" fmla="*/ 0 w 12217206"/>
              <a:gd name="connsiteY201" fmla="*/ 3589361 h 4977304"/>
              <a:gd name="connsiteX202" fmla="*/ 0 w 12217206"/>
              <a:gd name="connsiteY202" fmla="*/ 3513036 h 4977304"/>
              <a:gd name="connsiteX203" fmla="*/ 0 w 12217206"/>
              <a:gd name="connsiteY203" fmla="*/ 2672265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8158 w 12217206"/>
              <a:gd name="connsiteY5" fmla="*/ 3664565 h 4977304"/>
              <a:gd name="connsiteX6" fmla="*/ 12132764 w 12217206"/>
              <a:gd name="connsiteY6" fmla="*/ 3748492 h 4977304"/>
              <a:gd name="connsiteX7" fmla="*/ 12053056 w 12217206"/>
              <a:gd name="connsiteY7" fmla="*/ 3749753 h 4977304"/>
              <a:gd name="connsiteX8" fmla="*/ 11938513 w 12217206"/>
              <a:gd name="connsiteY8" fmla="*/ 3754367 h 4977304"/>
              <a:gd name="connsiteX9" fmla="*/ 11853342 w 12217206"/>
              <a:gd name="connsiteY9" fmla="*/ 3782688 h 4977304"/>
              <a:gd name="connsiteX10" fmla="*/ 11704569 w 12217206"/>
              <a:gd name="connsiteY10" fmla="*/ 3839336 h 4977304"/>
              <a:gd name="connsiteX11" fmla="*/ 11577641 w 12217206"/>
              <a:gd name="connsiteY11" fmla="*/ 3885996 h 4977304"/>
              <a:gd name="connsiteX12" fmla="*/ 11508791 w 12217206"/>
              <a:gd name="connsiteY12" fmla="*/ 3969283 h 4977304"/>
              <a:gd name="connsiteX13" fmla="*/ 11388373 w 12217206"/>
              <a:gd name="connsiteY13" fmla="*/ 4027440 h 4977304"/>
              <a:gd name="connsiteX14" fmla="*/ 11276406 w 12217206"/>
              <a:gd name="connsiteY14" fmla="*/ 4056099 h 4977304"/>
              <a:gd name="connsiteX15" fmla="*/ 11190251 w 12217206"/>
              <a:gd name="connsiteY15" fmla="*/ 4073272 h 4977304"/>
              <a:gd name="connsiteX16" fmla="*/ 11139995 w 12217206"/>
              <a:gd name="connsiteY16" fmla="*/ 4081811 h 4977304"/>
              <a:gd name="connsiteX17" fmla="*/ 11040727 w 12217206"/>
              <a:gd name="connsiteY17" fmla="*/ 4081109 h 4977304"/>
              <a:gd name="connsiteX18" fmla="*/ 10969005 w 12217206"/>
              <a:gd name="connsiteY18" fmla="*/ 4091154 h 4977304"/>
              <a:gd name="connsiteX19" fmla="*/ 10899772 w 12217206"/>
              <a:gd name="connsiteY19" fmla="*/ 4122857 h 4977304"/>
              <a:gd name="connsiteX20" fmla="*/ 10838983 w 12217206"/>
              <a:gd name="connsiteY20" fmla="*/ 4155791 h 4977304"/>
              <a:gd name="connsiteX21" fmla="*/ 10769520 w 12217206"/>
              <a:gd name="connsiteY21" fmla="*/ 4198574 h 4977304"/>
              <a:gd name="connsiteX22" fmla="*/ 10570843 w 12217206"/>
              <a:gd name="connsiteY22" fmla="*/ 4255424 h 4977304"/>
              <a:gd name="connsiteX23" fmla="*/ 10512263 w 12217206"/>
              <a:gd name="connsiteY23" fmla="*/ 4291698 h 4977304"/>
              <a:gd name="connsiteX24" fmla="*/ 10439016 w 12217206"/>
              <a:gd name="connsiteY24" fmla="*/ 4293933 h 4977304"/>
              <a:gd name="connsiteX25" fmla="*/ 10376941 w 12217206"/>
              <a:gd name="connsiteY25" fmla="*/ 4298111 h 4977304"/>
              <a:gd name="connsiteX26" fmla="*/ 10329960 w 12217206"/>
              <a:gd name="connsiteY26" fmla="*/ 4298774 h 4977304"/>
              <a:gd name="connsiteX27" fmla="*/ 10254256 w 12217206"/>
              <a:gd name="connsiteY27" fmla="*/ 4309364 h 4977304"/>
              <a:gd name="connsiteX28" fmla="*/ 10119745 w 12217206"/>
              <a:gd name="connsiteY28" fmla="*/ 4321869 h 4977304"/>
              <a:gd name="connsiteX29" fmla="*/ 10075444 w 12217206"/>
              <a:gd name="connsiteY29" fmla="*/ 4324144 h 4977304"/>
              <a:gd name="connsiteX30" fmla="*/ 10032543 w 12217206"/>
              <a:gd name="connsiteY30" fmla="*/ 4322337 h 4977304"/>
              <a:gd name="connsiteX31" fmla="*/ 9953375 w 12217206"/>
              <a:gd name="connsiteY31" fmla="*/ 4339186 h 4977304"/>
              <a:gd name="connsiteX32" fmla="*/ 9841223 w 12217206"/>
              <a:gd name="connsiteY32" fmla="*/ 4346536 h 4977304"/>
              <a:gd name="connsiteX33" fmla="*/ 9721820 w 12217206"/>
              <a:gd name="connsiteY33" fmla="*/ 4368481 h 4977304"/>
              <a:gd name="connsiteX34" fmla="*/ 9578114 w 12217206"/>
              <a:gd name="connsiteY34" fmla="*/ 4380883 h 4977304"/>
              <a:gd name="connsiteX35" fmla="*/ 9336820 w 12217206"/>
              <a:gd name="connsiteY35" fmla="*/ 4430514 h 4977304"/>
              <a:gd name="connsiteX36" fmla="*/ 9272837 w 12217206"/>
              <a:gd name="connsiteY36" fmla="*/ 4491645 h 4977304"/>
              <a:gd name="connsiteX37" fmla="*/ 9188677 w 12217206"/>
              <a:gd name="connsiteY37" fmla="*/ 4497828 h 4977304"/>
              <a:gd name="connsiteX38" fmla="*/ 9183116 w 12217206"/>
              <a:gd name="connsiteY38" fmla="*/ 4507862 h 4977304"/>
              <a:gd name="connsiteX39" fmla="*/ 9145128 w 12217206"/>
              <a:gd name="connsiteY39" fmla="*/ 4520027 h 4977304"/>
              <a:gd name="connsiteX40" fmla="*/ 9144106 w 12217206"/>
              <a:gd name="connsiteY40" fmla="*/ 4518870 h 4977304"/>
              <a:gd name="connsiteX41" fmla="*/ 9131223 w 12217206"/>
              <a:gd name="connsiteY41" fmla="*/ 4516515 h 4977304"/>
              <a:gd name="connsiteX42" fmla="*/ 9107733 w 12217206"/>
              <a:gd name="connsiteY42" fmla="*/ 4515031 h 4977304"/>
              <a:gd name="connsiteX43" fmla="*/ 9047414 w 12217206"/>
              <a:gd name="connsiteY43" fmla="*/ 4506003 h 4977304"/>
              <a:gd name="connsiteX44" fmla="*/ 8999479 w 12217206"/>
              <a:gd name="connsiteY44" fmla="*/ 4509570 h 4977304"/>
              <a:gd name="connsiteX45" fmla="*/ 8999194 w 12217206"/>
              <a:gd name="connsiteY45" fmla="*/ 4509309 h 4977304"/>
              <a:gd name="connsiteX46" fmla="*/ 8990231 w 12217206"/>
              <a:gd name="connsiteY46" fmla="*/ 4510625 h 4977304"/>
              <a:gd name="connsiteX47" fmla="*/ 8984397 w 12217206"/>
              <a:gd name="connsiteY47" fmla="*/ 4512863 h 4977304"/>
              <a:gd name="connsiteX48" fmla="*/ 8968351 w 12217206"/>
              <a:gd name="connsiteY48" fmla="*/ 4516366 h 4977304"/>
              <a:gd name="connsiteX49" fmla="*/ 8962029 w 12217206"/>
              <a:gd name="connsiteY49" fmla="*/ 4515606 h 4977304"/>
              <a:gd name="connsiteX50" fmla="*/ 8957069 w 12217206"/>
              <a:gd name="connsiteY50" fmla="*/ 4513190 h 4977304"/>
              <a:gd name="connsiteX51" fmla="*/ 8889695 w 12217206"/>
              <a:gd name="connsiteY51" fmla="*/ 4533539 h 4977304"/>
              <a:gd name="connsiteX52" fmla="*/ 8746606 w 12217206"/>
              <a:gd name="connsiteY52" fmla="*/ 4530613 h 4977304"/>
              <a:gd name="connsiteX53" fmla="*/ 8702038 w 12217206"/>
              <a:gd name="connsiteY53" fmla="*/ 4532895 h 4977304"/>
              <a:gd name="connsiteX54" fmla="*/ 8590337 w 12217206"/>
              <a:gd name="connsiteY54" fmla="*/ 4542204 h 4977304"/>
              <a:gd name="connsiteX55" fmla="*/ 8519543 w 12217206"/>
              <a:gd name="connsiteY55" fmla="*/ 4526086 h 4977304"/>
              <a:gd name="connsiteX56" fmla="*/ 8505306 w 12217206"/>
              <a:gd name="connsiteY56" fmla="*/ 4532509 h 4977304"/>
              <a:gd name="connsiteX57" fmla="*/ 8500493 w 12217206"/>
              <a:gd name="connsiteY57" fmla="*/ 4535768 h 4977304"/>
              <a:gd name="connsiteX58" fmla="*/ 8492299 w 12217206"/>
              <a:gd name="connsiteY58" fmla="*/ 4538742 h 4977304"/>
              <a:gd name="connsiteX59" fmla="*/ 8491926 w 12217206"/>
              <a:gd name="connsiteY59" fmla="*/ 4538547 h 4977304"/>
              <a:gd name="connsiteX60" fmla="*/ 8484586 w 12217206"/>
              <a:gd name="connsiteY60" fmla="*/ 4541860 h 4977304"/>
              <a:gd name="connsiteX61" fmla="*/ 8361601 w 12217206"/>
              <a:gd name="connsiteY61" fmla="*/ 4557109 h 4977304"/>
              <a:gd name="connsiteX62" fmla="*/ 8348227 w 12217206"/>
              <a:gd name="connsiteY62" fmla="*/ 4557320 h 4977304"/>
              <a:gd name="connsiteX63" fmla="*/ 8346801 w 12217206"/>
              <a:gd name="connsiteY63" fmla="*/ 4556408 h 4977304"/>
              <a:gd name="connsiteX64" fmla="*/ 8308886 w 12217206"/>
              <a:gd name="connsiteY64" fmla="*/ 4575677 h 4977304"/>
              <a:gd name="connsiteX65" fmla="*/ 8289640 w 12217206"/>
              <a:gd name="connsiteY65" fmla="*/ 4590767 h 4977304"/>
              <a:gd name="connsiteX66" fmla="*/ 8278750 w 12217206"/>
              <a:gd name="connsiteY66" fmla="*/ 4597091 h 4977304"/>
              <a:gd name="connsiteX67" fmla="*/ 8277624 w 12217206"/>
              <a:gd name="connsiteY67" fmla="*/ 4601916 h 4977304"/>
              <a:gd name="connsiteX68" fmla="*/ 8260561 w 12217206"/>
              <a:gd name="connsiteY68" fmla="*/ 4609708 h 4977304"/>
              <a:gd name="connsiteX69" fmla="*/ 8257864 w 12217206"/>
              <a:gd name="connsiteY69" fmla="*/ 4609458 h 4977304"/>
              <a:gd name="connsiteX70" fmla="*/ 8246529 w 12217206"/>
              <a:gd name="connsiteY70" fmla="*/ 4620148 h 4977304"/>
              <a:gd name="connsiteX71" fmla="*/ 8240334 w 12217206"/>
              <a:gd name="connsiteY71" fmla="*/ 4634257 h 4977304"/>
              <a:gd name="connsiteX72" fmla="*/ 8084875 w 12217206"/>
              <a:gd name="connsiteY72" fmla="*/ 4684387 h 4977304"/>
              <a:gd name="connsiteX73" fmla="*/ 7900134 w 12217206"/>
              <a:gd name="connsiteY73" fmla="*/ 4729969 h 4977304"/>
              <a:gd name="connsiteX74" fmla="*/ 7713595 w 12217206"/>
              <a:gd name="connsiteY74" fmla="*/ 4757895 h 4977304"/>
              <a:gd name="connsiteX75" fmla="*/ 7609267 w 12217206"/>
              <a:gd name="connsiteY75" fmla="*/ 4754126 h 4977304"/>
              <a:gd name="connsiteX76" fmla="*/ 7522521 w 12217206"/>
              <a:gd name="connsiteY76" fmla="*/ 4760455 h 4977304"/>
              <a:gd name="connsiteX77" fmla="*/ 7514554 w 12217206"/>
              <a:gd name="connsiteY77" fmla="*/ 4763228 h 4977304"/>
              <a:gd name="connsiteX78" fmla="*/ 7502403 w 12217206"/>
              <a:gd name="connsiteY78" fmla="*/ 4764677 h 4977304"/>
              <a:gd name="connsiteX79" fmla="*/ 7502032 w 12217206"/>
              <a:gd name="connsiteY79" fmla="*/ 4764322 h 4977304"/>
              <a:gd name="connsiteX80" fmla="*/ 7490794 w 12217206"/>
              <a:gd name="connsiteY80" fmla="*/ 4766442 h 4977304"/>
              <a:gd name="connsiteX81" fmla="*/ 7400450 w 12217206"/>
              <a:gd name="connsiteY81" fmla="*/ 4757640 h 4977304"/>
              <a:gd name="connsiteX82" fmla="*/ 7307302 w 12217206"/>
              <a:gd name="connsiteY82" fmla="*/ 4747220 h 4977304"/>
              <a:gd name="connsiteX83" fmla="*/ 7305976 w 12217206"/>
              <a:gd name="connsiteY83" fmla="*/ 4745654 h 4977304"/>
              <a:gd name="connsiteX84" fmla="*/ 7213744 w 12217206"/>
              <a:gd name="connsiteY84" fmla="*/ 4773074 h 4977304"/>
              <a:gd name="connsiteX85" fmla="*/ 7196298 w 12217206"/>
              <a:gd name="connsiteY85" fmla="*/ 4778016 h 4977304"/>
              <a:gd name="connsiteX86" fmla="*/ 7192202 w 12217206"/>
              <a:gd name="connsiteY86" fmla="*/ 4783834 h 4977304"/>
              <a:gd name="connsiteX87" fmla="*/ 7166024 w 12217206"/>
              <a:gd name="connsiteY87" fmla="*/ 4788882 h 4977304"/>
              <a:gd name="connsiteX88" fmla="*/ 7092253 w 12217206"/>
              <a:gd name="connsiteY88" fmla="*/ 4802161 h 4977304"/>
              <a:gd name="connsiteX89" fmla="*/ 7013814 w 12217206"/>
              <a:gd name="connsiteY89" fmla="*/ 4801755 h 4977304"/>
              <a:gd name="connsiteX90" fmla="*/ 6899540 w 12217206"/>
              <a:gd name="connsiteY90" fmla="*/ 4833798 h 4977304"/>
              <a:gd name="connsiteX91" fmla="*/ 6703746 w 12217206"/>
              <a:gd name="connsiteY91" fmla="*/ 4864157 h 4977304"/>
              <a:gd name="connsiteX92" fmla="*/ 6545085 w 12217206"/>
              <a:gd name="connsiteY92" fmla="*/ 4895408 h 4977304"/>
              <a:gd name="connsiteX93" fmla="*/ 6313345 w 12217206"/>
              <a:gd name="connsiteY93" fmla="*/ 4946232 h 4977304"/>
              <a:gd name="connsiteX94" fmla="*/ 6164558 w 12217206"/>
              <a:gd name="connsiteY94" fmla="*/ 4948498 h 4977304"/>
              <a:gd name="connsiteX95" fmla="*/ 6069796 w 12217206"/>
              <a:gd name="connsiteY95" fmla="*/ 4970720 h 4977304"/>
              <a:gd name="connsiteX96" fmla="*/ 6064481 w 12217206"/>
              <a:gd name="connsiteY96" fmla="*/ 4969051 h 4977304"/>
              <a:gd name="connsiteX97" fmla="*/ 6044602 w 12217206"/>
              <a:gd name="connsiteY97" fmla="*/ 4969792 h 4977304"/>
              <a:gd name="connsiteX98" fmla="*/ 6037252 w 12217206"/>
              <a:gd name="connsiteY98" fmla="*/ 4960726 h 4977304"/>
              <a:gd name="connsiteX99" fmla="*/ 6006081 w 12217206"/>
              <a:gd name="connsiteY99" fmla="*/ 4955195 h 4977304"/>
              <a:gd name="connsiteX100" fmla="*/ 5920065 w 12217206"/>
              <a:gd name="connsiteY100" fmla="*/ 4944866 h 4977304"/>
              <a:gd name="connsiteX101" fmla="*/ 5755077 w 12217206"/>
              <a:gd name="connsiteY101" fmla="*/ 4976193 h 4977304"/>
              <a:gd name="connsiteX102" fmla="*/ 5623207 w 12217206"/>
              <a:gd name="connsiteY102" fmla="*/ 4977304 h 4977304"/>
              <a:gd name="connsiteX103" fmla="*/ 5467256 w 12217206"/>
              <a:gd name="connsiteY103" fmla="*/ 4962079 h 4977304"/>
              <a:gd name="connsiteX104" fmla="*/ 5429137 w 12217206"/>
              <a:gd name="connsiteY104" fmla="*/ 4949858 h 4977304"/>
              <a:gd name="connsiteX105" fmla="*/ 5378078 w 12217206"/>
              <a:gd name="connsiteY105" fmla="*/ 4930634 h 4977304"/>
              <a:gd name="connsiteX106" fmla="*/ 5258253 w 12217206"/>
              <a:gd name="connsiteY106" fmla="*/ 4908461 h 4977304"/>
              <a:gd name="connsiteX107" fmla="*/ 5219477 w 12217206"/>
              <a:gd name="connsiteY107" fmla="*/ 4896381 h 4977304"/>
              <a:gd name="connsiteX108" fmla="*/ 5171208 w 12217206"/>
              <a:gd name="connsiteY108" fmla="*/ 4893134 h 4977304"/>
              <a:gd name="connsiteX109" fmla="*/ 5153115 w 12217206"/>
              <a:gd name="connsiteY109" fmla="*/ 4885290 h 4977304"/>
              <a:gd name="connsiteX110" fmla="*/ 5139168 w 12217206"/>
              <a:gd name="connsiteY110" fmla="*/ 4881597 h 4977304"/>
              <a:gd name="connsiteX111" fmla="*/ 5136167 w 12217206"/>
              <a:gd name="connsiteY111" fmla="*/ 4879315 h 4977304"/>
              <a:gd name="connsiteX112" fmla="*/ 5118243 w 12217206"/>
              <a:gd name="connsiteY112" fmla="*/ 4867529 h 4977304"/>
              <a:gd name="connsiteX113" fmla="*/ 5062411 w 12217206"/>
              <a:gd name="connsiteY113" fmla="*/ 4874665 h 4977304"/>
              <a:gd name="connsiteX114" fmla="*/ 5008170 w 12217206"/>
              <a:gd name="connsiteY114" fmla="*/ 4856876 h 4977304"/>
              <a:gd name="connsiteX115" fmla="*/ 4837210 w 12217206"/>
              <a:gd name="connsiteY115" fmla="*/ 4830794 h 4977304"/>
              <a:gd name="connsiteX116" fmla="*/ 4759270 w 12217206"/>
              <a:gd name="connsiteY116" fmla="*/ 4800638 h 4977304"/>
              <a:gd name="connsiteX117" fmla="*/ 4720035 w 12217206"/>
              <a:gd name="connsiteY117" fmla="*/ 4790848 h 4977304"/>
              <a:gd name="connsiteX118" fmla="*/ 4718027 w 12217206"/>
              <a:gd name="connsiteY118" fmla="*/ 4790035 h 4977304"/>
              <a:gd name="connsiteX119" fmla="*/ 4718961 w 12217206"/>
              <a:gd name="connsiteY119" fmla="*/ 4789806 h 4977304"/>
              <a:gd name="connsiteX120" fmla="*/ 4714055 w 12217206"/>
              <a:gd name="connsiteY120" fmla="*/ 4788426 h 4977304"/>
              <a:gd name="connsiteX121" fmla="*/ 4718027 w 12217206"/>
              <a:gd name="connsiteY121" fmla="*/ 4790035 h 4977304"/>
              <a:gd name="connsiteX122" fmla="*/ 4712381 w 12217206"/>
              <a:gd name="connsiteY122" fmla="*/ 4791420 h 4977304"/>
              <a:gd name="connsiteX123" fmla="*/ 4512801 w 12217206"/>
              <a:gd name="connsiteY123" fmla="*/ 4780666 h 4977304"/>
              <a:gd name="connsiteX124" fmla="*/ 4425588 w 12217206"/>
              <a:gd name="connsiteY124" fmla="*/ 4769100 h 4977304"/>
              <a:gd name="connsiteX125" fmla="*/ 4314086 w 12217206"/>
              <a:gd name="connsiteY125" fmla="*/ 4774822 h 4977304"/>
              <a:gd name="connsiteX126" fmla="*/ 4312230 w 12217206"/>
              <a:gd name="connsiteY126" fmla="*/ 4773365 h 4977304"/>
              <a:gd name="connsiteX127" fmla="*/ 4292278 w 12217206"/>
              <a:gd name="connsiteY127" fmla="*/ 4771325 h 4977304"/>
              <a:gd name="connsiteX128" fmla="*/ 4287201 w 12217206"/>
              <a:gd name="connsiteY128" fmla="*/ 4774493 h 4977304"/>
              <a:gd name="connsiteX129" fmla="*/ 4273289 w 12217206"/>
              <a:gd name="connsiteY129" fmla="*/ 4774225 h 4977304"/>
              <a:gd name="connsiteX130" fmla="*/ 4245283 w 12217206"/>
              <a:gd name="connsiteY130" fmla="*/ 4776749 h 4977304"/>
              <a:gd name="connsiteX131" fmla="*/ 4199245 w 12217206"/>
              <a:gd name="connsiteY131" fmla="*/ 4773714 h 4977304"/>
              <a:gd name="connsiteX132" fmla="*/ 4198941 w 12217206"/>
              <a:gd name="connsiteY132" fmla="*/ 4772347 h 4977304"/>
              <a:gd name="connsiteX133" fmla="*/ 4188453 w 12217206"/>
              <a:gd name="connsiteY133" fmla="*/ 4766228 h 4977304"/>
              <a:gd name="connsiteX134" fmla="*/ 4139982 w 12217206"/>
              <a:gd name="connsiteY134" fmla="*/ 4748999 h 4977304"/>
              <a:gd name="connsiteX135" fmla="*/ 4080374 w 12217206"/>
              <a:gd name="connsiteY135" fmla="*/ 4720184 h 4977304"/>
              <a:gd name="connsiteX136" fmla="*/ 4071828 w 12217206"/>
              <a:gd name="connsiteY136" fmla="*/ 4719278 h 4977304"/>
              <a:gd name="connsiteX137" fmla="*/ 4071710 w 12217206"/>
              <a:gd name="connsiteY137" fmla="*/ 4718953 h 4977304"/>
              <a:gd name="connsiteX138" fmla="*/ 4056247 w 12217206"/>
              <a:gd name="connsiteY138" fmla="*/ 4717622 h 4977304"/>
              <a:gd name="connsiteX139" fmla="*/ 4039668 w 12217206"/>
              <a:gd name="connsiteY139" fmla="*/ 4715861 h 4977304"/>
              <a:gd name="connsiteX140" fmla="*/ 4034303 w 12217206"/>
              <a:gd name="connsiteY140" fmla="*/ 4713218 h 4977304"/>
              <a:gd name="connsiteX141" fmla="*/ 4032672 w 12217206"/>
              <a:gd name="connsiteY141" fmla="*/ 4709236 h 4977304"/>
              <a:gd name="connsiteX142" fmla="*/ 4031088 w 12217206"/>
              <a:gd name="connsiteY142" fmla="*/ 4709491 h 4977304"/>
              <a:gd name="connsiteX143" fmla="*/ 4001867 w 12217206"/>
              <a:gd name="connsiteY143" fmla="*/ 4695842 h 4977304"/>
              <a:gd name="connsiteX144" fmla="*/ 3934220 w 12217206"/>
              <a:gd name="connsiteY144" fmla="*/ 4676884 h 4977304"/>
              <a:gd name="connsiteX145" fmla="*/ 3894676 w 12217206"/>
              <a:gd name="connsiteY145" fmla="*/ 4670743 h 4977304"/>
              <a:gd name="connsiteX146" fmla="*/ 3787232 w 12217206"/>
              <a:gd name="connsiteY146" fmla="*/ 4648764 h 4977304"/>
              <a:gd name="connsiteX147" fmla="*/ 3680057 w 12217206"/>
              <a:gd name="connsiteY147" fmla="*/ 4622784 h 4977304"/>
              <a:gd name="connsiteX148" fmla="*/ 3607627 w 12217206"/>
              <a:gd name="connsiteY148" fmla="*/ 4587738 h 4977304"/>
              <a:gd name="connsiteX149" fmla="*/ 3601451 w 12217206"/>
              <a:gd name="connsiteY149" fmla="*/ 4589218 h 4977304"/>
              <a:gd name="connsiteX150" fmla="*/ 3592338 w 12217206"/>
              <a:gd name="connsiteY150" fmla="*/ 4589396 h 4977304"/>
              <a:gd name="connsiteX151" fmla="*/ 3592104 w 12217206"/>
              <a:gd name="connsiteY151" fmla="*/ 4589103 h 4977304"/>
              <a:gd name="connsiteX152" fmla="*/ 3583586 w 12217206"/>
              <a:gd name="connsiteY152" fmla="*/ 4589853 h 4977304"/>
              <a:gd name="connsiteX153" fmla="*/ 3533777 w 12217206"/>
              <a:gd name="connsiteY153" fmla="*/ 4579320 h 4977304"/>
              <a:gd name="connsiteX154" fmla="*/ 3470906 w 12217206"/>
              <a:gd name="connsiteY154" fmla="*/ 4575344 h 4977304"/>
              <a:gd name="connsiteX155" fmla="*/ 3398460 w 12217206"/>
              <a:gd name="connsiteY155" fmla="*/ 4562260 h 4977304"/>
              <a:gd name="connsiteX156" fmla="*/ 3361644 w 12217206"/>
              <a:gd name="connsiteY156" fmla="*/ 4580670 h 4977304"/>
              <a:gd name="connsiteX157" fmla="*/ 3341795 w 12217206"/>
              <a:gd name="connsiteY157" fmla="*/ 4582496 h 4977304"/>
              <a:gd name="connsiteX158" fmla="*/ 3339469 w 12217206"/>
              <a:gd name="connsiteY158" fmla="*/ 4581438 h 4977304"/>
              <a:gd name="connsiteX159" fmla="*/ 3260180 w 12217206"/>
              <a:gd name="connsiteY159" fmla="*/ 4587820 h 4977304"/>
              <a:gd name="connsiteX160" fmla="*/ 3140460 w 12217206"/>
              <a:gd name="connsiteY160" fmla="*/ 4596263 h 4977304"/>
              <a:gd name="connsiteX161" fmla="*/ 3028270 w 12217206"/>
              <a:gd name="connsiteY161" fmla="*/ 4599134 h 4977304"/>
              <a:gd name="connsiteX162" fmla="*/ 2779714 w 12217206"/>
              <a:gd name="connsiteY162" fmla="*/ 4622831 h 4977304"/>
              <a:gd name="connsiteX163" fmla="*/ 2649525 w 12217206"/>
              <a:gd name="connsiteY163" fmla="*/ 4658086 h 4977304"/>
              <a:gd name="connsiteX164" fmla="*/ 2566315 w 12217206"/>
              <a:gd name="connsiteY164" fmla="*/ 4605776 h 4977304"/>
              <a:gd name="connsiteX165" fmla="*/ 2441626 w 12217206"/>
              <a:gd name="connsiteY165" fmla="*/ 4620872 h 4977304"/>
              <a:gd name="connsiteX166" fmla="*/ 2313568 w 12217206"/>
              <a:gd name="connsiteY166" fmla="*/ 4630067 h 4977304"/>
              <a:gd name="connsiteX167" fmla="*/ 2207105 w 12217206"/>
              <a:gd name="connsiteY167" fmla="*/ 4624384 h 4977304"/>
              <a:gd name="connsiteX168" fmla="*/ 2093268 w 12217206"/>
              <a:gd name="connsiteY168" fmla="*/ 4606236 h 4977304"/>
              <a:gd name="connsiteX169" fmla="*/ 1996024 w 12217206"/>
              <a:gd name="connsiteY169" fmla="*/ 4597526 h 4977304"/>
              <a:gd name="connsiteX170" fmla="*/ 1926886 w 12217206"/>
              <a:gd name="connsiteY170" fmla="*/ 4621358 h 4977304"/>
              <a:gd name="connsiteX171" fmla="*/ 1920368 w 12217206"/>
              <a:gd name="connsiteY171" fmla="*/ 4616112 h 4977304"/>
              <a:gd name="connsiteX172" fmla="*/ 1871831 w 12217206"/>
              <a:gd name="connsiteY172" fmla="*/ 4617844 h 4977304"/>
              <a:gd name="connsiteX173" fmla="*/ 1785463 w 12217206"/>
              <a:gd name="connsiteY173" fmla="*/ 4647841 h 4977304"/>
              <a:gd name="connsiteX174" fmla="*/ 1737045 w 12217206"/>
              <a:gd name="connsiteY174" fmla="*/ 4642356 h 4977304"/>
              <a:gd name="connsiteX175" fmla="*/ 1673954 w 12217206"/>
              <a:gd name="connsiteY175" fmla="*/ 4624601 h 4977304"/>
              <a:gd name="connsiteX176" fmla="*/ 1602834 w 12217206"/>
              <a:gd name="connsiteY176" fmla="*/ 4640924 h 4977304"/>
              <a:gd name="connsiteX177" fmla="*/ 1490351 w 12217206"/>
              <a:gd name="connsiteY177" fmla="*/ 4613132 h 4977304"/>
              <a:gd name="connsiteX178" fmla="*/ 1149212 w 12217206"/>
              <a:gd name="connsiteY178" fmla="*/ 4564210 h 4977304"/>
              <a:gd name="connsiteX179" fmla="*/ 938574 w 12217206"/>
              <a:gd name="connsiteY179" fmla="*/ 4566821 h 4977304"/>
              <a:gd name="connsiteX180" fmla="*/ 857697 w 12217206"/>
              <a:gd name="connsiteY180" fmla="*/ 4525391 h 4977304"/>
              <a:gd name="connsiteX181" fmla="*/ 836981 w 12217206"/>
              <a:gd name="connsiteY181" fmla="*/ 4526708 h 4977304"/>
              <a:gd name="connsiteX182" fmla="*/ 816264 w 12217206"/>
              <a:gd name="connsiteY182" fmla="*/ 4524575 h 4977304"/>
              <a:gd name="connsiteX183" fmla="*/ 810965 w 12217206"/>
              <a:gd name="connsiteY183" fmla="*/ 4527718 h 4977304"/>
              <a:gd name="connsiteX184" fmla="*/ 796509 w 12217206"/>
              <a:gd name="connsiteY184" fmla="*/ 4527387 h 4977304"/>
              <a:gd name="connsiteX185" fmla="*/ 767389 w 12217206"/>
              <a:gd name="connsiteY185" fmla="*/ 4529784 h 4977304"/>
              <a:gd name="connsiteX186" fmla="*/ 762544 w 12217206"/>
              <a:gd name="connsiteY186" fmla="*/ 4527372 h 4977304"/>
              <a:gd name="connsiteX187" fmla="*/ 719567 w 12217206"/>
              <a:gd name="connsiteY187" fmla="*/ 4526534 h 4977304"/>
              <a:gd name="connsiteX188" fmla="*/ 719262 w 12217206"/>
              <a:gd name="connsiteY188" fmla="*/ 4525164 h 4977304"/>
              <a:gd name="connsiteX189" fmla="*/ 708402 w 12217206"/>
              <a:gd name="connsiteY189" fmla="*/ 4518999 h 4977304"/>
              <a:gd name="connsiteX190" fmla="*/ 596394 w 12217206"/>
              <a:gd name="connsiteY190" fmla="*/ 4472455 h 4977304"/>
              <a:gd name="connsiteX191" fmla="*/ 578149 w 12217206"/>
              <a:gd name="connsiteY191" fmla="*/ 4469575 h 4977304"/>
              <a:gd name="connsiteX192" fmla="*/ 571336 w 12217206"/>
              <a:gd name="connsiteY192" fmla="*/ 4469781 h 4977304"/>
              <a:gd name="connsiteX193" fmla="*/ 444802 w 12217206"/>
              <a:gd name="connsiteY193" fmla="*/ 4428480 h 4977304"/>
              <a:gd name="connsiteX194" fmla="*/ 403746 w 12217206"/>
              <a:gd name="connsiteY194" fmla="*/ 4422157 h 4977304"/>
              <a:gd name="connsiteX195" fmla="*/ 292240 w 12217206"/>
              <a:gd name="connsiteY195" fmla="*/ 4399681 h 4977304"/>
              <a:gd name="connsiteX196" fmla="*/ 118302 w 12217206"/>
              <a:gd name="connsiteY196" fmla="*/ 4343421 h 4977304"/>
              <a:gd name="connsiteX197" fmla="*/ 15516 w 12217206"/>
              <a:gd name="connsiteY197" fmla="*/ 4340320 h 4977304"/>
              <a:gd name="connsiteX198" fmla="*/ 2 w 12217206"/>
              <a:gd name="connsiteY198" fmla="*/ 4334381 h 4977304"/>
              <a:gd name="connsiteX199" fmla="*/ 2 w 12217206"/>
              <a:gd name="connsiteY199" fmla="*/ 3589361 h 4977304"/>
              <a:gd name="connsiteX200" fmla="*/ 0 w 12217206"/>
              <a:gd name="connsiteY200" fmla="*/ 3589361 h 4977304"/>
              <a:gd name="connsiteX201" fmla="*/ 0 w 12217206"/>
              <a:gd name="connsiteY201" fmla="*/ 3513036 h 4977304"/>
              <a:gd name="connsiteX202" fmla="*/ 0 w 12217206"/>
              <a:gd name="connsiteY202" fmla="*/ 2672265 h 4977304"/>
              <a:gd name="connsiteX203" fmla="*/ 0 w 12217206"/>
              <a:gd name="connsiteY203" fmla="*/ 0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8158 w 12217206"/>
              <a:gd name="connsiteY4" fmla="*/ 3664565 h 4977304"/>
              <a:gd name="connsiteX5" fmla="*/ 12132764 w 12217206"/>
              <a:gd name="connsiteY5" fmla="*/ 3748492 h 4977304"/>
              <a:gd name="connsiteX6" fmla="*/ 12053056 w 12217206"/>
              <a:gd name="connsiteY6" fmla="*/ 3749753 h 4977304"/>
              <a:gd name="connsiteX7" fmla="*/ 11938513 w 12217206"/>
              <a:gd name="connsiteY7" fmla="*/ 3754367 h 4977304"/>
              <a:gd name="connsiteX8" fmla="*/ 11853342 w 12217206"/>
              <a:gd name="connsiteY8" fmla="*/ 3782688 h 4977304"/>
              <a:gd name="connsiteX9" fmla="*/ 11704569 w 12217206"/>
              <a:gd name="connsiteY9" fmla="*/ 3839336 h 4977304"/>
              <a:gd name="connsiteX10" fmla="*/ 11577641 w 12217206"/>
              <a:gd name="connsiteY10" fmla="*/ 3885996 h 4977304"/>
              <a:gd name="connsiteX11" fmla="*/ 11508791 w 12217206"/>
              <a:gd name="connsiteY11" fmla="*/ 3969283 h 4977304"/>
              <a:gd name="connsiteX12" fmla="*/ 11388373 w 12217206"/>
              <a:gd name="connsiteY12" fmla="*/ 4027440 h 4977304"/>
              <a:gd name="connsiteX13" fmla="*/ 11276406 w 12217206"/>
              <a:gd name="connsiteY13" fmla="*/ 4056099 h 4977304"/>
              <a:gd name="connsiteX14" fmla="*/ 11190251 w 12217206"/>
              <a:gd name="connsiteY14" fmla="*/ 4073272 h 4977304"/>
              <a:gd name="connsiteX15" fmla="*/ 11139995 w 12217206"/>
              <a:gd name="connsiteY15" fmla="*/ 4081811 h 4977304"/>
              <a:gd name="connsiteX16" fmla="*/ 11040727 w 12217206"/>
              <a:gd name="connsiteY16" fmla="*/ 4081109 h 4977304"/>
              <a:gd name="connsiteX17" fmla="*/ 10969005 w 12217206"/>
              <a:gd name="connsiteY17" fmla="*/ 4091154 h 4977304"/>
              <a:gd name="connsiteX18" fmla="*/ 10899772 w 12217206"/>
              <a:gd name="connsiteY18" fmla="*/ 4122857 h 4977304"/>
              <a:gd name="connsiteX19" fmla="*/ 10838983 w 12217206"/>
              <a:gd name="connsiteY19" fmla="*/ 4155791 h 4977304"/>
              <a:gd name="connsiteX20" fmla="*/ 10769520 w 12217206"/>
              <a:gd name="connsiteY20" fmla="*/ 4198574 h 4977304"/>
              <a:gd name="connsiteX21" fmla="*/ 10570843 w 12217206"/>
              <a:gd name="connsiteY21" fmla="*/ 4255424 h 4977304"/>
              <a:gd name="connsiteX22" fmla="*/ 10512263 w 12217206"/>
              <a:gd name="connsiteY22" fmla="*/ 4291698 h 4977304"/>
              <a:gd name="connsiteX23" fmla="*/ 10439016 w 12217206"/>
              <a:gd name="connsiteY23" fmla="*/ 4293933 h 4977304"/>
              <a:gd name="connsiteX24" fmla="*/ 10376941 w 12217206"/>
              <a:gd name="connsiteY24" fmla="*/ 4298111 h 4977304"/>
              <a:gd name="connsiteX25" fmla="*/ 10329960 w 12217206"/>
              <a:gd name="connsiteY25" fmla="*/ 4298774 h 4977304"/>
              <a:gd name="connsiteX26" fmla="*/ 10254256 w 12217206"/>
              <a:gd name="connsiteY26" fmla="*/ 4309364 h 4977304"/>
              <a:gd name="connsiteX27" fmla="*/ 10119745 w 12217206"/>
              <a:gd name="connsiteY27" fmla="*/ 4321869 h 4977304"/>
              <a:gd name="connsiteX28" fmla="*/ 10075444 w 12217206"/>
              <a:gd name="connsiteY28" fmla="*/ 4324144 h 4977304"/>
              <a:gd name="connsiteX29" fmla="*/ 10032543 w 12217206"/>
              <a:gd name="connsiteY29" fmla="*/ 4322337 h 4977304"/>
              <a:gd name="connsiteX30" fmla="*/ 9953375 w 12217206"/>
              <a:gd name="connsiteY30" fmla="*/ 4339186 h 4977304"/>
              <a:gd name="connsiteX31" fmla="*/ 9841223 w 12217206"/>
              <a:gd name="connsiteY31" fmla="*/ 4346536 h 4977304"/>
              <a:gd name="connsiteX32" fmla="*/ 9721820 w 12217206"/>
              <a:gd name="connsiteY32" fmla="*/ 4368481 h 4977304"/>
              <a:gd name="connsiteX33" fmla="*/ 9578114 w 12217206"/>
              <a:gd name="connsiteY33" fmla="*/ 4380883 h 4977304"/>
              <a:gd name="connsiteX34" fmla="*/ 9336820 w 12217206"/>
              <a:gd name="connsiteY34" fmla="*/ 4430514 h 4977304"/>
              <a:gd name="connsiteX35" fmla="*/ 9272837 w 12217206"/>
              <a:gd name="connsiteY35" fmla="*/ 4491645 h 4977304"/>
              <a:gd name="connsiteX36" fmla="*/ 9188677 w 12217206"/>
              <a:gd name="connsiteY36" fmla="*/ 4497828 h 4977304"/>
              <a:gd name="connsiteX37" fmla="*/ 9183116 w 12217206"/>
              <a:gd name="connsiteY37" fmla="*/ 4507862 h 4977304"/>
              <a:gd name="connsiteX38" fmla="*/ 9145128 w 12217206"/>
              <a:gd name="connsiteY38" fmla="*/ 4520027 h 4977304"/>
              <a:gd name="connsiteX39" fmla="*/ 9144106 w 12217206"/>
              <a:gd name="connsiteY39" fmla="*/ 4518870 h 4977304"/>
              <a:gd name="connsiteX40" fmla="*/ 9131223 w 12217206"/>
              <a:gd name="connsiteY40" fmla="*/ 4516515 h 4977304"/>
              <a:gd name="connsiteX41" fmla="*/ 9107733 w 12217206"/>
              <a:gd name="connsiteY41" fmla="*/ 4515031 h 4977304"/>
              <a:gd name="connsiteX42" fmla="*/ 9047414 w 12217206"/>
              <a:gd name="connsiteY42" fmla="*/ 4506003 h 4977304"/>
              <a:gd name="connsiteX43" fmla="*/ 8999479 w 12217206"/>
              <a:gd name="connsiteY43" fmla="*/ 4509570 h 4977304"/>
              <a:gd name="connsiteX44" fmla="*/ 8999194 w 12217206"/>
              <a:gd name="connsiteY44" fmla="*/ 4509309 h 4977304"/>
              <a:gd name="connsiteX45" fmla="*/ 8990231 w 12217206"/>
              <a:gd name="connsiteY45" fmla="*/ 4510625 h 4977304"/>
              <a:gd name="connsiteX46" fmla="*/ 8984397 w 12217206"/>
              <a:gd name="connsiteY46" fmla="*/ 4512863 h 4977304"/>
              <a:gd name="connsiteX47" fmla="*/ 8968351 w 12217206"/>
              <a:gd name="connsiteY47" fmla="*/ 4516366 h 4977304"/>
              <a:gd name="connsiteX48" fmla="*/ 8962029 w 12217206"/>
              <a:gd name="connsiteY48" fmla="*/ 4515606 h 4977304"/>
              <a:gd name="connsiteX49" fmla="*/ 8957069 w 12217206"/>
              <a:gd name="connsiteY49" fmla="*/ 4513190 h 4977304"/>
              <a:gd name="connsiteX50" fmla="*/ 8889695 w 12217206"/>
              <a:gd name="connsiteY50" fmla="*/ 4533539 h 4977304"/>
              <a:gd name="connsiteX51" fmla="*/ 8746606 w 12217206"/>
              <a:gd name="connsiteY51" fmla="*/ 4530613 h 4977304"/>
              <a:gd name="connsiteX52" fmla="*/ 8702038 w 12217206"/>
              <a:gd name="connsiteY52" fmla="*/ 4532895 h 4977304"/>
              <a:gd name="connsiteX53" fmla="*/ 8590337 w 12217206"/>
              <a:gd name="connsiteY53" fmla="*/ 4542204 h 4977304"/>
              <a:gd name="connsiteX54" fmla="*/ 8519543 w 12217206"/>
              <a:gd name="connsiteY54" fmla="*/ 4526086 h 4977304"/>
              <a:gd name="connsiteX55" fmla="*/ 8505306 w 12217206"/>
              <a:gd name="connsiteY55" fmla="*/ 4532509 h 4977304"/>
              <a:gd name="connsiteX56" fmla="*/ 8500493 w 12217206"/>
              <a:gd name="connsiteY56" fmla="*/ 4535768 h 4977304"/>
              <a:gd name="connsiteX57" fmla="*/ 8492299 w 12217206"/>
              <a:gd name="connsiteY57" fmla="*/ 4538742 h 4977304"/>
              <a:gd name="connsiteX58" fmla="*/ 8491926 w 12217206"/>
              <a:gd name="connsiteY58" fmla="*/ 4538547 h 4977304"/>
              <a:gd name="connsiteX59" fmla="*/ 8484586 w 12217206"/>
              <a:gd name="connsiteY59" fmla="*/ 4541860 h 4977304"/>
              <a:gd name="connsiteX60" fmla="*/ 8361601 w 12217206"/>
              <a:gd name="connsiteY60" fmla="*/ 4557109 h 4977304"/>
              <a:gd name="connsiteX61" fmla="*/ 8348227 w 12217206"/>
              <a:gd name="connsiteY61" fmla="*/ 4557320 h 4977304"/>
              <a:gd name="connsiteX62" fmla="*/ 8346801 w 12217206"/>
              <a:gd name="connsiteY62" fmla="*/ 4556408 h 4977304"/>
              <a:gd name="connsiteX63" fmla="*/ 8308886 w 12217206"/>
              <a:gd name="connsiteY63" fmla="*/ 4575677 h 4977304"/>
              <a:gd name="connsiteX64" fmla="*/ 8289640 w 12217206"/>
              <a:gd name="connsiteY64" fmla="*/ 4590767 h 4977304"/>
              <a:gd name="connsiteX65" fmla="*/ 8278750 w 12217206"/>
              <a:gd name="connsiteY65" fmla="*/ 4597091 h 4977304"/>
              <a:gd name="connsiteX66" fmla="*/ 8277624 w 12217206"/>
              <a:gd name="connsiteY66" fmla="*/ 4601916 h 4977304"/>
              <a:gd name="connsiteX67" fmla="*/ 8260561 w 12217206"/>
              <a:gd name="connsiteY67" fmla="*/ 4609708 h 4977304"/>
              <a:gd name="connsiteX68" fmla="*/ 8257864 w 12217206"/>
              <a:gd name="connsiteY68" fmla="*/ 4609458 h 4977304"/>
              <a:gd name="connsiteX69" fmla="*/ 8246529 w 12217206"/>
              <a:gd name="connsiteY69" fmla="*/ 4620148 h 4977304"/>
              <a:gd name="connsiteX70" fmla="*/ 8240334 w 12217206"/>
              <a:gd name="connsiteY70" fmla="*/ 4634257 h 4977304"/>
              <a:gd name="connsiteX71" fmla="*/ 8084875 w 12217206"/>
              <a:gd name="connsiteY71" fmla="*/ 4684387 h 4977304"/>
              <a:gd name="connsiteX72" fmla="*/ 7900134 w 12217206"/>
              <a:gd name="connsiteY72" fmla="*/ 4729969 h 4977304"/>
              <a:gd name="connsiteX73" fmla="*/ 7713595 w 12217206"/>
              <a:gd name="connsiteY73" fmla="*/ 4757895 h 4977304"/>
              <a:gd name="connsiteX74" fmla="*/ 7609267 w 12217206"/>
              <a:gd name="connsiteY74" fmla="*/ 4754126 h 4977304"/>
              <a:gd name="connsiteX75" fmla="*/ 7522521 w 12217206"/>
              <a:gd name="connsiteY75" fmla="*/ 4760455 h 4977304"/>
              <a:gd name="connsiteX76" fmla="*/ 7514554 w 12217206"/>
              <a:gd name="connsiteY76" fmla="*/ 4763228 h 4977304"/>
              <a:gd name="connsiteX77" fmla="*/ 7502403 w 12217206"/>
              <a:gd name="connsiteY77" fmla="*/ 4764677 h 4977304"/>
              <a:gd name="connsiteX78" fmla="*/ 7502032 w 12217206"/>
              <a:gd name="connsiteY78" fmla="*/ 4764322 h 4977304"/>
              <a:gd name="connsiteX79" fmla="*/ 7490794 w 12217206"/>
              <a:gd name="connsiteY79" fmla="*/ 4766442 h 4977304"/>
              <a:gd name="connsiteX80" fmla="*/ 7400450 w 12217206"/>
              <a:gd name="connsiteY80" fmla="*/ 4757640 h 4977304"/>
              <a:gd name="connsiteX81" fmla="*/ 7307302 w 12217206"/>
              <a:gd name="connsiteY81" fmla="*/ 4747220 h 4977304"/>
              <a:gd name="connsiteX82" fmla="*/ 7305976 w 12217206"/>
              <a:gd name="connsiteY82" fmla="*/ 4745654 h 4977304"/>
              <a:gd name="connsiteX83" fmla="*/ 7213744 w 12217206"/>
              <a:gd name="connsiteY83" fmla="*/ 4773074 h 4977304"/>
              <a:gd name="connsiteX84" fmla="*/ 7196298 w 12217206"/>
              <a:gd name="connsiteY84" fmla="*/ 4778016 h 4977304"/>
              <a:gd name="connsiteX85" fmla="*/ 7192202 w 12217206"/>
              <a:gd name="connsiteY85" fmla="*/ 4783834 h 4977304"/>
              <a:gd name="connsiteX86" fmla="*/ 7166024 w 12217206"/>
              <a:gd name="connsiteY86" fmla="*/ 4788882 h 4977304"/>
              <a:gd name="connsiteX87" fmla="*/ 7092253 w 12217206"/>
              <a:gd name="connsiteY87" fmla="*/ 4802161 h 4977304"/>
              <a:gd name="connsiteX88" fmla="*/ 7013814 w 12217206"/>
              <a:gd name="connsiteY88" fmla="*/ 4801755 h 4977304"/>
              <a:gd name="connsiteX89" fmla="*/ 6899540 w 12217206"/>
              <a:gd name="connsiteY89" fmla="*/ 4833798 h 4977304"/>
              <a:gd name="connsiteX90" fmla="*/ 6703746 w 12217206"/>
              <a:gd name="connsiteY90" fmla="*/ 4864157 h 4977304"/>
              <a:gd name="connsiteX91" fmla="*/ 6545085 w 12217206"/>
              <a:gd name="connsiteY91" fmla="*/ 4895408 h 4977304"/>
              <a:gd name="connsiteX92" fmla="*/ 6313345 w 12217206"/>
              <a:gd name="connsiteY92" fmla="*/ 4946232 h 4977304"/>
              <a:gd name="connsiteX93" fmla="*/ 6164558 w 12217206"/>
              <a:gd name="connsiteY93" fmla="*/ 4948498 h 4977304"/>
              <a:gd name="connsiteX94" fmla="*/ 6069796 w 12217206"/>
              <a:gd name="connsiteY94" fmla="*/ 4970720 h 4977304"/>
              <a:gd name="connsiteX95" fmla="*/ 6064481 w 12217206"/>
              <a:gd name="connsiteY95" fmla="*/ 4969051 h 4977304"/>
              <a:gd name="connsiteX96" fmla="*/ 6044602 w 12217206"/>
              <a:gd name="connsiteY96" fmla="*/ 4969792 h 4977304"/>
              <a:gd name="connsiteX97" fmla="*/ 6037252 w 12217206"/>
              <a:gd name="connsiteY97" fmla="*/ 4960726 h 4977304"/>
              <a:gd name="connsiteX98" fmla="*/ 6006081 w 12217206"/>
              <a:gd name="connsiteY98" fmla="*/ 4955195 h 4977304"/>
              <a:gd name="connsiteX99" fmla="*/ 5920065 w 12217206"/>
              <a:gd name="connsiteY99" fmla="*/ 4944866 h 4977304"/>
              <a:gd name="connsiteX100" fmla="*/ 5755077 w 12217206"/>
              <a:gd name="connsiteY100" fmla="*/ 4976193 h 4977304"/>
              <a:gd name="connsiteX101" fmla="*/ 5623207 w 12217206"/>
              <a:gd name="connsiteY101" fmla="*/ 4977304 h 4977304"/>
              <a:gd name="connsiteX102" fmla="*/ 5467256 w 12217206"/>
              <a:gd name="connsiteY102" fmla="*/ 4962079 h 4977304"/>
              <a:gd name="connsiteX103" fmla="*/ 5429137 w 12217206"/>
              <a:gd name="connsiteY103" fmla="*/ 4949858 h 4977304"/>
              <a:gd name="connsiteX104" fmla="*/ 5378078 w 12217206"/>
              <a:gd name="connsiteY104" fmla="*/ 4930634 h 4977304"/>
              <a:gd name="connsiteX105" fmla="*/ 5258253 w 12217206"/>
              <a:gd name="connsiteY105" fmla="*/ 4908461 h 4977304"/>
              <a:gd name="connsiteX106" fmla="*/ 5219477 w 12217206"/>
              <a:gd name="connsiteY106" fmla="*/ 4896381 h 4977304"/>
              <a:gd name="connsiteX107" fmla="*/ 5171208 w 12217206"/>
              <a:gd name="connsiteY107" fmla="*/ 4893134 h 4977304"/>
              <a:gd name="connsiteX108" fmla="*/ 5153115 w 12217206"/>
              <a:gd name="connsiteY108" fmla="*/ 4885290 h 4977304"/>
              <a:gd name="connsiteX109" fmla="*/ 5139168 w 12217206"/>
              <a:gd name="connsiteY109" fmla="*/ 4881597 h 4977304"/>
              <a:gd name="connsiteX110" fmla="*/ 5136167 w 12217206"/>
              <a:gd name="connsiteY110" fmla="*/ 4879315 h 4977304"/>
              <a:gd name="connsiteX111" fmla="*/ 5118243 w 12217206"/>
              <a:gd name="connsiteY111" fmla="*/ 4867529 h 4977304"/>
              <a:gd name="connsiteX112" fmla="*/ 5062411 w 12217206"/>
              <a:gd name="connsiteY112" fmla="*/ 4874665 h 4977304"/>
              <a:gd name="connsiteX113" fmla="*/ 5008170 w 12217206"/>
              <a:gd name="connsiteY113" fmla="*/ 4856876 h 4977304"/>
              <a:gd name="connsiteX114" fmla="*/ 4837210 w 12217206"/>
              <a:gd name="connsiteY114" fmla="*/ 4830794 h 4977304"/>
              <a:gd name="connsiteX115" fmla="*/ 4759270 w 12217206"/>
              <a:gd name="connsiteY115" fmla="*/ 4800638 h 4977304"/>
              <a:gd name="connsiteX116" fmla="*/ 4720035 w 12217206"/>
              <a:gd name="connsiteY116" fmla="*/ 4790848 h 4977304"/>
              <a:gd name="connsiteX117" fmla="*/ 4718027 w 12217206"/>
              <a:gd name="connsiteY117" fmla="*/ 4790035 h 4977304"/>
              <a:gd name="connsiteX118" fmla="*/ 4718961 w 12217206"/>
              <a:gd name="connsiteY118" fmla="*/ 4789806 h 4977304"/>
              <a:gd name="connsiteX119" fmla="*/ 4714055 w 12217206"/>
              <a:gd name="connsiteY119" fmla="*/ 4788426 h 4977304"/>
              <a:gd name="connsiteX120" fmla="*/ 4718027 w 12217206"/>
              <a:gd name="connsiteY120" fmla="*/ 4790035 h 4977304"/>
              <a:gd name="connsiteX121" fmla="*/ 4712381 w 12217206"/>
              <a:gd name="connsiteY121" fmla="*/ 4791420 h 4977304"/>
              <a:gd name="connsiteX122" fmla="*/ 4512801 w 12217206"/>
              <a:gd name="connsiteY122" fmla="*/ 4780666 h 4977304"/>
              <a:gd name="connsiteX123" fmla="*/ 4425588 w 12217206"/>
              <a:gd name="connsiteY123" fmla="*/ 4769100 h 4977304"/>
              <a:gd name="connsiteX124" fmla="*/ 4314086 w 12217206"/>
              <a:gd name="connsiteY124" fmla="*/ 4774822 h 4977304"/>
              <a:gd name="connsiteX125" fmla="*/ 4312230 w 12217206"/>
              <a:gd name="connsiteY125" fmla="*/ 4773365 h 4977304"/>
              <a:gd name="connsiteX126" fmla="*/ 4292278 w 12217206"/>
              <a:gd name="connsiteY126" fmla="*/ 4771325 h 4977304"/>
              <a:gd name="connsiteX127" fmla="*/ 4287201 w 12217206"/>
              <a:gd name="connsiteY127" fmla="*/ 4774493 h 4977304"/>
              <a:gd name="connsiteX128" fmla="*/ 4273289 w 12217206"/>
              <a:gd name="connsiteY128" fmla="*/ 4774225 h 4977304"/>
              <a:gd name="connsiteX129" fmla="*/ 4245283 w 12217206"/>
              <a:gd name="connsiteY129" fmla="*/ 4776749 h 4977304"/>
              <a:gd name="connsiteX130" fmla="*/ 4199245 w 12217206"/>
              <a:gd name="connsiteY130" fmla="*/ 4773714 h 4977304"/>
              <a:gd name="connsiteX131" fmla="*/ 4198941 w 12217206"/>
              <a:gd name="connsiteY131" fmla="*/ 4772347 h 4977304"/>
              <a:gd name="connsiteX132" fmla="*/ 4188453 w 12217206"/>
              <a:gd name="connsiteY132" fmla="*/ 4766228 h 4977304"/>
              <a:gd name="connsiteX133" fmla="*/ 4139982 w 12217206"/>
              <a:gd name="connsiteY133" fmla="*/ 4748999 h 4977304"/>
              <a:gd name="connsiteX134" fmla="*/ 4080374 w 12217206"/>
              <a:gd name="connsiteY134" fmla="*/ 4720184 h 4977304"/>
              <a:gd name="connsiteX135" fmla="*/ 4071828 w 12217206"/>
              <a:gd name="connsiteY135" fmla="*/ 4719278 h 4977304"/>
              <a:gd name="connsiteX136" fmla="*/ 4071710 w 12217206"/>
              <a:gd name="connsiteY136" fmla="*/ 4718953 h 4977304"/>
              <a:gd name="connsiteX137" fmla="*/ 4056247 w 12217206"/>
              <a:gd name="connsiteY137" fmla="*/ 4717622 h 4977304"/>
              <a:gd name="connsiteX138" fmla="*/ 4039668 w 12217206"/>
              <a:gd name="connsiteY138" fmla="*/ 4715861 h 4977304"/>
              <a:gd name="connsiteX139" fmla="*/ 4034303 w 12217206"/>
              <a:gd name="connsiteY139" fmla="*/ 4713218 h 4977304"/>
              <a:gd name="connsiteX140" fmla="*/ 4032672 w 12217206"/>
              <a:gd name="connsiteY140" fmla="*/ 4709236 h 4977304"/>
              <a:gd name="connsiteX141" fmla="*/ 4031088 w 12217206"/>
              <a:gd name="connsiteY141" fmla="*/ 4709491 h 4977304"/>
              <a:gd name="connsiteX142" fmla="*/ 4001867 w 12217206"/>
              <a:gd name="connsiteY142" fmla="*/ 4695842 h 4977304"/>
              <a:gd name="connsiteX143" fmla="*/ 3934220 w 12217206"/>
              <a:gd name="connsiteY143" fmla="*/ 4676884 h 4977304"/>
              <a:gd name="connsiteX144" fmla="*/ 3894676 w 12217206"/>
              <a:gd name="connsiteY144" fmla="*/ 4670743 h 4977304"/>
              <a:gd name="connsiteX145" fmla="*/ 3787232 w 12217206"/>
              <a:gd name="connsiteY145" fmla="*/ 4648764 h 4977304"/>
              <a:gd name="connsiteX146" fmla="*/ 3680057 w 12217206"/>
              <a:gd name="connsiteY146" fmla="*/ 4622784 h 4977304"/>
              <a:gd name="connsiteX147" fmla="*/ 3607627 w 12217206"/>
              <a:gd name="connsiteY147" fmla="*/ 4587738 h 4977304"/>
              <a:gd name="connsiteX148" fmla="*/ 3601451 w 12217206"/>
              <a:gd name="connsiteY148" fmla="*/ 4589218 h 4977304"/>
              <a:gd name="connsiteX149" fmla="*/ 3592338 w 12217206"/>
              <a:gd name="connsiteY149" fmla="*/ 4589396 h 4977304"/>
              <a:gd name="connsiteX150" fmla="*/ 3592104 w 12217206"/>
              <a:gd name="connsiteY150" fmla="*/ 4589103 h 4977304"/>
              <a:gd name="connsiteX151" fmla="*/ 3583586 w 12217206"/>
              <a:gd name="connsiteY151" fmla="*/ 4589853 h 4977304"/>
              <a:gd name="connsiteX152" fmla="*/ 3533777 w 12217206"/>
              <a:gd name="connsiteY152" fmla="*/ 4579320 h 4977304"/>
              <a:gd name="connsiteX153" fmla="*/ 3470906 w 12217206"/>
              <a:gd name="connsiteY153" fmla="*/ 4575344 h 4977304"/>
              <a:gd name="connsiteX154" fmla="*/ 3398460 w 12217206"/>
              <a:gd name="connsiteY154" fmla="*/ 4562260 h 4977304"/>
              <a:gd name="connsiteX155" fmla="*/ 3361644 w 12217206"/>
              <a:gd name="connsiteY155" fmla="*/ 4580670 h 4977304"/>
              <a:gd name="connsiteX156" fmla="*/ 3341795 w 12217206"/>
              <a:gd name="connsiteY156" fmla="*/ 4582496 h 4977304"/>
              <a:gd name="connsiteX157" fmla="*/ 3339469 w 12217206"/>
              <a:gd name="connsiteY157" fmla="*/ 4581438 h 4977304"/>
              <a:gd name="connsiteX158" fmla="*/ 3260180 w 12217206"/>
              <a:gd name="connsiteY158" fmla="*/ 4587820 h 4977304"/>
              <a:gd name="connsiteX159" fmla="*/ 3140460 w 12217206"/>
              <a:gd name="connsiteY159" fmla="*/ 4596263 h 4977304"/>
              <a:gd name="connsiteX160" fmla="*/ 3028270 w 12217206"/>
              <a:gd name="connsiteY160" fmla="*/ 4599134 h 4977304"/>
              <a:gd name="connsiteX161" fmla="*/ 2779714 w 12217206"/>
              <a:gd name="connsiteY161" fmla="*/ 4622831 h 4977304"/>
              <a:gd name="connsiteX162" fmla="*/ 2649525 w 12217206"/>
              <a:gd name="connsiteY162" fmla="*/ 4658086 h 4977304"/>
              <a:gd name="connsiteX163" fmla="*/ 2566315 w 12217206"/>
              <a:gd name="connsiteY163" fmla="*/ 4605776 h 4977304"/>
              <a:gd name="connsiteX164" fmla="*/ 2441626 w 12217206"/>
              <a:gd name="connsiteY164" fmla="*/ 4620872 h 4977304"/>
              <a:gd name="connsiteX165" fmla="*/ 2313568 w 12217206"/>
              <a:gd name="connsiteY165" fmla="*/ 4630067 h 4977304"/>
              <a:gd name="connsiteX166" fmla="*/ 2207105 w 12217206"/>
              <a:gd name="connsiteY166" fmla="*/ 4624384 h 4977304"/>
              <a:gd name="connsiteX167" fmla="*/ 2093268 w 12217206"/>
              <a:gd name="connsiteY167" fmla="*/ 4606236 h 4977304"/>
              <a:gd name="connsiteX168" fmla="*/ 1996024 w 12217206"/>
              <a:gd name="connsiteY168" fmla="*/ 4597526 h 4977304"/>
              <a:gd name="connsiteX169" fmla="*/ 1926886 w 12217206"/>
              <a:gd name="connsiteY169" fmla="*/ 4621358 h 4977304"/>
              <a:gd name="connsiteX170" fmla="*/ 1920368 w 12217206"/>
              <a:gd name="connsiteY170" fmla="*/ 4616112 h 4977304"/>
              <a:gd name="connsiteX171" fmla="*/ 1871831 w 12217206"/>
              <a:gd name="connsiteY171" fmla="*/ 4617844 h 4977304"/>
              <a:gd name="connsiteX172" fmla="*/ 1785463 w 12217206"/>
              <a:gd name="connsiteY172" fmla="*/ 4647841 h 4977304"/>
              <a:gd name="connsiteX173" fmla="*/ 1737045 w 12217206"/>
              <a:gd name="connsiteY173" fmla="*/ 4642356 h 4977304"/>
              <a:gd name="connsiteX174" fmla="*/ 1673954 w 12217206"/>
              <a:gd name="connsiteY174" fmla="*/ 4624601 h 4977304"/>
              <a:gd name="connsiteX175" fmla="*/ 1602834 w 12217206"/>
              <a:gd name="connsiteY175" fmla="*/ 4640924 h 4977304"/>
              <a:gd name="connsiteX176" fmla="*/ 1490351 w 12217206"/>
              <a:gd name="connsiteY176" fmla="*/ 4613132 h 4977304"/>
              <a:gd name="connsiteX177" fmla="*/ 1149212 w 12217206"/>
              <a:gd name="connsiteY177" fmla="*/ 4564210 h 4977304"/>
              <a:gd name="connsiteX178" fmla="*/ 938574 w 12217206"/>
              <a:gd name="connsiteY178" fmla="*/ 4566821 h 4977304"/>
              <a:gd name="connsiteX179" fmla="*/ 857697 w 12217206"/>
              <a:gd name="connsiteY179" fmla="*/ 4525391 h 4977304"/>
              <a:gd name="connsiteX180" fmla="*/ 836981 w 12217206"/>
              <a:gd name="connsiteY180" fmla="*/ 4526708 h 4977304"/>
              <a:gd name="connsiteX181" fmla="*/ 816264 w 12217206"/>
              <a:gd name="connsiteY181" fmla="*/ 4524575 h 4977304"/>
              <a:gd name="connsiteX182" fmla="*/ 810965 w 12217206"/>
              <a:gd name="connsiteY182" fmla="*/ 4527718 h 4977304"/>
              <a:gd name="connsiteX183" fmla="*/ 796509 w 12217206"/>
              <a:gd name="connsiteY183" fmla="*/ 4527387 h 4977304"/>
              <a:gd name="connsiteX184" fmla="*/ 767389 w 12217206"/>
              <a:gd name="connsiteY184" fmla="*/ 4529784 h 4977304"/>
              <a:gd name="connsiteX185" fmla="*/ 762544 w 12217206"/>
              <a:gd name="connsiteY185" fmla="*/ 4527372 h 4977304"/>
              <a:gd name="connsiteX186" fmla="*/ 719567 w 12217206"/>
              <a:gd name="connsiteY186" fmla="*/ 4526534 h 4977304"/>
              <a:gd name="connsiteX187" fmla="*/ 719262 w 12217206"/>
              <a:gd name="connsiteY187" fmla="*/ 4525164 h 4977304"/>
              <a:gd name="connsiteX188" fmla="*/ 708402 w 12217206"/>
              <a:gd name="connsiteY188" fmla="*/ 4518999 h 4977304"/>
              <a:gd name="connsiteX189" fmla="*/ 596394 w 12217206"/>
              <a:gd name="connsiteY189" fmla="*/ 4472455 h 4977304"/>
              <a:gd name="connsiteX190" fmla="*/ 578149 w 12217206"/>
              <a:gd name="connsiteY190" fmla="*/ 4469575 h 4977304"/>
              <a:gd name="connsiteX191" fmla="*/ 571336 w 12217206"/>
              <a:gd name="connsiteY191" fmla="*/ 4469781 h 4977304"/>
              <a:gd name="connsiteX192" fmla="*/ 444802 w 12217206"/>
              <a:gd name="connsiteY192" fmla="*/ 4428480 h 4977304"/>
              <a:gd name="connsiteX193" fmla="*/ 403746 w 12217206"/>
              <a:gd name="connsiteY193" fmla="*/ 4422157 h 4977304"/>
              <a:gd name="connsiteX194" fmla="*/ 292240 w 12217206"/>
              <a:gd name="connsiteY194" fmla="*/ 4399681 h 4977304"/>
              <a:gd name="connsiteX195" fmla="*/ 118302 w 12217206"/>
              <a:gd name="connsiteY195" fmla="*/ 4343421 h 4977304"/>
              <a:gd name="connsiteX196" fmla="*/ 15516 w 12217206"/>
              <a:gd name="connsiteY196" fmla="*/ 4340320 h 4977304"/>
              <a:gd name="connsiteX197" fmla="*/ 2 w 12217206"/>
              <a:gd name="connsiteY197" fmla="*/ 4334381 h 4977304"/>
              <a:gd name="connsiteX198" fmla="*/ 2 w 12217206"/>
              <a:gd name="connsiteY198" fmla="*/ 3589361 h 4977304"/>
              <a:gd name="connsiteX199" fmla="*/ 0 w 12217206"/>
              <a:gd name="connsiteY199" fmla="*/ 3589361 h 4977304"/>
              <a:gd name="connsiteX200" fmla="*/ 0 w 12217206"/>
              <a:gd name="connsiteY200" fmla="*/ 3513036 h 4977304"/>
              <a:gd name="connsiteX201" fmla="*/ 0 w 12217206"/>
              <a:gd name="connsiteY201" fmla="*/ 2672265 h 4977304"/>
              <a:gd name="connsiteX202" fmla="*/ 0 w 12217206"/>
              <a:gd name="connsiteY202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2000 w 12198158"/>
              <a:gd name="connsiteY2" fmla="*/ 2726958 h 4977304"/>
              <a:gd name="connsiteX3" fmla="*/ 12198158 w 12198158"/>
              <a:gd name="connsiteY3" fmla="*/ 3664565 h 4977304"/>
              <a:gd name="connsiteX4" fmla="*/ 12132764 w 12198158"/>
              <a:gd name="connsiteY4" fmla="*/ 3748492 h 4977304"/>
              <a:gd name="connsiteX5" fmla="*/ 12053056 w 12198158"/>
              <a:gd name="connsiteY5" fmla="*/ 3749753 h 4977304"/>
              <a:gd name="connsiteX6" fmla="*/ 11938513 w 12198158"/>
              <a:gd name="connsiteY6" fmla="*/ 3754367 h 4977304"/>
              <a:gd name="connsiteX7" fmla="*/ 11853342 w 12198158"/>
              <a:gd name="connsiteY7" fmla="*/ 3782688 h 4977304"/>
              <a:gd name="connsiteX8" fmla="*/ 11704569 w 12198158"/>
              <a:gd name="connsiteY8" fmla="*/ 3839336 h 4977304"/>
              <a:gd name="connsiteX9" fmla="*/ 11577641 w 12198158"/>
              <a:gd name="connsiteY9" fmla="*/ 3885996 h 4977304"/>
              <a:gd name="connsiteX10" fmla="*/ 11508791 w 12198158"/>
              <a:gd name="connsiteY10" fmla="*/ 3969283 h 4977304"/>
              <a:gd name="connsiteX11" fmla="*/ 11388373 w 12198158"/>
              <a:gd name="connsiteY11" fmla="*/ 4027440 h 4977304"/>
              <a:gd name="connsiteX12" fmla="*/ 11276406 w 12198158"/>
              <a:gd name="connsiteY12" fmla="*/ 4056099 h 4977304"/>
              <a:gd name="connsiteX13" fmla="*/ 11190251 w 12198158"/>
              <a:gd name="connsiteY13" fmla="*/ 4073272 h 4977304"/>
              <a:gd name="connsiteX14" fmla="*/ 11139995 w 12198158"/>
              <a:gd name="connsiteY14" fmla="*/ 4081811 h 4977304"/>
              <a:gd name="connsiteX15" fmla="*/ 11040727 w 12198158"/>
              <a:gd name="connsiteY15" fmla="*/ 4081109 h 4977304"/>
              <a:gd name="connsiteX16" fmla="*/ 10969005 w 12198158"/>
              <a:gd name="connsiteY16" fmla="*/ 4091154 h 4977304"/>
              <a:gd name="connsiteX17" fmla="*/ 10899772 w 12198158"/>
              <a:gd name="connsiteY17" fmla="*/ 4122857 h 4977304"/>
              <a:gd name="connsiteX18" fmla="*/ 10838983 w 12198158"/>
              <a:gd name="connsiteY18" fmla="*/ 4155791 h 4977304"/>
              <a:gd name="connsiteX19" fmla="*/ 10769520 w 12198158"/>
              <a:gd name="connsiteY19" fmla="*/ 4198574 h 4977304"/>
              <a:gd name="connsiteX20" fmla="*/ 10570843 w 12198158"/>
              <a:gd name="connsiteY20" fmla="*/ 4255424 h 4977304"/>
              <a:gd name="connsiteX21" fmla="*/ 10512263 w 12198158"/>
              <a:gd name="connsiteY21" fmla="*/ 4291698 h 4977304"/>
              <a:gd name="connsiteX22" fmla="*/ 10439016 w 12198158"/>
              <a:gd name="connsiteY22" fmla="*/ 4293933 h 4977304"/>
              <a:gd name="connsiteX23" fmla="*/ 10376941 w 12198158"/>
              <a:gd name="connsiteY23" fmla="*/ 4298111 h 4977304"/>
              <a:gd name="connsiteX24" fmla="*/ 10329960 w 12198158"/>
              <a:gd name="connsiteY24" fmla="*/ 4298774 h 4977304"/>
              <a:gd name="connsiteX25" fmla="*/ 10254256 w 12198158"/>
              <a:gd name="connsiteY25" fmla="*/ 4309364 h 4977304"/>
              <a:gd name="connsiteX26" fmla="*/ 10119745 w 12198158"/>
              <a:gd name="connsiteY26" fmla="*/ 4321869 h 4977304"/>
              <a:gd name="connsiteX27" fmla="*/ 10075444 w 12198158"/>
              <a:gd name="connsiteY27" fmla="*/ 4324144 h 4977304"/>
              <a:gd name="connsiteX28" fmla="*/ 10032543 w 12198158"/>
              <a:gd name="connsiteY28" fmla="*/ 4322337 h 4977304"/>
              <a:gd name="connsiteX29" fmla="*/ 9953375 w 12198158"/>
              <a:gd name="connsiteY29" fmla="*/ 4339186 h 4977304"/>
              <a:gd name="connsiteX30" fmla="*/ 9841223 w 12198158"/>
              <a:gd name="connsiteY30" fmla="*/ 4346536 h 4977304"/>
              <a:gd name="connsiteX31" fmla="*/ 9721820 w 12198158"/>
              <a:gd name="connsiteY31" fmla="*/ 4368481 h 4977304"/>
              <a:gd name="connsiteX32" fmla="*/ 9578114 w 12198158"/>
              <a:gd name="connsiteY32" fmla="*/ 4380883 h 4977304"/>
              <a:gd name="connsiteX33" fmla="*/ 9336820 w 12198158"/>
              <a:gd name="connsiteY33" fmla="*/ 4430514 h 4977304"/>
              <a:gd name="connsiteX34" fmla="*/ 9272837 w 12198158"/>
              <a:gd name="connsiteY34" fmla="*/ 4491645 h 4977304"/>
              <a:gd name="connsiteX35" fmla="*/ 9188677 w 12198158"/>
              <a:gd name="connsiteY35" fmla="*/ 4497828 h 4977304"/>
              <a:gd name="connsiteX36" fmla="*/ 9183116 w 12198158"/>
              <a:gd name="connsiteY36" fmla="*/ 4507862 h 4977304"/>
              <a:gd name="connsiteX37" fmla="*/ 9145128 w 12198158"/>
              <a:gd name="connsiteY37" fmla="*/ 4520027 h 4977304"/>
              <a:gd name="connsiteX38" fmla="*/ 9144106 w 12198158"/>
              <a:gd name="connsiteY38" fmla="*/ 4518870 h 4977304"/>
              <a:gd name="connsiteX39" fmla="*/ 9131223 w 12198158"/>
              <a:gd name="connsiteY39" fmla="*/ 4516515 h 4977304"/>
              <a:gd name="connsiteX40" fmla="*/ 9107733 w 12198158"/>
              <a:gd name="connsiteY40" fmla="*/ 4515031 h 4977304"/>
              <a:gd name="connsiteX41" fmla="*/ 9047414 w 12198158"/>
              <a:gd name="connsiteY41" fmla="*/ 4506003 h 4977304"/>
              <a:gd name="connsiteX42" fmla="*/ 8999479 w 12198158"/>
              <a:gd name="connsiteY42" fmla="*/ 4509570 h 4977304"/>
              <a:gd name="connsiteX43" fmla="*/ 8999194 w 12198158"/>
              <a:gd name="connsiteY43" fmla="*/ 4509309 h 4977304"/>
              <a:gd name="connsiteX44" fmla="*/ 8990231 w 12198158"/>
              <a:gd name="connsiteY44" fmla="*/ 4510625 h 4977304"/>
              <a:gd name="connsiteX45" fmla="*/ 8984397 w 12198158"/>
              <a:gd name="connsiteY45" fmla="*/ 4512863 h 4977304"/>
              <a:gd name="connsiteX46" fmla="*/ 8968351 w 12198158"/>
              <a:gd name="connsiteY46" fmla="*/ 4516366 h 4977304"/>
              <a:gd name="connsiteX47" fmla="*/ 8962029 w 12198158"/>
              <a:gd name="connsiteY47" fmla="*/ 4515606 h 4977304"/>
              <a:gd name="connsiteX48" fmla="*/ 8957069 w 12198158"/>
              <a:gd name="connsiteY48" fmla="*/ 4513190 h 4977304"/>
              <a:gd name="connsiteX49" fmla="*/ 8889695 w 12198158"/>
              <a:gd name="connsiteY49" fmla="*/ 4533539 h 4977304"/>
              <a:gd name="connsiteX50" fmla="*/ 8746606 w 12198158"/>
              <a:gd name="connsiteY50" fmla="*/ 4530613 h 4977304"/>
              <a:gd name="connsiteX51" fmla="*/ 8702038 w 12198158"/>
              <a:gd name="connsiteY51" fmla="*/ 4532895 h 4977304"/>
              <a:gd name="connsiteX52" fmla="*/ 8590337 w 12198158"/>
              <a:gd name="connsiteY52" fmla="*/ 4542204 h 4977304"/>
              <a:gd name="connsiteX53" fmla="*/ 8519543 w 12198158"/>
              <a:gd name="connsiteY53" fmla="*/ 4526086 h 4977304"/>
              <a:gd name="connsiteX54" fmla="*/ 8505306 w 12198158"/>
              <a:gd name="connsiteY54" fmla="*/ 4532509 h 4977304"/>
              <a:gd name="connsiteX55" fmla="*/ 8500493 w 12198158"/>
              <a:gd name="connsiteY55" fmla="*/ 4535768 h 4977304"/>
              <a:gd name="connsiteX56" fmla="*/ 8492299 w 12198158"/>
              <a:gd name="connsiteY56" fmla="*/ 4538742 h 4977304"/>
              <a:gd name="connsiteX57" fmla="*/ 8491926 w 12198158"/>
              <a:gd name="connsiteY57" fmla="*/ 4538547 h 4977304"/>
              <a:gd name="connsiteX58" fmla="*/ 8484586 w 12198158"/>
              <a:gd name="connsiteY58" fmla="*/ 4541860 h 4977304"/>
              <a:gd name="connsiteX59" fmla="*/ 8361601 w 12198158"/>
              <a:gd name="connsiteY59" fmla="*/ 4557109 h 4977304"/>
              <a:gd name="connsiteX60" fmla="*/ 8348227 w 12198158"/>
              <a:gd name="connsiteY60" fmla="*/ 4557320 h 4977304"/>
              <a:gd name="connsiteX61" fmla="*/ 8346801 w 12198158"/>
              <a:gd name="connsiteY61" fmla="*/ 4556408 h 4977304"/>
              <a:gd name="connsiteX62" fmla="*/ 8308886 w 12198158"/>
              <a:gd name="connsiteY62" fmla="*/ 4575677 h 4977304"/>
              <a:gd name="connsiteX63" fmla="*/ 8289640 w 12198158"/>
              <a:gd name="connsiteY63" fmla="*/ 4590767 h 4977304"/>
              <a:gd name="connsiteX64" fmla="*/ 8278750 w 12198158"/>
              <a:gd name="connsiteY64" fmla="*/ 4597091 h 4977304"/>
              <a:gd name="connsiteX65" fmla="*/ 8277624 w 12198158"/>
              <a:gd name="connsiteY65" fmla="*/ 4601916 h 4977304"/>
              <a:gd name="connsiteX66" fmla="*/ 8260561 w 12198158"/>
              <a:gd name="connsiteY66" fmla="*/ 4609708 h 4977304"/>
              <a:gd name="connsiteX67" fmla="*/ 8257864 w 12198158"/>
              <a:gd name="connsiteY67" fmla="*/ 4609458 h 4977304"/>
              <a:gd name="connsiteX68" fmla="*/ 8246529 w 12198158"/>
              <a:gd name="connsiteY68" fmla="*/ 4620148 h 4977304"/>
              <a:gd name="connsiteX69" fmla="*/ 8240334 w 12198158"/>
              <a:gd name="connsiteY69" fmla="*/ 4634257 h 4977304"/>
              <a:gd name="connsiteX70" fmla="*/ 8084875 w 12198158"/>
              <a:gd name="connsiteY70" fmla="*/ 4684387 h 4977304"/>
              <a:gd name="connsiteX71" fmla="*/ 7900134 w 12198158"/>
              <a:gd name="connsiteY71" fmla="*/ 4729969 h 4977304"/>
              <a:gd name="connsiteX72" fmla="*/ 7713595 w 12198158"/>
              <a:gd name="connsiteY72" fmla="*/ 4757895 h 4977304"/>
              <a:gd name="connsiteX73" fmla="*/ 7609267 w 12198158"/>
              <a:gd name="connsiteY73" fmla="*/ 4754126 h 4977304"/>
              <a:gd name="connsiteX74" fmla="*/ 7522521 w 12198158"/>
              <a:gd name="connsiteY74" fmla="*/ 4760455 h 4977304"/>
              <a:gd name="connsiteX75" fmla="*/ 7514554 w 12198158"/>
              <a:gd name="connsiteY75" fmla="*/ 4763228 h 4977304"/>
              <a:gd name="connsiteX76" fmla="*/ 7502403 w 12198158"/>
              <a:gd name="connsiteY76" fmla="*/ 4764677 h 4977304"/>
              <a:gd name="connsiteX77" fmla="*/ 7502032 w 12198158"/>
              <a:gd name="connsiteY77" fmla="*/ 4764322 h 4977304"/>
              <a:gd name="connsiteX78" fmla="*/ 7490794 w 12198158"/>
              <a:gd name="connsiteY78" fmla="*/ 4766442 h 4977304"/>
              <a:gd name="connsiteX79" fmla="*/ 7400450 w 12198158"/>
              <a:gd name="connsiteY79" fmla="*/ 4757640 h 4977304"/>
              <a:gd name="connsiteX80" fmla="*/ 7307302 w 12198158"/>
              <a:gd name="connsiteY80" fmla="*/ 4747220 h 4977304"/>
              <a:gd name="connsiteX81" fmla="*/ 7305976 w 12198158"/>
              <a:gd name="connsiteY81" fmla="*/ 4745654 h 4977304"/>
              <a:gd name="connsiteX82" fmla="*/ 7213744 w 12198158"/>
              <a:gd name="connsiteY82" fmla="*/ 4773074 h 4977304"/>
              <a:gd name="connsiteX83" fmla="*/ 7196298 w 12198158"/>
              <a:gd name="connsiteY83" fmla="*/ 4778016 h 4977304"/>
              <a:gd name="connsiteX84" fmla="*/ 7192202 w 12198158"/>
              <a:gd name="connsiteY84" fmla="*/ 4783834 h 4977304"/>
              <a:gd name="connsiteX85" fmla="*/ 7166024 w 12198158"/>
              <a:gd name="connsiteY85" fmla="*/ 4788882 h 4977304"/>
              <a:gd name="connsiteX86" fmla="*/ 7092253 w 12198158"/>
              <a:gd name="connsiteY86" fmla="*/ 4802161 h 4977304"/>
              <a:gd name="connsiteX87" fmla="*/ 7013814 w 12198158"/>
              <a:gd name="connsiteY87" fmla="*/ 4801755 h 4977304"/>
              <a:gd name="connsiteX88" fmla="*/ 6899540 w 12198158"/>
              <a:gd name="connsiteY88" fmla="*/ 4833798 h 4977304"/>
              <a:gd name="connsiteX89" fmla="*/ 6703746 w 12198158"/>
              <a:gd name="connsiteY89" fmla="*/ 4864157 h 4977304"/>
              <a:gd name="connsiteX90" fmla="*/ 6545085 w 12198158"/>
              <a:gd name="connsiteY90" fmla="*/ 4895408 h 4977304"/>
              <a:gd name="connsiteX91" fmla="*/ 6313345 w 12198158"/>
              <a:gd name="connsiteY91" fmla="*/ 4946232 h 4977304"/>
              <a:gd name="connsiteX92" fmla="*/ 6164558 w 12198158"/>
              <a:gd name="connsiteY92" fmla="*/ 4948498 h 4977304"/>
              <a:gd name="connsiteX93" fmla="*/ 6069796 w 12198158"/>
              <a:gd name="connsiteY93" fmla="*/ 4970720 h 4977304"/>
              <a:gd name="connsiteX94" fmla="*/ 6064481 w 12198158"/>
              <a:gd name="connsiteY94" fmla="*/ 4969051 h 4977304"/>
              <a:gd name="connsiteX95" fmla="*/ 6044602 w 12198158"/>
              <a:gd name="connsiteY95" fmla="*/ 4969792 h 4977304"/>
              <a:gd name="connsiteX96" fmla="*/ 6037252 w 12198158"/>
              <a:gd name="connsiteY96" fmla="*/ 4960726 h 4977304"/>
              <a:gd name="connsiteX97" fmla="*/ 6006081 w 12198158"/>
              <a:gd name="connsiteY97" fmla="*/ 4955195 h 4977304"/>
              <a:gd name="connsiteX98" fmla="*/ 5920065 w 12198158"/>
              <a:gd name="connsiteY98" fmla="*/ 4944866 h 4977304"/>
              <a:gd name="connsiteX99" fmla="*/ 5755077 w 12198158"/>
              <a:gd name="connsiteY99" fmla="*/ 4976193 h 4977304"/>
              <a:gd name="connsiteX100" fmla="*/ 5623207 w 12198158"/>
              <a:gd name="connsiteY100" fmla="*/ 4977304 h 4977304"/>
              <a:gd name="connsiteX101" fmla="*/ 5467256 w 12198158"/>
              <a:gd name="connsiteY101" fmla="*/ 4962079 h 4977304"/>
              <a:gd name="connsiteX102" fmla="*/ 5429137 w 12198158"/>
              <a:gd name="connsiteY102" fmla="*/ 4949858 h 4977304"/>
              <a:gd name="connsiteX103" fmla="*/ 5378078 w 12198158"/>
              <a:gd name="connsiteY103" fmla="*/ 4930634 h 4977304"/>
              <a:gd name="connsiteX104" fmla="*/ 5258253 w 12198158"/>
              <a:gd name="connsiteY104" fmla="*/ 4908461 h 4977304"/>
              <a:gd name="connsiteX105" fmla="*/ 5219477 w 12198158"/>
              <a:gd name="connsiteY105" fmla="*/ 4896381 h 4977304"/>
              <a:gd name="connsiteX106" fmla="*/ 5171208 w 12198158"/>
              <a:gd name="connsiteY106" fmla="*/ 4893134 h 4977304"/>
              <a:gd name="connsiteX107" fmla="*/ 5153115 w 12198158"/>
              <a:gd name="connsiteY107" fmla="*/ 4885290 h 4977304"/>
              <a:gd name="connsiteX108" fmla="*/ 5139168 w 12198158"/>
              <a:gd name="connsiteY108" fmla="*/ 4881597 h 4977304"/>
              <a:gd name="connsiteX109" fmla="*/ 5136167 w 12198158"/>
              <a:gd name="connsiteY109" fmla="*/ 4879315 h 4977304"/>
              <a:gd name="connsiteX110" fmla="*/ 5118243 w 12198158"/>
              <a:gd name="connsiteY110" fmla="*/ 4867529 h 4977304"/>
              <a:gd name="connsiteX111" fmla="*/ 5062411 w 12198158"/>
              <a:gd name="connsiteY111" fmla="*/ 4874665 h 4977304"/>
              <a:gd name="connsiteX112" fmla="*/ 5008170 w 12198158"/>
              <a:gd name="connsiteY112" fmla="*/ 4856876 h 4977304"/>
              <a:gd name="connsiteX113" fmla="*/ 4837210 w 12198158"/>
              <a:gd name="connsiteY113" fmla="*/ 4830794 h 4977304"/>
              <a:gd name="connsiteX114" fmla="*/ 4759270 w 12198158"/>
              <a:gd name="connsiteY114" fmla="*/ 4800638 h 4977304"/>
              <a:gd name="connsiteX115" fmla="*/ 4720035 w 12198158"/>
              <a:gd name="connsiteY115" fmla="*/ 4790848 h 4977304"/>
              <a:gd name="connsiteX116" fmla="*/ 4718027 w 12198158"/>
              <a:gd name="connsiteY116" fmla="*/ 4790035 h 4977304"/>
              <a:gd name="connsiteX117" fmla="*/ 4718961 w 12198158"/>
              <a:gd name="connsiteY117" fmla="*/ 4789806 h 4977304"/>
              <a:gd name="connsiteX118" fmla="*/ 4714055 w 12198158"/>
              <a:gd name="connsiteY118" fmla="*/ 4788426 h 4977304"/>
              <a:gd name="connsiteX119" fmla="*/ 4718027 w 12198158"/>
              <a:gd name="connsiteY119" fmla="*/ 4790035 h 4977304"/>
              <a:gd name="connsiteX120" fmla="*/ 4712381 w 12198158"/>
              <a:gd name="connsiteY120" fmla="*/ 4791420 h 4977304"/>
              <a:gd name="connsiteX121" fmla="*/ 4512801 w 12198158"/>
              <a:gd name="connsiteY121" fmla="*/ 4780666 h 4977304"/>
              <a:gd name="connsiteX122" fmla="*/ 4425588 w 12198158"/>
              <a:gd name="connsiteY122" fmla="*/ 4769100 h 4977304"/>
              <a:gd name="connsiteX123" fmla="*/ 4314086 w 12198158"/>
              <a:gd name="connsiteY123" fmla="*/ 4774822 h 4977304"/>
              <a:gd name="connsiteX124" fmla="*/ 4312230 w 12198158"/>
              <a:gd name="connsiteY124" fmla="*/ 4773365 h 4977304"/>
              <a:gd name="connsiteX125" fmla="*/ 4292278 w 12198158"/>
              <a:gd name="connsiteY125" fmla="*/ 4771325 h 4977304"/>
              <a:gd name="connsiteX126" fmla="*/ 4287201 w 12198158"/>
              <a:gd name="connsiteY126" fmla="*/ 4774493 h 4977304"/>
              <a:gd name="connsiteX127" fmla="*/ 4273289 w 12198158"/>
              <a:gd name="connsiteY127" fmla="*/ 4774225 h 4977304"/>
              <a:gd name="connsiteX128" fmla="*/ 4245283 w 12198158"/>
              <a:gd name="connsiteY128" fmla="*/ 4776749 h 4977304"/>
              <a:gd name="connsiteX129" fmla="*/ 4199245 w 12198158"/>
              <a:gd name="connsiteY129" fmla="*/ 4773714 h 4977304"/>
              <a:gd name="connsiteX130" fmla="*/ 4198941 w 12198158"/>
              <a:gd name="connsiteY130" fmla="*/ 4772347 h 4977304"/>
              <a:gd name="connsiteX131" fmla="*/ 4188453 w 12198158"/>
              <a:gd name="connsiteY131" fmla="*/ 4766228 h 4977304"/>
              <a:gd name="connsiteX132" fmla="*/ 4139982 w 12198158"/>
              <a:gd name="connsiteY132" fmla="*/ 4748999 h 4977304"/>
              <a:gd name="connsiteX133" fmla="*/ 4080374 w 12198158"/>
              <a:gd name="connsiteY133" fmla="*/ 4720184 h 4977304"/>
              <a:gd name="connsiteX134" fmla="*/ 4071828 w 12198158"/>
              <a:gd name="connsiteY134" fmla="*/ 4719278 h 4977304"/>
              <a:gd name="connsiteX135" fmla="*/ 4071710 w 12198158"/>
              <a:gd name="connsiteY135" fmla="*/ 4718953 h 4977304"/>
              <a:gd name="connsiteX136" fmla="*/ 4056247 w 12198158"/>
              <a:gd name="connsiteY136" fmla="*/ 4717622 h 4977304"/>
              <a:gd name="connsiteX137" fmla="*/ 4039668 w 12198158"/>
              <a:gd name="connsiteY137" fmla="*/ 4715861 h 4977304"/>
              <a:gd name="connsiteX138" fmla="*/ 4034303 w 12198158"/>
              <a:gd name="connsiteY138" fmla="*/ 4713218 h 4977304"/>
              <a:gd name="connsiteX139" fmla="*/ 4032672 w 12198158"/>
              <a:gd name="connsiteY139" fmla="*/ 4709236 h 4977304"/>
              <a:gd name="connsiteX140" fmla="*/ 4031088 w 12198158"/>
              <a:gd name="connsiteY140" fmla="*/ 4709491 h 4977304"/>
              <a:gd name="connsiteX141" fmla="*/ 4001867 w 12198158"/>
              <a:gd name="connsiteY141" fmla="*/ 4695842 h 4977304"/>
              <a:gd name="connsiteX142" fmla="*/ 3934220 w 12198158"/>
              <a:gd name="connsiteY142" fmla="*/ 4676884 h 4977304"/>
              <a:gd name="connsiteX143" fmla="*/ 3894676 w 12198158"/>
              <a:gd name="connsiteY143" fmla="*/ 4670743 h 4977304"/>
              <a:gd name="connsiteX144" fmla="*/ 3787232 w 12198158"/>
              <a:gd name="connsiteY144" fmla="*/ 4648764 h 4977304"/>
              <a:gd name="connsiteX145" fmla="*/ 3680057 w 12198158"/>
              <a:gd name="connsiteY145" fmla="*/ 4622784 h 4977304"/>
              <a:gd name="connsiteX146" fmla="*/ 3607627 w 12198158"/>
              <a:gd name="connsiteY146" fmla="*/ 4587738 h 4977304"/>
              <a:gd name="connsiteX147" fmla="*/ 3601451 w 12198158"/>
              <a:gd name="connsiteY147" fmla="*/ 4589218 h 4977304"/>
              <a:gd name="connsiteX148" fmla="*/ 3592338 w 12198158"/>
              <a:gd name="connsiteY148" fmla="*/ 4589396 h 4977304"/>
              <a:gd name="connsiteX149" fmla="*/ 3592104 w 12198158"/>
              <a:gd name="connsiteY149" fmla="*/ 4589103 h 4977304"/>
              <a:gd name="connsiteX150" fmla="*/ 3583586 w 12198158"/>
              <a:gd name="connsiteY150" fmla="*/ 4589853 h 4977304"/>
              <a:gd name="connsiteX151" fmla="*/ 3533777 w 12198158"/>
              <a:gd name="connsiteY151" fmla="*/ 4579320 h 4977304"/>
              <a:gd name="connsiteX152" fmla="*/ 3470906 w 12198158"/>
              <a:gd name="connsiteY152" fmla="*/ 4575344 h 4977304"/>
              <a:gd name="connsiteX153" fmla="*/ 3398460 w 12198158"/>
              <a:gd name="connsiteY153" fmla="*/ 4562260 h 4977304"/>
              <a:gd name="connsiteX154" fmla="*/ 3361644 w 12198158"/>
              <a:gd name="connsiteY154" fmla="*/ 4580670 h 4977304"/>
              <a:gd name="connsiteX155" fmla="*/ 3341795 w 12198158"/>
              <a:gd name="connsiteY155" fmla="*/ 4582496 h 4977304"/>
              <a:gd name="connsiteX156" fmla="*/ 3339469 w 12198158"/>
              <a:gd name="connsiteY156" fmla="*/ 4581438 h 4977304"/>
              <a:gd name="connsiteX157" fmla="*/ 3260180 w 12198158"/>
              <a:gd name="connsiteY157" fmla="*/ 4587820 h 4977304"/>
              <a:gd name="connsiteX158" fmla="*/ 3140460 w 12198158"/>
              <a:gd name="connsiteY158" fmla="*/ 4596263 h 4977304"/>
              <a:gd name="connsiteX159" fmla="*/ 3028270 w 12198158"/>
              <a:gd name="connsiteY159" fmla="*/ 4599134 h 4977304"/>
              <a:gd name="connsiteX160" fmla="*/ 2779714 w 12198158"/>
              <a:gd name="connsiteY160" fmla="*/ 4622831 h 4977304"/>
              <a:gd name="connsiteX161" fmla="*/ 2649525 w 12198158"/>
              <a:gd name="connsiteY161" fmla="*/ 4658086 h 4977304"/>
              <a:gd name="connsiteX162" fmla="*/ 2566315 w 12198158"/>
              <a:gd name="connsiteY162" fmla="*/ 4605776 h 4977304"/>
              <a:gd name="connsiteX163" fmla="*/ 2441626 w 12198158"/>
              <a:gd name="connsiteY163" fmla="*/ 4620872 h 4977304"/>
              <a:gd name="connsiteX164" fmla="*/ 2313568 w 12198158"/>
              <a:gd name="connsiteY164" fmla="*/ 4630067 h 4977304"/>
              <a:gd name="connsiteX165" fmla="*/ 2207105 w 12198158"/>
              <a:gd name="connsiteY165" fmla="*/ 4624384 h 4977304"/>
              <a:gd name="connsiteX166" fmla="*/ 2093268 w 12198158"/>
              <a:gd name="connsiteY166" fmla="*/ 4606236 h 4977304"/>
              <a:gd name="connsiteX167" fmla="*/ 1996024 w 12198158"/>
              <a:gd name="connsiteY167" fmla="*/ 4597526 h 4977304"/>
              <a:gd name="connsiteX168" fmla="*/ 1926886 w 12198158"/>
              <a:gd name="connsiteY168" fmla="*/ 4621358 h 4977304"/>
              <a:gd name="connsiteX169" fmla="*/ 1920368 w 12198158"/>
              <a:gd name="connsiteY169" fmla="*/ 4616112 h 4977304"/>
              <a:gd name="connsiteX170" fmla="*/ 1871831 w 12198158"/>
              <a:gd name="connsiteY170" fmla="*/ 4617844 h 4977304"/>
              <a:gd name="connsiteX171" fmla="*/ 1785463 w 12198158"/>
              <a:gd name="connsiteY171" fmla="*/ 4647841 h 4977304"/>
              <a:gd name="connsiteX172" fmla="*/ 1737045 w 12198158"/>
              <a:gd name="connsiteY172" fmla="*/ 4642356 h 4977304"/>
              <a:gd name="connsiteX173" fmla="*/ 1673954 w 12198158"/>
              <a:gd name="connsiteY173" fmla="*/ 4624601 h 4977304"/>
              <a:gd name="connsiteX174" fmla="*/ 1602834 w 12198158"/>
              <a:gd name="connsiteY174" fmla="*/ 4640924 h 4977304"/>
              <a:gd name="connsiteX175" fmla="*/ 1490351 w 12198158"/>
              <a:gd name="connsiteY175" fmla="*/ 4613132 h 4977304"/>
              <a:gd name="connsiteX176" fmla="*/ 1149212 w 12198158"/>
              <a:gd name="connsiteY176" fmla="*/ 4564210 h 4977304"/>
              <a:gd name="connsiteX177" fmla="*/ 938574 w 12198158"/>
              <a:gd name="connsiteY177" fmla="*/ 4566821 h 4977304"/>
              <a:gd name="connsiteX178" fmla="*/ 857697 w 12198158"/>
              <a:gd name="connsiteY178" fmla="*/ 4525391 h 4977304"/>
              <a:gd name="connsiteX179" fmla="*/ 836981 w 12198158"/>
              <a:gd name="connsiteY179" fmla="*/ 4526708 h 4977304"/>
              <a:gd name="connsiteX180" fmla="*/ 816264 w 12198158"/>
              <a:gd name="connsiteY180" fmla="*/ 4524575 h 4977304"/>
              <a:gd name="connsiteX181" fmla="*/ 810965 w 12198158"/>
              <a:gd name="connsiteY181" fmla="*/ 4527718 h 4977304"/>
              <a:gd name="connsiteX182" fmla="*/ 796509 w 12198158"/>
              <a:gd name="connsiteY182" fmla="*/ 4527387 h 4977304"/>
              <a:gd name="connsiteX183" fmla="*/ 767389 w 12198158"/>
              <a:gd name="connsiteY183" fmla="*/ 4529784 h 4977304"/>
              <a:gd name="connsiteX184" fmla="*/ 762544 w 12198158"/>
              <a:gd name="connsiteY184" fmla="*/ 4527372 h 4977304"/>
              <a:gd name="connsiteX185" fmla="*/ 719567 w 12198158"/>
              <a:gd name="connsiteY185" fmla="*/ 4526534 h 4977304"/>
              <a:gd name="connsiteX186" fmla="*/ 719262 w 12198158"/>
              <a:gd name="connsiteY186" fmla="*/ 4525164 h 4977304"/>
              <a:gd name="connsiteX187" fmla="*/ 708402 w 12198158"/>
              <a:gd name="connsiteY187" fmla="*/ 4518999 h 4977304"/>
              <a:gd name="connsiteX188" fmla="*/ 596394 w 12198158"/>
              <a:gd name="connsiteY188" fmla="*/ 4472455 h 4977304"/>
              <a:gd name="connsiteX189" fmla="*/ 578149 w 12198158"/>
              <a:gd name="connsiteY189" fmla="*/ 4469575 h 4977304"/>
              <a:gd name="connsiteX190" fmla="*/ 571336 w 12198158"/>
              <a:gd name="connsiteY190" fmla="*/ 4469781 h 4977304"/>
              <a:gd name="connsiteX191" fmla="*/ 444802 w 12198158"/>
              <a:gd name="connsiteY191" fmla="*/ 4428480 h 4977304"/>
              <a:gd name="connsiteX192" fmla="*/ 403746 w 12198158"/>
              <a:gd name="connsiteY192" fmla="*/ 4422157 h 4977304"/>
              <a:gd name="connsiteX193" fmla="*/ 292240 w 12198158"/>
              <a:gd name="connsiteY193" fmla="*/ 4399681 h 4977304"/>
              <a:gd name="connsiteX194" fmla="*/ 118302 w 12198158"/>
              <a:gd name="connsiteY194" fmla="*/ 4343421 h 4977304"/>
              <a:gd name="connsiteX195" fmla="*/ 15516 w 12198158"/>
              <a:gd name="connsiteY195" fmla="*/ 4340320 h 4977304"/>
              <a:gd name="connsiteX196" fmla="*/ 2 w 12198158"/>
              <a:gd name="connsiteY196" fmla="*/ 4334381 h 4977304"/>
              <a:gd name="connsiteX197" fmla="*/ 2 w 12198158"/>
              <a:gd name="connsiteY197" fmla="*/ 3589361 h 4977304"/>
              <a:gd name="connsiteX198" fmla="*/ 0 w 12198158"/>
              <a:gd name="connsiteY198" fmla="*/ 3589361 h 4977304"/>
              <a:gd name="connsiteX199" fmla="*/ 0 w 12198158"/>
              <a:gd name="connsiteY199" fmla="*/ 3513036 h 4977304"/>
              <a:gd name="connsiteX200" fmla="*/ 0 w 12198158"/>
              <a:gd name="connsiteY200" fmla="*/ 2672265 h 4977304"/>
              <a:gd name="connsiteX201" fmla="*/ 0 w 12198158"/>
              <a:gd name="connsiteY201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2672265 h 4977304"/>
              <a:gd name="connsiteX200" fmla="*/ 0 w 12198158"/>
              <a:gd name="connsiteY200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0 w 12198158"/>
              <a:gd name="connsiteY196" fmla="*/ 0 h 4977304"/>
              <a:gd name="connsiteX0" fmla="*/ 0 w 12198158"/>
              <a:gd name="connsiteY0" fmla="*/ 0 h 5453385"/>
              <a:gd name="connsiteX1" fmla="*/ 12192000 w 12198158"/>
              <a:gd name="connsiteY1" fmla="*/ 476081 h 5453385"/>
              <a:gd name="connsiteX2" fmla="*/ 12198158 w 12198158"/>
              <a:gd name="connsiteY2" fmla="*/ 4140646 h 5453385"/>
              <a:gd name="connsiteX3" fmla="*/ 12132764 w 12198158"/>
              <a:gd name="connsiteY3" fmla="*/ 4224573 h 5453385"/>
              <a:gd name="connsiteX4" fmla="*/ 12053056 w 12198158"/>
              <a:gd name="connsiteY4" fmla="*/ 4225834 h 5453385"/>
              <a:gd name="connsiteX5" fmla="*/ 11938513 w 12198158"/>
              <a:gd name="connsiteY5" fmla="*/ 4230448 h 5453385"/>
              <a:gd name="connsiteX6" fmla="*/ 11853342 w 12198158"/>
              <a:gd name="connsiteY6" fmla="*/ 4258769 h 5453385"/>
              <a:gd name="connsiteX7" fmla="*/ 11704569 w 12198158"/>
              <a:gd name="connsiteY7" fmla="*/ 4315417 h 5453385"/>
              <a:gd name="connsiteX8" fmla="*/ 11577641 w 12198158"/>
              <a:gd name="connsiteY8" fmla="*/ 4362077 h 5453385"/>
              <a:gd name="connsiteX9" fmla="*/ 11508791 w 12198158"/>
              <a:gd name="connsiteY9" fmla="*/ 4445364 h 5453385"/>
              <a:gd name="connsiteX10" fmla="*/ 11388373 w 12198158"/>
              <a:gd name="connsiteY10" fmla="*/ 4503521 h 5453385"/>
              <a:gd name="connsiteX11" fmla="*/ 11276406 w 12198158"/>
              <a:gd name="connsiteY11" fmla="*/ 4532180 h 5453385"/>
              <a:gd name="connsiteX12" fmla="*/ 11190251 w 12198158"/>
              <a:gd name="connsiteY12" fmla="*/ 4549353 h 5453385"/>
              <a:gd name="connsiteX13" fmla="*/ 11139995 w 12198158"/>
              <a:gd name="connsiteY13" fmla="*/ 4557892 h 5453385"/>
              <a:gd name="connsiteX14" fmla="*/ 11040727 w 12198158"/>
              <a:gd name="connsiteY14" fmla="*/ 4557190 h 5453385"/>
              <a:gd name="connsiteX15" fmla="*/ 10969005 w 12198158"/>
              <a:gd name="connsiteY15" fmla="*/ 4567235 h 5453385"/>
              <a:gd name="connsiteX16" fmla="*/ 10899772 w 12198158"/>
              <a:gd name="connsiteY16" fmla="*/ 4598938 h 5453385"/>
              <a:gd name="connsiteX17" fmla="*/ 10838983 w 12198158"/>
              <a:gd name="connsiteY17" fmla="*/ 4631872 h 5453385"/>
              <a:gd name="connsiteX18" fmla="*/ 10769520 w 12198158"/>
              <a:gd name="connsiteY18" fmla="*/ 4674655 h 5453385"/>
              <a:gd name="connsiteX19" fmla="*/ 10570843 w 12198158"/>
              <a:gd name="connsiteY19" fmla="*/ 4731505 h 5453385"/>
              <a:gd name="connsiteX20" fmla="*/ 10512263 w 12198158"/>
              <a:gd name="connsiteY20" fmla="*/ 4767779 h 5453385"/>
              <a:gd name="connsiteX21" fmla="*/ 10439016 w 12198158"/>
              <a:gd name="connsiteY21" fmla="*/ 4770014 h 5453385"/>
              <a:gd name="connsiteX22" fmla="*/ 10376941 w 12198158"/>
              <a:gd name="connsiteY22" fmla="*/ 4774192 h 5453385"/>
              <a:gd name="connsiteX23" fmla="*/ 10329960 w 12198158"/>
              <a:gd name="connsiteY23" fmla="*/ 4774855 h 5453385"/>
              <a:gd name="connsiteX24" fmla="*/ 10254256 w 12198158"/>
              <a:gd name="connsiteY24" fmla="*/ 4785445 h 5453385"/>
              <a:gd name="connsiteX25" fmla="*/ 10119745 w 12198158"/>
              <a:gd name="connsiteY25" fmla="*/ 4797950 h 5453385"/>
              <a:gd name="connsiteX26" fmla="*/ 10075444 w 12198158"/>
              <a:gd name="connsiteY26" fmla="*/ 4800225 h 5453385"/>
              <a:gd name="connsiteX27" fmla="*/ 10032543 w 12198158"/>
              <a:gd name="connsiteY27" fmla="*/ 4798418 h 5453385"/>
              <a:gd name="connsiteX28" fmla="*/ 9953375 w 12198158"/>
              <a:gd name="connsiteY28" fmla="*/ 4815267 h 5453385"/>
              <a:gd name="connsiteX29" fmla="*/ 9841223 w 12198158"/>
              <a:gd name="connsiteY29" fmla="*/ 4822617 h 5453385"/>
              <a:gd name="connsiteX30" fmla="*/ 9721820 w 12198158"/>
              <a:gd name="connsiteY30" fmla="*/ 4844562 h 5453385"/>
              <a:gd name="connsiteX31" fmla="*/ 9578114 w 12198158"/>
              <a:gd name="connsiteY31" fmla="*/ 4856964 h 5453385"/>
              <a:gd name="connsiteX32" fmla="*/ 9336820 w 12198158"/>
              <a:gd name="connsiteY32" fmla="*/ 4906595 h 5453385"/>
              <a:gd name="connsiteX33" fmla="*/ 9272837 w 12198158"/>
              <a:gd name="connsiteY33" fmla="*/ 4967726 h 5453385"/>
              <a:gd name="connsiteX34" fmla="*/ 9188677 w 12198158"/>
              <a:gd name="connsiteY34" fmla="*/ 4973909 h 5453385"/>
              <a:gd name="connsiteX35" fmla="*/ 9183116 w 12198158"/>
              <a:gd name="connsiteY35" fmla="*/ 4983943 h 5453385"/>
              <a:gd name="connsiteX36" fmla="*/ 9145128 w 12198158"/>
              <a:gd name="connsiteY36" fmla="*/ 4996108 h 5453385"/>
              <a:gd name="connsiteX37" fmla="*/ 9144106 w 12198158"/>
              <a:gd name="connsiteY37" fmla="*/ 4994951 h 5453385"/>
              <a:gd name="connsiteX38" fmla="*/ 9131223 w 12198158"/>
              <a:gd name="connsiteY38" fmla="*/ 4992596 h 5453385"/>
              <a:gd name="connsiteX39" fmla="*/ 9107733 w 12198158"/>
              <a:gd name="connsiteY39" fmla="*/ 4991112 h 5453385"/>
              <a:gd name="connsiteX40" fmla="*/ 9047414 w 12198158"/>
              <a:gd name="connsiteY40" fmla="*/ 4982084 h 5453385"/>
              <a:gd name="connsiteX41" fmla="*/ 8999479 w 12198158"/>
              <a:gd name="connsiteY41" fmla="*/ 4985651 h 5453385"/>
              <a:gd name="connsiteX42" fmla="*/ 8999194 w 12198158"/>
              <a:gd name="connsiteY42" fmla="*/ 4985390 h 5453385"/>
              <a:gd name="connsiteX43" fmla="*/ 8990231 w 12198158"/>
              <a:gd name="connsiteY43" fmla="*/ 4986706 h 5453385"/>
              <a:gd name="connsiteX44" fmla="*/ 8984397 w 12198158"/>
              <a:gd name="connsiteY44" fmla="*/ 4988944 h 5453385"/>
              <a:gd name="connsiteX45" fmla="*/ 8968351 w 12198158"/>
              <a:gd name="connsiteY45" fmla="*/ 4992447 h 5453385"/>
              <a:gd name="connsiteX46" fmla="*/ 8962029 w 12198158"/>
              <a:gd name="connsiteY46" fmla="*/ 4991687 h 5453385"/>
              <a:gd name="connsiteX47" fmla="*/ 8957069 w 12198158"/>
              <a:gd name="connsiteY47" fmla="*/ 4989271 h 5453385"/>
              <a:gd name="connsiteX48" fmla="*/ 8889695 w 12198158"/>
              <a:gd name="connsiteY48" fmla="*/ 5009620 h 5453385"/>
              <a:gd name="connsiteX49" fmla="*/ 8746606 w 12198158"/>
              <a:gd name="connsiteY49" fmla="*/ 5006694 h 5453385"/>
              <a:gd name="connsiteX50" fmla="*/ 8702038 w 12198158"/>
              <a:gd name="connsiteY50" fmla="*/ 5008976 h 5453385"/>
              <a:gd name="connsiteX51" fmla="*/ 8590337 w 12198158"/>
              <a:gd name="connsiteY51" fmla="*/ 5018285 h 5453385"/>
              <a:gd name="connsiteX52" fmla="*/ 8519543 w 12198158"/>
              <a:gd name="connsiteY52" fmla="*/ 5002167 h 5453385"/>
              <a:gd name="connsiteX53" fmla="*/ 8505306 w 12198158"/>
              <a:gd name="connsiteY53" fmla="*/ 5008590 h 5453385"/>
              <a:gd name="connsiteX54" fmla="*/ 8500493 w 12198158"/>
              <a:gd name="connsiteY54" fmla="*/ 5011849 h 5453385"/>
              <a:gd name="connsiteX55" fmla="*/ 8492299 w 12198158"/>
              <a:gd name="connsiteY55" fmla="*/ 5014823 h 5453385"/>
              <a:gd name="connsiteX56" fmla="*/ 8491926 w 12198158"/>
              <a:gd name="connsiteY56" fmla="*/ 5014628 h 5453385"/>
              <a:gd name="connsiteX57" fmla="*/ 8484586 w 12198158"/>
              <a:gd name="connsiteY57" fmla="*/ 5017941 h 5453385"/>
              <a:gd name="connsiteX58" fmla="*/ 8361601 w 12198158"/>
              <a:gd name="connsiteY58" fmla="*/ 5033190 h 5453385"/>
              <a:gd name="connsiteX59" fmla="*/ 8348227 w 12198158"/>
              <a:gd name="connsiteY59" fmla="*/ 5033401 h 5453385"/>
              <a:gd name="connsiteX60" fmla="*/ 8346801 w 12198158"/>
              <a:gd name="connsiteY60" fmla="*/ 5032489 h 5453385"/>
              <a:gd name="connsiteX61" fmla="*/ 8308886 w 12198158"/>
              <a:gd name="connsiteY61" fmla="*/ 5051758 h 5453385"/>
              <a:gd name="connsiteX62" fmla="*/ 8289640 w 12198158"/>
              <a:gd name="connsiteY62" fmla="*/ 5066848 h 5453385"/>
              <a:gd name="connsiteX63" fmla="*/ 8278750 w 12198158"/>
              <a:gd name="connsiteY63" fmla="*/ 5073172 h 5453385"/>
              <a:gd name="connsiteX64" fmla="*/ 8277624 w 12198158"/>
              <a:gd name="connsiteY64" fmla="*/ 5077997 h 5453385"/>
              <a:gd name="connsiteX65" fmla="*/ 8260561 w 12198158"/>
              <a:gd name="connsiteY65" fmla="*/ 5085789 h 5453385"/>
              <a:gd name="connsiteX66" fmla="*/ 8257864 w 12198158"/>
              <a:gd name="connsiteY66" fmla="*/ 5085539 h 5453385"/>
              <a:gd name="connsiteX67" fmla="*/ 8246529 w 12198158"/>
              <a:gd name="connsiteY67" fmla="*/ 5096229 h 5453385"/>
              <a:gd name="connsiteX68" fmla="*/ 8240334 w 12198158"/>
              <a:gd name="connsiteY68" fmla="*/ 5110338 h 5453385"/>
              <a:gd name="connsiteX69" fmla="*/ 8084875 w 12198158"/>
              <a:gd name="connsiteY69" fmla="*/ 5160468 h 5453385"/>
              <a:gd name="connsiteX70" fmla="*/ 7900134 w 12198158"/>
              <a:gd name="connsiteY70" fmla="*/ 5206050 h 5453385"/>
              <a:gd name="connsiteX71" fmla="*/ 7713595 w 12198158"/>
              <a:gd name="connsiteY71" fmla="*/ 5233976 h 5453385"/>
              <a:gd name="connsiteX72" fmla="*/ 7609267 w 12198158"/>
              <a:gd name="connsiteY72" fmla="*/ 5230207 h 5453385"/>
              <a:gd name="connsiteX73" fmla="*/ 7522521 w 12198158"/>
              <a:gd name="connsiteY73" fmla="*/ 5236536 h 5453385"/>
              <a:gd name="connsiteX74" fmla="*/ 7514554 w 12198158"/>
              <a:gd name="connsiteY74" fmla="*/ 5239309 h 5453385"/>
              <a:gd name="connsiteX75" fmla="*/ 7502403 w 12198158"/>
              <a:gd name="connsiteY75" fmla="*/ 5240758 h 5453385"/>
              <a:gd name="connsiteX76" fmla="*/ 7502032 w 12198158"/>
              <a:gd name="connsiteY76" fmla="*/ 5240403 h 5453385"/>
              <a:gd name="connsiteX77" fmla="*/ 7490794 w 12198158"/>
              <a:gd name="connsiteY77" fmla="*/ 5242523 h 5453385"/>
              <a:gd name="connsiteX78" fmla="*/ 7400450 w 12198158"/>
              <a:gd name="connsiteY78" fmla="*/ 5233721 h 5453385"/>
              <a:gd name="connsiteX79" fmla="*/ 7307302 w 12198158"/>
              <a:gd name="connsiteY79" fmla="*/ 5223301 h 5453385"/>
              <a:gd name="connsiteX80" fmla="*/ 7305976 w 12198158"/>
              <a:gd name="connsiteY80" fmla="*/ 5221735 h 5453385"/>
              <a:gd name="connsiteX81" fmla="*/ 7213744 w 12198158"/>
              <a:gd name="connsiteY81" fmla="*/ 5249155 h 5453385"/>
              <a:gd name="connsiteX82" fmla="*/ 7196298 w 12198158"/>
              <a:gd name="connsiteY82" fmla="*/ 5254097 h 5453385"/>
              <a:gd name="connsiteX83" fmla="*/ 7192202 w 12198158"/>
              <a:gd name="connsiteY83" fmla="*/ 5259915 h 5453385"/>
              <a:gd name="connsiteX84" fmla="*/ 7166024 w 12198158"/>
              <a:gd name="connsiteY84" fmla="*/ 5264963 h 5453385"/>
              <a:gd name="connsiteX85" fmla="*/ 7092253 w 12198158"/>
              <a:gd name="connsiteY85" fmla="*/ 5278242 h 5453385"/>
              <a:gd name="connsiteX86" fmla="*/ 7013814 w 12198158"/>
              <a:gd name="connsiteY86" fmla="*/ 5277836 h 5453385"/>
              <a:gd name="connsiteX87" fmla="*/ 6899540 w 12198158"/>
              <a:gd name="connsiteY87" fmla="*/ 5309879 h 5453385"/>
              <a:gd name="connsiteX88" fmla="*/ 6703746 w 12198158"/>
              <a:gd name="connsiteY88" fmla="*/ 5340238 h 5453385"/>
              <a:gd name="connsiteX89" fmla="*/ 6545085 w 12198158"/>
              <a:gd name="connsiteY89" fmla="*/ 5371489 h 5453385"/>
              <a:gd name="connsiteX90" fmla="*/ 6313345 w 12198158"/>
              <a:gd name="connsiteY90" fmla="*/ 5422313 h 5453385"/>
              <a:gd name="connsiteX91" fmla="*/ 6164558 w 12198158"/>
              <a:gd name="connsiteY91" fmla="*/ 5424579 h 5453385"/>
              <a:gd name="connsiteX92" fmla="*/ 6069796 w 12198158"/>
              <a:gd name="connsiteY92" fmla="*/ 5446801 h 5453385"/>
              <a:gd name="connsiteX93" fmla="*/ 6064481 w 12198158"/>
              <a:gd name="connsiteY93" fmla="*/ 5445132 h 5453385"/>
              <a:gd name="connsiteX94" fmla="*/ 6044602 w 12198158"/>
              <a:gd name="connsiteY94" fmla="*/ 5445873 h 5453385"/>
              <a:gd name="connsiteX95" fmla="*/ 6037252 w 12198158"/>
              <a:gd name="connsiteY95" fmla="*/ 5436807 h 5453385"/>
              <a:gd name="connsiteX96" fmla="*/ 6006081 w 12198158"/>
              <a:gd name="connsiteY96" fmla="*/ 5431276 h 5453385"/>
              <a:gd name="connsiteX97" fmla="*/ 5920065 w 12198158"/>
              <a:gd name="connsiteY97" fmla="*/ 5420947 h 5453385"/>
              <a:gd name="connsiteX98" fmla="*/ 5755077 w 12198158"/>
              <a:gd name="connsiteY98" fmla="*/ 5452274 h 5453385"/>
              <a:gd name="connsiteX99" fmla="*/ 5623207 w 12198158"/>
              <a:gd name="connsiteY99" fmla="*/ 5453385 h 5453385"/>
              <a:gd name="connsiteX100" fmla="*/ 5467256 w 12198158"/>
              <a:gd name="connsiteY100" fmla="*/ 5438160 h 5453385"/>
              <a:gd name="connsiteX101" fmla="*/ 5429137 w 12198158"/>
              <a:gd name="connsiteY101" fmla="*/ 5425939 h 5453385"/>
              <a:gd name="connsiteX102" fmla="*/ 5378078 w 12198158"/>
              <a:gd name="connsiteY102" fmla="*/ 5406715 h 5453385"/>
              <a:gd name="connsiteX103" fmla="*/ 5258253 w 12198158"/>
              <a:gd name="connsiteY103" fmla="*/ 5384542 h 5453385"/>
              <a:gd name="connsiteX104" fmla="*/ 5219477 w 12198158"/>
              <a:gd name="connsiteY104" fmla="*/ 5372462 h 5453385"/>
              <a:gd name="connsiteX105" fmla="*/ 5171208 w 12198158"/>
              <a:gd name="connsiteY105" fmla="*/ 5369215 h 5453385"/>
              <a:gd name="connsiteX106" fmla="*/ 5153115 w 12198158"/>
              <a:gd name="connsiteY106" fmla="*/ 5361371 h 5453385"/>
              <a:gd name="connsiteX107" fmla="*/ 5139168 w 12198158"/>
              <a:gd name="connsiteY107" fmla="*/ 5357678 h 5453385"/>
              <a:gd name="connsiteX108" fmla="*/ 5136167 w 12198158"/>
              <a:gd name="connsiteY108" fmla="*/ 5355396 h 5453385"/>
              <a:gd name="connsiteX109" fmla="*/ 5118243 w 12198158"/>
              <a:gd name="connsiteY109" fmla="*/ 5343610 h 5453385"/>
              <a:gd name="connsiteX110" fmla="*/ 5062411 w 12198158"/>
              <a:gd name="connsiteY110" fmla="*/ 5350746 h 5453385"/>
              <a:gd name="connsiteX111" fmla="*/ 5008170 w 12198158"/>
              <a:gd name="connsiteY111" fmla="*/ 5332957 h 5453385"/>
              <a:gd name="connsiteX112" fmla="*/ 4837210 w 12198158"/>
              <a:gd name="connsiteY112" fmla="*/ 5306875 h 5453385"/>
              <a:gd name="connsiteX113" fmla="*/ 4759270 w 12198158"/>
              <a:gd name="connsiteY113" fmla="*/ 5276719 h 5453385"/>
              <a:gd name="connsiteX114" fmla="*/ 4720035 w 12198158"/>
              <a:gd name="connsiteY114" fmla="*/ 5266929 h 5453385"/>
              <a:gd name="connsiteX115" fmla="*/ 4718027 w 12198158"/>
              <a:gd name="connsiteY115" fmla="*/ 5266116 h 5453385"/>
              <a:gd name="connsiteX116" fmla="*/ 4718961 w 12198158"/>
              <a:gd name="connsiteY116" fmla="*/ 5265887 h 5453385"/>
              <a:gd name="connsiteX117" fmla="*/ 4714055 w 12198158"/>
              <a:gd name="connsiteY117" fmla="*/ 5264507 h 5453385"/>
              <a:gd name="connsiteX118" fmla="*/ 4718027 w 12198158"/>
              <a:gd name="connsiteY118" fmla="*/ 5266116 h 5453385"/>
              <a:gd name="connsiteX119" fmla="*/ 4712381 w 12198158"/>
              <a:gd name="connsiteY119" fmla="*/ 5267501 h 5453385"/>
              <a:gd name="connsiteX120" fmla="*/ 4512801 w 12198158"/>
              <a:gd name="connsiteY120" fmla="*/ 5256747 h 5453385"/>
              <a:gd name="connsiteX121" fmla="*/ 4425588 w 12198158"/>
              <a:gd name="connsiteY121" fmla="*/ 5245181 h 5453385"/>
              <a:gd name="connsiteX122" fmla="*/ 4314086 w 12198158"/>
              <a:gd name="connsiteY122" fmla="*/ 5250903 h 5453385"/>
              <a:gd name="connsiteX123" fmla="*/ 4312230 w 12198158"/>
              <a:gd name="connsiteY123" fmla="*/ 5249446 h 5453385"/>
              <a:gd name="connsiteX124" fmla="*/ 4292278 w 12198158"/>
              <a:gd name="connsiteY124" fmla="*/ 5247406 h 5453385"/>
              <a:gd name="connsiteX125" fmla="*/ 4287201 w 12198158"/>
              <a:gd name="connsiteY125" fmla="*/ 5250574 h 5453385"/>
              <a:gd name="connsiteX126" fmla="*/ 4273289 w 12198158"/>
              <a:gd name="connsiteY126" fmla="*/ 5250306 h 5453385"/>
              <a:gd name="connsiteX127" fmla="*/ 4245283 w 12198158"/>
              <a:gd name="connsiteY127" fmla="*/ 5252830 h 5453385"/>
              <a:gd name="connsiteX128" fmla="*/ 4199245 w 12198158"/>
              <a:gd name="connsiteY128" fmla="*/ 5249795 h 5453385"/>
              <a:gd name="connsiteX129" fmla="*/ 4198941 w 12198158"/>
              <a:gd name="connsiteY129" fmla="*/ 5248428 h 5453385"/>
              <a:gd name="connsiteX130" fmla="*/ 4188453 w 12198158"/>
              <a:gd name="connsiteY130" fmla="*/ 5242309 h 5453385"/>
              <a:gd name="connsiteX131" fmla="*/ 4139982 w 12198158"/>
              <a:gd name="connsiteY131" fmla="*/ 5225080 h 5453385"/>
              <a:gd name="connsiteX132" fmla="*/ 4080374 w 12198158"/>
              <a:gd name="connsiteY132" fmla="*/ 5196265 h 5453385"/>
              <a:gd name="connsiteX133" fmla="*/ 4071828 w 12198158"/>
              <a:gd name="connsiteY133" fmla="*/ 5195359 h 5453385"/>
              <a:gd name="connsiteX134" fmla="*/ 4071710 w 12198158"/>
              <a:gd name="connsiteY134" fmla="*/ 5195034 h 5453385"/>
              <a:gd name="connsiteX135" fmla="*/ 4056247 w 12198158"/>
              <a:gd name="connsiteY135" fmla="*/ 5193703 h 5453385"/>
              <a:gd name="connsiteX136" fmla="*/ 4039668 w 12198158"/>
              <a:gd name="connsiteY136" fmla="*/ 5191942 h 5453385"/>
              <a:gd name="connsiteX137" fmla="*/ 4034303 w 12198158"/>
              <a:gd name="connsiteY137" fmla="*/ 5189299 h 5453385"/>
              <a:gd name="connsiteX138" fmla="*/ 4032672 w 12198158"/>
              <a:gd name="connsiteY138" fmla="*/ 5185317 h 5453385"/>
              <a:gd name="connsiteX139" fmla="*/ 4031088 w 12198158"/>
              <a:gd name="connsiteY139" fmla="*/ 5185572 h 5453385"/>
              <a:gd name="connsiteX140" fmla="*/ 4001867 w 12198158"/>
              <a:gd name="connsiteY140" fmla="*/ 5171923 h 5453385"/>
              <a:gd name="connsiteX141" fmla="*/ 3934220 w 12198158"/>
              <a:gd name="connsiteY141" fmla="*/ 5152965 h 5453385"/>
              <a:gd name="connsiteX142" fmla="*/ 3894676 w 12198158"/>
              <a:gd name="connsiteY142" fmla="*/ 5146824 h 5453385"/>
              <a:gd name="connsiteX143" fmla="*/ 3787232 w 12198158"/>
              <a:gd name="connsiteY143" fmla="*/ 5124845 h 5453385"/>
              <a:gd name="connsiteX144" fmla="*/ 3680057 w 12198158"/>
              <a:gd name="connsiteY144" fmla="*/ 5098865 h 5453385"/>
              <a:gd name="connsiteX145" fmla="*/ 3607627 w 12198158"/>
              <a:gd name="connsiteY145" fmla="*/ 5063819 h 5453385"/>
              <a:gd name="connsiteX146" fmla="*/ 3601451 w 12198158"/>
              <a:gd name="connsiteY146" fmla="*/ 5065299 h 5453385"/>
              <a:gd name="connsiteX147" fmla="*/ 3592338 w 12198158"/>
              <a:gd name="connsiteY147" fmla="*/ 5065477 h 5453385"/>
              <a:gd name="connsiteX148" fmla="*/ 3592104 w 12198158"/>
              <a:gd name="connsiteY148" fmla="*/ 5065184 h 5453385"/>
              <a:gd name="connsiteX149" fmla="*/ 3583586 w 12198158"/>
              <a:gd name="connsiteY149" fmla="*/ 5065934 h 5453385"/>
              <a:gd name="connsiteX150" fmla="*/ 3533777 w 12198158"/>
              <a:gd name="connsiteY150" fmla="*/ 5055401 h 5453385"/>
              <a:gd name="connsiteX151" fmla="*/ 3470906 w 12198158"/>
              <a:gd name="connsiteY151" fmla="*/ 5051425 h 5453385"/>
              <a:gd name="connsiteX152" fmla="*/ 3398460 w 12198158"/>
              <a:gd name="connsiteY152" fmla="*/ 5038341 h 5453385"/>
              <a:gd name="connsiteX153" fmla="*/ 3361644 w 12198158"/>
              <a:gd name="connsiteY153" fmla="*/ 5056751 h 5453385"/>
              <a:gd name="connsiteX154" fmla="*/ 3341795 w 12198158"/>
              <a:gd name="connsiteY154" fmla="*/ 5058577 h 5453385"/>
              <a:gd name="connsiteX155" fmla="*/ 3339469 w 12198158"/>
              <a:gd name="connsiteY155" fmla="*/ 5057519 h 5453385"/>
              <a:gd name="connsiteX156" fmla="*/ 3260180 w 12198158"/>
              <a:gd name="connsiteY156" fmla="*/ 5063901 h 5453385"/>
              <a:gd name="connsiteX157" fmla="*/ 3140460 w 12198158"/>
              <a:gd name="connsiteY157" fmla="*/ 5072344 h 5453385"/>
              <a:gd name="connsiteX158" fmla="*/ 3028270 w 12198158"/>
              <a:gd name="connsiteY158" fmla="*/ 5075215 h 5453385"/>
              <a:gd name="connsiteX159" fmla="*/ 2779714 w 12198158"/>
              <a:gd name="connsiteY159" fmla="*/ 5098912 h 5453385"/>
              <a:gd name="connsiteX160" fmla="*/ 2649525 w 12198158"/>
              <a:gd name="connsiteY160" fmla="*/ 5134167 h 5453385"/>
              <a:gd name="connsiteX161" fmla="*/ 2566315 w 12198158"/>
              <a:gd name="connsiteY161" fmla="*/ 5081857 h 5453385"/>
              <a:gd name="connsiteX162" fmla="*/ 2441626 w 12198158"/>
              <a:gd name="connsiteY162" fmla="*/ 5096953 h 5453385"/>
              <a:gd name="connsiteX163" fmla="*/ 2313568 w 12198158"/>
              <a:gd name="connsiteY163" fmla="*/ 5106148 h 5453385"/>
              <a:gd name="connsiteX164" fmla="*/ 2207105 w 12198158"/>
              <a:gd name="connsiteY164" fmla="*/ 5100465 h 5453385"/>
              <a:gd name="connsiteX165" fmla="*/ 2093268 w 12198158"/>
              <a:gd name="connsiteY165" fmla="*/ 5082317 h 5453385"/>
              <a:gd name="connsiteX166" fmla="*/ 1996024 w 12198158"/>
              <a:gd name="connsiteY166" fmla="*/ 5073607 h 5453385"/>
              <a:gd name="connsiteX167" fmla="*/ 1926886 w 12198158"/>
              <a:gd name="connsiteY167" fmla="*/ 5097439 h 5453385"/>
              <a:gd name="connsiteX168" fmla="*/ 1920368 w 12198158"/>
              <a:gd name="connsiteY168" fmla="*/ 5092193 h 5453385"/>
              <a:gd name="connsiteX169" fmla="*/ 1871831 w 12198158"/>
              <a:gd name="connsiteY169" fmla="*/ 5093925 h 5453385"/>
              <a:gd name="connsiteX170" fmla="*/ 1785463 w 12198158"/>
              <a:gd name="connsiteY170" fmla="*/ 5123922 h 5453385"/>
              <a:gd name="connsiteX171" fmla="*/ 1737045 w 12198158"/>
              <a:gd name="connsiteY171" fmla="*/ 5118437 h 5453385"/>
              <a:gd name="connsiteX172" fmla="*/ 1673954 w 12198158"/>
              <a:gd name="connsiteY172" fmla="*/ 5100682 h 5453385"/>
              <a:gd name="connsiteX173" fmla="*/ 1602834 w 12198158"/>
              <a:gd name="connsiteY173" fmla="*/ 5117005 h 5453385"/>
              <a:gd name="connsiteX174" fmla="*/ 1490351 w 12198158"/>
              <a:gd name="connsiteY174" fmla="*/ 5089213 h 5453385"/>
              <a:gd name="connsiteX175" fmla="*/ 1149212 w 12198158"/>
              <a:gd name="connsiteY175" fmla="*/ 5040291 h 5453385"/>
              <a:gd name="connsiteX176" fmla="*/ 938574 w 12198158"/>
              <a:gd name="connsiteY176" fmla="*/ 5042902 h 5453385"/>
              <a:gd name="connsiteX177" fmla="*/ 857697 w 12198158"/>
              <a:gd name="connsiteY177" fmla="*/ 5001472 h 5453385"/>
              <a:gd name="connsiteX178" fmla="*/ 836981 w 12198158"/>
              <a:gd name="connsiteY178" fmla="*/ 5002789 h 5453385"/>
              <a:gd name="connsiteX179" fmla="*/ 816264 w 12198158"/>
              <a:gd name="connsiteY179" fmla="*/ 5000656 h 5453385"/>
              <a:gd name="connsiteX180" fmla="*/ 810965 w 12198158"/>
              <a:gd name="connsiteY180" fmla="*/ 5003799 h 5453385"/>
              <a:gd name="connsiteX181" fmla="*/ 796509 w 12198158"/>
              <a:gd name="connsiteY181" fmla="*/ 5003468 h 5453385"/>
              <a:gd name="connsiteX182" fmla="*/ 767389 w 12198158"/>
              <a:gd name="connsiteY182" fmla="*/ 5005865 h 5453385"/>
              <a:gd name="connsiteX183" fmla="*/ 762544 w 12198158"/>
              <a:gd name="connsiteY183" fmla="*/ 5003453 h 5453385"/>
              <a:gd name="connsiteX184" fmla="*/ 719567 w 12198158"/>
              <a:gd name="connsiteY184" fmla="*/ 5002615 h 5453385"/>
              <a:gd name="connsiteX185" fmla="*/ 719262 w 12198158"/>
              <a:gd name="connsiteY185" fmla="*/ 5001245 h 5453385"/>
              <a:gd name="connsiteX186" fmla="*/ 708402 w 12198158"/>
              <a:gd name="connsiteY186" fmla="*/ 4995080 h 5453385"/>
              <a:gd name="connsiteX187" fmla="*/ 596394 w 12198158"/>
              <a:gd name="connsiteY187" fmla="*/ 4948536 h 5453385"/>
              <a:gd name="connsiteX188" fmla="*/ 578149 w 12198158"/>
              <a:gd name="connsiteY188" fmla="*/ 4945656 h 5453385"/>
              <a:gd name="connsiteX189" fmla="*/ 571336 w 12198158"/>
              <a:gd name="connsiteY189" fmla="*/ 4945862 h 5453385"/>
              <a:gd name="connsiteX190" fmla="*/ 444802 w 12198158"/>
              <a:gd name="connsiteY190" fmla="*/ 4904561 h 5453385"/>
              <a:gd name="connsiteX191" fmla="*/ 403746 w 12198158"/>
              <a:gd name="connsiteY191" fmla="*/ 4898238 h 5453385"/>
              <a:gd name="connsiteX192" fmla="*/ 292240 w 12198158"/>
              <a:gd name="connsiteY192" fmla="*/ 4875762 h 5453385"/>
              <a:gd name="connsiteX193" fmla="*/ 118302 w 12198158"/>
              <a:gd name="connsiteY193" fmla="*/ 4819502 h 5453385"/>
              <a:gd name="connsiteX194" fmla="*/ 15516 w 12198158"/>
              <a:gd name="connsiteY194" fmla="*/ 4816401 h 5453385"/>
              <a:gd name="connsiteX195" fmla="*/ 2 w 12198158"/>
              <a:gd name="connsiteY195" fmla="*/ 4810462 h 5453385"/>
              <a:gd name="connsiteX196" fmla="*/ 0 w 12198158"/>
              <a:gd name="connsiteY196" fmla="*/ 0 h 5453385"/>
              <a:gd name="connsiteX0" fmla="*/ 0 w 12198158"/>
              <a:gd name="connsiteY0" fmla="*/ 0 h 5453385"/>
              <a:gd name="connsiteX1" fmla="*/ 12192000 w 12198158"/>
              <a:gd name="connsiteY1" fmla="*/ 20258 h 5453385"/>
              <a:gd name="connsiteX2" fmla="*/ 12198158 w 12198158"/>
              <a:gd name="connsiteY2" fmla="*/ 4140646 h 5453385"/>
              <a:gd name="connsiteX3" fmla="*/ 12132764 w 12198158"/>
              <a:gd name="connsiteY3" fmla="*/ 4224573 h 5453385"/>
              <a:gd name="connsiteX4" fmla="*/ 12053056 w 12198158"/>
              <a:gd name="connsiteY4" fmla="*/ 4225834 h 5453385"/>
              <a:gd name="connsiteX5" fmla="*/ 11938513 w 12198158"/>
              <a:gd name="connsiteY5" fmla="*/ 4230448 h 5453385"/>
              <a:gd name="connsiteX6" fmla="*/ 11853342 w 12198158"/>
              <a:gd name="connsiteY6" fmla="*/ 4258769 h 5453385"/>
              <a:gd name="connsiteX7" fmla="*/ 11704569 w 12198158"/>
              <a:gd name="connsiteY7" fmla="*/ 4315417 h 5453385"/>
              <a:gd name="connsiteX8" fmla="*/ 11577641 w 12198158"/>
              <a:gd name="connsiteY8" fmla="*/ 4362077 h 5453385"/>
              <a:gd name="connsiteX9" fmla="*/ 11508791 w 12198158"/>
              <a:gd name="connsiteY9" fmla="*/ 4445364 h 5453385"/>
              <a:gd name="connsiteX10" fmla="*/ 11388373 w 12198158"/>
              <a:gd name="connsiteY10" fmla="*/ 4503521 h 5453385"/>
              <a:gd name="connsiteX11" fmla="*/ 11276406 w 12198158"/>
              <a:gd name="connsiteY11" fmla="*/ 4532180 h 5453385"/>
              <a:gd name="connsiteX12" fmla="*/ 11190251 w 12198158"/>
              <a:gd name="connsiteY12" fmla="*/ 4549353 h 5453385"/>
              <a:gd name="connsiteX13" fmla="*/ 11139995 w 12198158"/>
              <a:gd name="connsiteY13" fmla="*/ 4557892 h 5453385"/>
              <a:gd name="connsiteX14" fmla="*/ 11040727 w 12198158"/>
              <a:gd name="connsiteY14" fmla="*/ 4557190 h 5453385"/>
              <a:gd name="connsiteX15" fmla="*/ 10969005 w 12198158"/>
              <a:gd name="connsiteY15" fmla="*/ 4567235 h 5453385"/>
              <a:gd name="connsiteX16" fmla="*/ 10899772 w 12198158"/>
              <a:gd name="connsiteY16" fmla="*/ 4598938 h 5453385"/>
              <a:gd name="connsiteX17" fmla="*/ 10838983 w 12198158"/>
              <a:gd name="connsiteY17" fmla="*/ 4631872 h 5453385"/>
              <a:gd name="connsiteX18" fmla="*/ 10769520 w 12198158"/>
              <a:gd name="connsiteY18" fmla="*/ 4674655 h 5453385"/>
              <a:gd name="connsiteX19" fmla="*/ 10570843 w 12198158"/>
              <a:gd name="connsiteY19" fmla="*/ 4731505 h 5453385"/>
              <a:gd name="connsiteX20" fmla="*/ 10512263 w 12198158"/>
              <a:gd name="connsiteY20" fmla="*/ 4767779 h 5453385"/>
              <a:gd name="connsiteX21" fmla="*/ 10439016 w 12198158"/>
              <a:gd name="connsiteY21" fmla="*/ 4770014 h 5453385"/>
              <a:gd name="connsiteX22" fmla="*/ 10376941 w 12198158"/>
              <a:gd name="connsiteY22" fmla="*/ 4774192 h 5453385"/>
              <a:gd name="connsiteX23" fmla="*/ 10329960 w 12198158"/>
              <a:gd name="connsiteY23" fmla="*/ 4774855 h 5453385"/>
              <a:gd name="connsiteX24" fmla="*/ 10254256 w 12198158"/>
              <a:gd name="connsiteY24" fmla="*/ 4785445 h 5453385"/>
              <a:gd name="connsiteX25" fmla="*/ 10119745 w 12198158"/>
              <a:gd name="connsiteY25" fmla="*/ 4797950 h 5453385"/>
              <a:gd name="connsiteX26" fmla="*/ 10075444 w 12198158"/>
              <a:gd name="connsiteY26" fmla="*/ 4800225 h 5453385"/>
              <a:gd name="connsiteX27" fmla="*/ 10032543 w 12198158"/>
              <a:gd name="connsiteY27" fmla="*/ 4798418 h 5453385"/>
              <a:gd name="connsiteX28" fmla="*/ 9953375 w 12198158"/>
              <a:gd name="connsiteY28" fmla="*/ 4815267 h 5453385"/>
              <a:gd name="connsiteX29" fmla="*/ 9841223 w 12198158"/>
              <a:gd name="connsiteY29" fmla="*/ 4822617 h 5453385"/>
              <a:gd name="connsiteX30" fmla="*/ 9721820 w 12198158"/>
              <a:gd name="connsiteY30" fmla="*/ 4844562 h 5453385"/>
              <a:gd name="connsiteX31" fmla="*/ 9578114 w 12198158"/>
              <a:gd name="connsiteY31" fmla="*/ 4856964 h 5453385"/>
              <a:gd name="connsiteX32" fmla="*/ 9336820 w 12198158"/>
              <a:gd name="connsiteY32" fmla="*/ 4906595 h 5453385"/>
              <a:gd name="connsiteX33" fmla="*/ 9272837 w 12198158"/>
              <a:gd name="connsiteY33" fmla="*/ 4967726 h 5453385"/>
              <a:gd name="connsiteX34" fmla="*/ 9188677 w 12198158"/>
              <a:gd name="connsiteY34" fmla="*/ 4973909 h 5453385"/>
              <a:gd name="connsiteX35" fmla="*/ 9183116 w 12198158"/>
              <a:gd name="connsiteY35" fmla="*/ 4983943 h 5453385"/>
              <a:gd name="connsiteX36" fmla="*/ 9145128 w 12198158"/>
              <a:gd name="connsiteY36" fmla="*/ 4996108 h 5453385"/>
              <a:gd name="connsiteX37" fmla="*/ 9144106 w 12198158"/>
              <a:gd name="connsiteY37" fmla="*/ 4994951 h 5453385"/>
              <a:gd name="connsiteX38" fmla="*/ 9131223 w 12198158"/>
              <a:gd name="connsiteY38" fmla="*/ 4992596 h 5453385"/>
              <a:gd name="connsiteX39" fmla="*/ 9107733 w 12198158"/>
              <a:gd name="connsiteY39" fmla="*/ 4991112 h 5453385"/>
              <a:gd name="connsiteX40" fmla="*/ 9047414 w 12198158"/>
              <a:gd name="connsiteY40" fmla="*/ 4982084 h 5453385"/>
              <a:gd name="connsiteX41" fmla="*/ 8999479 w 12198158"/>
              <a:gd name="connsiteY41" fmla="*/ 4985651 h 5453385"/>
              <a:gd name="connsiteX42" fmla="*/ 8999194 w 12198158"/>
              <a:gd name="connsiteY42" fmla="*/ 4985390 h 5453385"/>
              <a:gd name="connsiteX43" fmla="*/ 8990231 w 12198158"/>
              <a:gd name="connsiteY43" fmla="*/ 4986706 h 5453385"/>
              <a:gd name="connsiteX44" fmla="*/ 8984397 w 12198158"/>
              <a:gd name="connsiteY44" fmla="*/ 4988944 h 5453385"/>
              <a:gd name="connsiteX45" fmla="*/ 8968351 w 12198158"/>
              <a:gd name="connsiteY45" fmla="*/ 4992447 h 5453385"/>
              <a:gd name="connsiteX46" fmla="*/ 8962029 w 12198158"/>
              <a:gd name="connsiteY46" fmla="*/ 4991687 h 5453385"/>
              <a:gd name="connsiteX47" fmla="*/ 8957069 w 12198158"/>
              <a:gd name="connsiteY47" fmla="*/ 4989271 h 5453385"/>
              <a:gd name="connsiteX48" fmla="*/ 8889695 w 12198158"/>
              <a:gd name="connsiteY48" fmla="*/ 5009620 h 5453385"/>
              <a:gd name="connsiteX49" fmla="*/ 8746606 w 12198158"/>
              <a:gd name="connsiteY49" fmla="*/ 5006694 h 5453385"/>
              <a:gd name="connsiteX50" fmla="*/ 8702038 w 12198158"/>
              <a:gd name="connsiteY50" fmla="*/ 5008976 h 5453385"/>
              <a:gd name="connsiteX51" fmla="*/ 8590337 w 12198158"/>
              <a:gd name="connsiteY51" fmla="*/ 5018285 h 5453385"/>
              <a:gd name="connsiteX52" fmla="*/ 8519543 w 12198158"/>
              <a:gd name="connsiteY52" fmla="*/ 5002167 h 5453385"/>
              <a:gd name="connsiteX53" fmla="*/ 8505306 w 12198158"/>
              <a:gd name="connsiteY53" fmla="*/ 5008590 h 5453385"/>
              <a:gd name="connsiteX54" fmla="*/ 8500493 w 12198158"/>
              <a:gd name="connsiteY54" fmla="*/ 5011849 h 5453385"/>
              <a:gd name="connsiteX55" fmla="*/ 8492299 w 12198158"/>
              <a:gd name="connsiteY55" fmla="*/ 5014823 h 5453385"/>
              <a:gd name="connsiteX56" fmla="*/ 8491926 w 12198158"/>
              <a:gd name="connsiteY56" fmla="*/ 5014628 h 5453385"/>
              <a:gd name="connsiteX57" fmla="*/ 8484586 w 12198158"/>
              <a:gd name="connsiteY57" fmla="*/ 5017941 h 5453385"/>
              <a:gd name="connsiteX58" fmla="*/ 8361601 w 12198158"/>
              <a:gd name="connsiteY58" fmla="*/ 5033190 h 5453385"/>
              <a:gd name="connsiteX59" fmla="*/ 8348227 w 12198158"/>
              <a:gd name="connsiteY59" fmla="*/ 5033401 h 5453385"/>
              <a:gd name="connsiteX60" fmla="*/ 8346801 w 12198158"/>
              <a:gd name="connsiteY60" fmla="*/ 5032489 h 5453385"/>
              <a:gd name="connsiteX61" fmla="*/ 8308886 w 12198158"/>
              <a:gd name="connsiteY61" fmla="*/ 5051758 h 5453385"/>
              <a:gd name="connsiteX62" fmla="*/ 8289640 w 12198158"/>
              <a:gd name="connsiteY62" fmla="*/ 5066848 h 5453385"/>
              <a:gd name="connsiteX63" fmla="*/ 8278750 w 12198158"/>
              <a:gd name="connsiteY63" fmla="*/ 5073172 h 5453385"/>
              <a:gd name="connsiteX64" fmla="*/ 8277624 w 12198158"/>
              <a:gd name="connsiteY64" fmla="*/ 5077997 h 5453385"/>
              <a:gd name="connsiteX65" fmla="*/ 8260561 w 12198158"/>
              <a:gd name="connsiteY65" fmla="*/ 5085789 h 5453385"/>
              <a:gd name="connsiteX66" fmla="*/ 8257864 w 12198158"/>
              <a:gd name="connsiteY66" fmla="*/ 5085539 h 5453385"/>
              <a:gd name="connsiteX67" fmla="*/ 8246529 w 12198158"/>
              <a:gd name="connsiteY67" fmla="*/ 5096229 h 5453385"/>
              <a:gd name="connsiteX68" fmla="*/ 8240334 w 12198158"/>
              <a:gd name="connsiteY68" fmla="*/ 5110338 h 5453385"/>
              <a:gd name="connsiteX69" fmla="*/ 8084875 w 12198158"/>
              <a:gd name="connsiteY69" fmla="*/ 5160468 h 5453385"/>
              <a:gd name="connsiteX70" fmla="*/ 7900134 w 12198158"/>
              <a:gd name="connsiteY70" fmla="*/ 5206050 h 5453385"/>
              <a:gd name="connsiteX71" fmla="*/ 7713595 w 12198158"/>
              <a:gd name="connsiteY71" fmla="*/ 5233976 h 5453385"/>
              <a:gd name="connsiteX72" fmla="*/ 7609267 w 12198158"/>
              <a:gd name="connsiteY72" fmla="*/ 5230207 h 5453385"/>
              <a:gd name="connsiteX73" fmla="*/ 7522521 w 12198158"/>
              <a:gd name="connsiteY73" fmla="*/ 5236536 h 5453385"/>
              <a:gd name="connsiteX74" fmla="*/ 7514554 w 12198158"/>
              <a:gd name="connsiteY74" fmla="*/ 5239309 h 5453385"/>
              <a:gd name="connsiteX75" fmla="*/ 7502403 w 12198158"/>
              <a:gd name="connsiteY75" fmla="*/ 5240758 h 5453385"/>
              <a:gd name="connsiteX76" fmla="*/ 7502032 w 12198158"/>
              <a:gd name="connsiteY76" fmla="*/ 5240403 h 5453385"/>
              <a:gd name="connsiteX77" fmla="*/ 7490794 w 12198158"/>
              <a:gd name="connsiteY77" fmla="*/ 5242523 h 5453385"/>
              <a:gd name="connsiteX78" fmla="*/ 7400450 w 12198158"/>
              <a:gd name="connsiteY78" fmla="*/ 5233721 h 5453385"/>
              <a:gd name="connsiteX79" fmla="*/ 7307302 w 12198158"/>
              <a:gd name="connsiteY79" fmla="*/ 5223301 h 5453385"/>
              <a:gd name="connsiteX80" fmla="*/ 7305976 w 12198158"/>
              <a:gd name="connsiteY80" fmla="*/ 5221735 h 5453385"/>
              <a:gd name="connsiteX81" fmla="*/ 7213744 w 12198158"/>
              <a:gd name="connsiteY81" fmla="*/ 5249155 h 5453385"/>
              <a:gd name="connsiteX82" fmla="*/ 7196298 w 12198158"/>
              <a:gd name="connsiteY82" fmla="*/ 5254097 h 5453385"/>
              <a:gd name="connsiteX83" fmla="*/ 7192202 w 12198158"/>
              <a:gd name="connsiteY83" fmla="*/ 5259915 h 5453385"/>
              <a:gd name="connsiteX84" fmla="*/ 7166024 w 12198158"/>
              <a:gd name="connsiteY84" fmla="*/ 5264963 h 5453385"/>
              <a:gd name="connsiteX85" fmla="*/ 7092253 w 12198158"/>
              <a:gd name="connsiteY85" fmla="*/ 5278242 h 5453385"/>
              <a:gd name="connsiteX86" fmla="*/ 7013814 w 12198158"/>
              <a:gd name="connsiteY86" fmla="*/ 5277836 h 5453385"/>
              <a:gd name="connsiteX87" fmla="*/ 6899540 w 12198158"/>
              <a:gd name="connsiteY87" fmla="*/ 5309879 h 5453385"/>
              <a:gd name="connsiteX88" fmla="*/ 6703746 w 12198158"/>
              <a:gd name="connsiteY88" fmla="*/ 5340238 h 5453385"/>
              <a:gd name="connsiteX89" fmla="*/ 6545085 w 12198158"/>
              <a:gd name="connsiteY89" fmla="*/ 5371489 h 5453385"/>
              <a:gd name="connsiteX90" fmla="*/ 6313345 w 12198158"/>
              <a:gd name="connsiteY90" fmla="*/ 5422313 h 5453385"/>
              <a:gd name="connsiteX91" fmla="*/ 6164558 w 12198158"/>
              <a:gd name="connsiteY91" fmla="*/ 5424579 h 5453385"/>
              <a:gd name="connsiteX92" fmla="*/ 6069796 w 12198158"/>
              <a:gd name="connsiteY92" fmla="*/ 5446801 h 5453385"/>
              <a:gd name="connsiteX93" fmla="*/ 6064481 w 12198158"/>
              <a:gd name="connsiteY93" fmla="*/ 5445132 h 5453385"/>
              <a:gd name="connsiteX94" fmla="*/ 6044602 w 12198158"/>
              <a:gd name="connsiteY94" fmla="*/ 5445873 h 5453385"/>
              <a:gd name="connsiteX95" fmla="*/ 6037252 w 12198158"/>
              <a:gd name="connsiteY95" fmla="*/ 5436807 h 5453385"/>
              <a:gd name="connsiteX96" fmla="*/ 6006081 w 12198158"/>
              <a:gd name="connsiteY96" fmla="*/ 5431276 h 5453385"/>
              <a:gd name="connsiteX97" fmla="*/ 5920065 w 12198158"/>
              <a:gd name="connsiteY97" fmla="*/ 5420947 h 5453385"/>
              <a:gd name="connsiteX98" fmla="*/ 5755077 w 12198158"/>
              <a:gd name="connsiteY98" fmla="*/ 5452274 h 5453385"/>
              <a:gd name="connsiteX99" fmla="*/ 5623207 w 12198158"/>
              <a:gd name="connsiteY99" fmla="*/ 5453385 h 5453385"/>
              <a:gd name="connsiteX100" fmla="*/ 5467256 w 12198158"/>
              <a:gd name="connsiteY100" fmla="*/ 5438160 h 5453385"/>
              <a:gd name="connsiteX101" fmla="*/ 5429137 w 12198158"/>
              <a:gd name="connsiteY101" fmla="*/ 5425939 h 5453385"/>
              <a:gd name="connsiteX102" fmla="*/ 5378078 w 12198158"/>
              <a:gd name="connsiteY102" fmla="*/ 5406715 h 5453385"/>
              <a:gd name="connsiteX103" fmla="*/ 5258253 w 12198158"/>
              <a:gd name="connsiteY103" fmla="*/ 5384542 h 5453385"/>
              <a:gd name="connsiteX104" fmla="*/ 5219477 w 12198158"/>
              <a:gd name="connsiteY104" fmla="*/ 5372462 h 5453385"/>
              <a:gd name="connsiteX105" fmla="*/ 5171208 w 12198158"/>
              <a:gd name="connsiteY105" fmla="*/ 5369215 h 5453385"/>
              <a:gd name="connsiteX106" fmla="*/ 5153115 w 12198158"/>
              <a:gd name="connsiteY106" fmla="*/ 5361371 h 5453385"/>
              <a:gd name="connsiteX107" fmla="*/ 5139168 w 12198158"/>
              <a:gd name="connsiteY107" fmla="*/ 5357678 h 5453385"/>
              <a:gd name="connsiteX108" fmla="*/ 5136167 w 12198158"/>
              <a:gd name="connsiteY108" fmla="*/ 5355396 h 5453385"/>
              <a:gd name="connsiteX109" fmla="*/ 5118243 w 12198158"/>
              <a:gd name="connsiteY109" fmla="*/ 5343610 h 5453385"/>
              <a:gd name="connsiteX110" fmla="*/ 5062411 w 12198158"/>
              <a:gd name="connsiteY110" fmla="*/ 5350746 h 5453385"/>
              <a:gd name="connsiteX111" fmla="*/ 5008170 w 12198158"/>
              <a:gd name="connsiteY111" fmla="*/ 5332957 h 5453385"/>
              <a:gd name="connsiteX112" fmla="*/ 4837210 w 12198158"/>
              <a:gd name="connsiteY112" fmla="*/ 5306875 h 5453385"/>
              <a:gd name="connsiteX113" fmla="*/ 4759270 w 12198158"/>
              <a:gd name="connsiteY113" fmla="*/ 5276719 h 5453385"/>
              <a:gd name="connsiteX114" fmla="*/ 4720035 w 12198158"/>
              <a:gd name="connsiteY114" fmla="*/ 5266929 h 5453385"/>
              <a:gd name="connsiteX115" fmla="*/ 4718027 w 12198158"/>
              <a:gd name="connsiteY115" fmla="*/ 5266116 h 5453385"/>
              <a:gd name="connsiteX116" fmla="*/ 4718961 w 12198158"/>
              <a:gd name="connsiteY116" fmla="*/ 5265887 h 5453385"/>
              <a:gd name="connsiteX117" fmla="*/ 4714055 w 12198158"/>
              <a:gd name="connsiteY117" fmla="*/ 5264507 h 5453385"/>
              <a:gd name="connsiteX118" fmla="*/ 4718027 w 12198158"/>
              <a:gd name="connsiteY118" fmla="*/ 5266116 h 5453385"/>
              <a:gd name="connsiteX119" fmla="*/ 4712381 w 12198158"/>
              <a:gd name="connsiteY119" fmla="*/ 5267501 h 5453385"/>
              <a:gd name="connsiteX120" fmla="*/ 4512801 w 12198158"/>
              <a:gd name="connsiteY120" fmla="*/ 5256747 h 5453385"/>
              <a:gd name="connsiteX121" fmla="*/ 4425588 w 12198158"/>
              <a:gd name="connsiteY121" fmla="*/ 5245181 h 5453385"/>
              <a:gd name="connsiteX122" fmla="*/ 4314086 w 12198158"/>
              <a:gd name="connsiteY122" fmla="*/ 5250903 h 5453385"/>
              <a:gd name="connsiteX123" fmla="*/ 4312230 w 12198158"/>
              <a:gd name="connsiteY123" fmla="*/ 5249446 h 5453385"/>
              <a:gd name="connsiteX124" fmla="*/ 4292278 w 12198158"/>
              <a:gd name="connsiteY124" fmla="*/ 5247406 h 5453385"/>
              <a:gd name="connsiteX125" fmla="*/ 4287201 w 12198158"/>
              <a:gd name="connsiteY125" fmla="*/ 5250574 h 5453385"/>
              <a:gd name="connsiteX126" fmla="*/ 4273289 w 12198158"/>
              <a:gd name="connsiteY126" fmla="*/ 5250306 h 5453385"/>
              <a:gd name="connsiteX127" fmla="*/ 4245283 w 12198158"/>
              <a:gd name="connsiteY127" fmla="*/ 5252830 h 5453385"/>
              <a:gd name="connsiteX128" fmla="*/ 4199245 w 12198158"/>
              <a:gd name="connsiteY128" fmla="*/ 5249795 h 5453385"/>
              <a:gd name="connsiteX129" fmla="*/ 4198941 w 12198158"/>
              <a:gd name="connsiteY129" fmla="*/ 5248428 h 5453385"/>
              <a:gd name="connsiteX130" fmla="*/ 4188453 w 12198158"/>
              <a:gd name="connsiteY130" fmla="*/ 5242309 h 5453385"/>
              <a:gd name="connsiteX131" fmla="*/ 4139982 w 12198158"/>
              <a:gd name="connsiteY131" fmla="*/ 5225080 h 5453385"/>
              <a:gd name="connsiteX132" fmla="*/ 4080374 w 12198158"/>
              <a:gd name="connsiteY132" fmla="*/ 5196265 h 5453385"/>
              <a:gd name="connsiteX133" fmla="*/ 4071828 w 12198158"/>
              <a:gd name="connsiteY133" fmla="*/ 5195359 h 5453385"/>
              <a:gd name="connsiteX134" fmla="*/ 4071710 w 12198158"/>
              <a:gd name="connsiteY134" fmla="*/ 5195034 h 5453385"/>
              <a:gd name="connsiteX135" fmla="*/ 4056247 w 12198158"/>
              <a:gd name="connsiteY135" fmla="*/ 5193703 h 5453385"/>
              <a:gd name="connsiteX136" fmla="*/ 4039668 w 12198158"/>
              <a:gd name="connsiteY136" fmla="*/ 5191942 h 5453385"/>
              <a:gd name="connsiteX137" fmla="*/ 4034303 w 12198158"/>
              <a:gd name="connsiteY137" fmla="*/ 5189299 h 5453385"/>
              <a:gd name="connsiteX138" fmla="*/ 4032672 w 12198158"/>
              <a:gd name="connsiteY138" fmla="*/ 5185317 h 5453385"/>
              <a:gd name="connsiteX139" fmla="*/ 4031088 w 12198158"/>
              <a:gd name="connsiteY139" fmla="*/ 5185572 h 5453385"/>
              <a:gd name="connsiteX140" fmla="*/ 4001867 w 12198158"/>
              <a:gd name="connsiteY140" fmla="*/ 5171923 h 5453385"/>
              <a:gd name="connsiteX141" fmla="*/ 3934220 w 12198158"/>
              <a:gd name="connsiteY141" fmla="*/ 5152965 h 5453385"/>
              <a:gd name="connsiteX142" fmla="*/ 3894676 w 12198158"/>
              <a:gd name="connsiteY142" fmla="*/ 5146824 h 5453385"/>
              <a:gd name="connsiteX143" fmla="*/ 3787232 w 12198158"/>
              <a:gd name="connsiteY143" fmla="*/ 5124845 h 5453385"/>
              <a:gd name="connsiteX144" fmla="*/ 3680057 w 12198158"/>
              <a:gd name="connsiteY144" fmla="*/ 5098865 h 5453385"/>
              <a:gd name="connsiteX145" fmla="*/ 3607627 w 12198158"/>
              <a:gd name="connsiteY145" fmla="*/ 5063819 h 5453385"/>
              <a:gd name="connsiteX146" fmla="*/ 3601451 w 12198158"/>
              <a:gd name="connsiteY146" fmla="*/ 5065299 h 5453385"/>
              <a:gd name="connsiteX147" fmla="*/ 3592338 w 12198158"/>
              <a:gd name="connsiteY147" fmla="*/ 5065477 h 5453385"/>
              <a:gd name="connsiteX148" fmla="*/ 3592104 w 12198158"/>
              <a:gd name="connsiteY148" fmla="*/ 5065184 h 5453385"/>
              <a:gd name="connsiteX149" fmla="*/ 3583586 w 12198158"/>
              <a:gd name="connsiteY149" fmla="*/ 5065934 h 5453385"/>
              <a:gd name="connsiteX150" fmla="*/ 3533777 w 12198158"/>
              <a:gd name="connsiteY150" fmla="*/ 5055401 h 5453385"/>
              <a:gd name="connsiteX151" fmla="*/ 3470906 w 12198158"/>
              <a:gd name="connsiteY151" fmla="*/ 5051425 h 5453385"/>
              <a:gd name="connsiteX152" fmla="*/ 3398460 w 12198158"/>
              <a:gd name="connsiteY152" fmla="*/ 5038341 h 5453385"/>
              <a:gd name="connsiteX153" fmla="*/ 3361644 w 12198158"/>
              <a:gd name="connsiteY153" fmla="*/ 5056751 h 5453385"/>
              <a:gd name="connsiteX154" fmla="*/ 3341795 w 12198158"/>
              <a:gd name="connsiteY154" fmla="*/ 5058577 h 5453385"/>
              <a:gd name="connsiteX155" fmla="*/ 3339469 w 12198158"/>
              <a:gd name="connsiteY155" fmla="*/ 5057519 h 5453385"/>
              <a:gd name="connsiteX156" fmla="*/ 3260180 w 12198158"/>
              <a:gd name="connsiteY156" fmla="*/ 5063901 h 5453385"/>
              <a:gd name="connsiteX157" fmla="*/ 3140460 w 12198158"/>
              <a:gd name="connsiteY157" fmla="*/ 5072344 h 5453385"/>
              <a:gd name="connsiteX158" fmla="*/ 3028270 w 12198158"/>
              <a:gd name="connsiteY158" fmla="*/ 5075215 h 5453385"/>
              <a:gd name="connsiteX159" fmla="*/ 2779714 w 12198158"/>
              <a:gd name="connsiteY159" fmla="*/ 5098912 h 5453385"/>
              <a:gd name="connsiteX160" fmla="*/ 2649525 w 12198158"/>
              <a:gd name="connsiteY160" fmla="*/ 5134167 h 5453385"/>
              <a:gd name="connsiteX161" fmla="*/ 2566315 w 12198158"/>
              <a:gd name="connsiteY161" fmla="*/ 5081857 h 5453385"/>
              <a:gd name="connsiteX162" fmla="*/ 2441626 w 12198158"/>
              <a:gd name="connsiteY162" fmla="*/ 5096953 h 5453385"/>
              <a:gd name="connsiteX163" fmla="*/ 2313568 w 12198158"/>
              <a:gd name="connsiteY163" fmla="*/ 5106148 h 5453385"/>
              <a:gd name="connsiteX164" fmla="*/ 2207105 w 12198158"/>
              <a:gd name="connsiteY164" fmla="*/ 5100465 h 5453385"/>
              <a:gd name="connsiteX165" fmla="*/ 2093268 w 12198158"/>
              <a:gd name="connsiteY165" fmla="*/ 5082317 h 5453385"/>
              <a:gd name="connsiteX166" fmla="*/ 1996024 w 12198158"/>
              <a:gd name="connsiteY166" fmla="*/ 5073607 h 5453385"/>
              <a:gd name="connsiteX167" fmla="*/ 1926886 w 12198158"/>
              <a:gd name="connsiteY167" fmla="*/ 5097439 h 5453385"/>
              <a:gd name="connsiteX168" fmla="*/ 1920368 w 12198158"/>
              <a:gd name="connsiteY168" fmla="*/ 5092193 h 5453385"/>
              <a:gd name="connsiteX169" fmla="*/ 1871831 w 12198158"/>
              <a:gd name="connsiteY169" fmla="*/ 5093925 h 5453385"/>
              <a:gd name="connsiteX170" fmla="*/ 1785463 w 12198158"/>
              <a:gd name="connsiteY170" fmla="*/ 5123922 h 5453385"/>
              <a:gd name="connsiteX171" fmla="*/ 1737045 w 12198158"/>
              <a:gd name="connsiteY171" fmla="*/ 5118437 h 5453385"/>
              <a:gd name="connsiteX172" fmla="*/ 1673954 w 12198158"/>
              <a:gd name="connsiteY172" fmla="*/ 5100682 h 5453385"/>
              <a:gd name="connsiteX173" fmla="*/ 1602834 w 12198158"/>
              <a:gd name="connsiteY173" fmla="*/ 5117005 h 5453385"/>
              <a:gd name="connsiteX174" fmla="*/ 1490351 w 12198158"/>
              <a:gd name="connsiteY174" fmla="*/ 5089213 h 5453385"/>
              <a:gd name="connsiteX175" fmla="*/ 1149212 w 12198158"/>
              <a:gd name="connsiteY175" fmla="*/ 5040291 h 5453385"/>
              <a:gd name="connsiteX176" fmla="*/ 938574 w 12198158"/>
              <a:gd name="connsiteY176" fmla="*/ 5042902 h 5453385"/>
              <a:gd name="connsiteX177" fmla="*/ 857697 w 12198158"/>
              <a:gd name="connsiteY177" fmla="*/ 5001472 h 5453385"/>
              <a:gd name="connsiteX178" fmla="*/ 836981 w 12198158"/>
              <a:gd name="connsiteY178" fmla="*/ 5002789 h 5453385"/>
              <a:gd name="connsiteX179" fmla="*/ 816264 w 12198158"/>
              <a:gd name="connsiteY179" fmla="*/ 5000656 h 5453385"/>
              <a:gd name="connsiteX180" fmla="*/ 810965 w 12198158"/>
              <a:gd name="connsiteY180" fmla="*/ 5003799 h 5453385"/>
              <a:gd name="connsiteX181" fmla="*/ 796509 w 12198158"/>
              <a:gd name="connsiteY181" fmla="*/ 5003468 h 5453385"/>
              <a:gd name="connsiteX182" fmla="*/ 767389 w 12198158"/>
              <a:gd name="connsiteY182" fmla="*/ 5005865 h 5453385"/>
              <a:gd name="connsiteX183" fmla="*/ 762544 w 12198158"/>
              <a:gd name="connsiteY183" fmla="*/ 5003453 h 5453385"/>
              <a:gd name="connsiteX184" fmla="*/ 719567 w 12198158"/>
              <a:gd name="connsiteY184" fmla="*/ 5002615 h 5453385"/>
              <a:gd name="connsiteX185" fmla="*/ 719262 w 12198158"/>
              <a:gd name="connsiteY185" fmla="*/ 5001245 h 5453385"/>
              <a:gd name="connsiteX186" fmla="*/ 708402 w 12198158"/>
              <a:gd name="connsiteY186" fmla="*/ 4995080 h 5453385"/>
              <a:gd name="connsiteX187" fmla="*/ 596394 w 12198158"/>
              <a:gd name="connsiteY187" fmla="*/ 4948536 h 5453385"/>
              <a:gd name="connsiteX188" fmla="*/ 578149 w 12198158"/>
              <a:gd name="connsiteY188" fmla="*/ 4945656 h 5453385"/>
              <a:gd name="connsiteX189" fmla="*/ 571336 w 12198158"/>
              <a:gd name="connsiteY189" fmla="*/ 4945862 h 5453385"/>
              <a:gd name="connsiteX190" fmla="*/ 444802 w 12198158"/>
              <a:gd name="connsiteY190" fmla="*/ 4904561 h 5453385"/>
              <a:gd name="connsiteX191" fmla="*/ 403746 w 12198158"/>
              <a:gd name="connsiteY191" fmla="*/ 4898238 h 5453385"/>
              <a:gd name="connsiteX192" fmla="*/ 292240 w 12198158"/>
              <a:gd name="connsiteY192" fmla="*/ 4875762 h 5453385"/>
              <a:gd name="connsiteX193" fmla="*/ 118302 w 12198158"/>
              <a:gd name="connsiteY193" fmla="*/ 4819502 h 5453385"/>
              <a:gd name="connsiteX194" fmla="*/ 15516 w 12198158"/>
              <a:gd name="connsiteY194" fmla="*/ 4816401 h 5453385"/>
              <a:gd name="connsiteX195" fmla="*/ 2 w 12198158"/>
              <a:gd name="connsiteY195" fmla="*/ 4810462 h 5453385"/>
              <a:gd name="connsiteX196" fmla="*/ 0 w 12198158"/>
              <a:gd name="connsiteY196" fmla="*/ 0 h 5453385"/>
              <a:gd name="connsiteX0" fmla="*/ 0 w 12198158"/>
              <a:gd name="connsiteY0" fmla="*/ 0 h 5453385"/>
              <a:gd name="connsiteX1" fmla="*/ 12192000 w 12198158"/>
              <a:gd name="connsiteY1" fmla="*/ 0 h 5453385"/>
              <a:gd name="connsiteX2" fmla="*/ 12198158 w 12198158"/>
              <a:gd name="connsiteY2" fmla="*/ 4140646 h 5453385"/>
              <a:gd name="connsiteX3" fmla="*/ 12132764 w 12198158"/>
              <a:gd name="connsiteY3" fmla="*/ 4224573 h 5453385"/>
              <a:gd name="connsiteX4" fmla="*/ 12053056 w 12198158"/>
              <a:gd name="connsiteY4" fmla="*/ 4225834 h 5453385"/>
              <a:gd name="connsiteX5" fmla="*/ 11938513 w 12198158"/>
              <a:gd name="connsiteY5" fmla="*/ 4230448 h 5453385"/>
              <a:gd name="connsiteX6" fmla="*/ 11853342 w 12198158"/>
              <a:gd name="connsiteY6" fmla="*/ 4258769 h 5453385"/>
              <a:gd name="connsiteX7" fmla="*/ 11704569 w 12198158"/>
              <a:gd name="connsiteY7" fmla="*/ 4315417 h 5453385"/>
              <a:gd name="connsiteX8" fmla="*/ 11577641 w 12198158"/>
              <a:gd name="connsiteY8" fmla="*/ 4362077 h 5453385"/>
              <a:gd name="connsiteX9" fmla="*/ 11508791 w 12198158"/>
              <a:gd name="connsiteY9" fmla="*/ 4445364 h 5453385"/>
              <a:gd name="connsiteX10" fmla="*/ 11388373 w 12198158"/>
              <a:gd name="connsiteY10" fmla="*/ 4503521 h 5453385"/>
              <a:gd name="connsiteX11" fmla="*/ 11276406 w 12198158"/>
              <a:gd name="connsiteY11" fmla="*/ 4532180 h 5453385"/>
              <a:gd name="connsiteX12" fmla="*/ 11190251 w 12198158"/>
              <a:gd name="connsiteY12" fmla="*/ 4549353 h 5453385"/>
              <a:gd name="connsiteX13" fmla="*/ 11139995 w 12198158"/>
              <a:gd name="connsiteY13" fmla="*/ 4557892 h 5453385"/>
              <a:gd name="connsiteX14" fmla="*/ 11040727 w 12198158"/>
              <a:gd name="connsiteY14" fmla="*/ 4557190 h 5453385"/>
              <a:gd name="connsiteX15" fmla="*/ 10969005 w 12198158"/>
              <a:gd name="connsiteY15" fmla="*/ 4567235 h 5453385"/>
              <a:gd name="connsiteX16" fmla="*/ 10899772 w 12198158"/>
              <a:gd name="connsiteY16" fmla="*/ 4598938 h 5453385"/>
              <a:gd name="connsiteX17" fmla="*/ 10838983 w 12198158"/>
              <a:gd name="connsiteY17" fmla="*/ 4631872 h 5453385"/>
              <a:gd name="connsiteX18" fmla="*/ 10769520 w 12198158"/>
              <a:gd name="connsiteY18" fmla="*/ 4674655 h 5453385"/>
              <a:gd name="connsiteX19" fmla="*/ 10570843 w 12198158"/>
              <a:gd name="connsiteY19" fmla="*/ 4731505 h 5453385"/>
              <a:gd name="connsiteX20" fmla="*/ 10512263 w 12198158"/>
              <a:gd name="connsiteY20" fmla="*/ 4767779 h 5453385"/>
              <a:gd name="connsiteX21" fmla="*/ 10439016 w 12198158"/>
              <a:gd name="connsiteY21" fmla="*/ 4770014 h 5453385"/>
              <a:gd name="connsiteX22" fmla="*/ 10376941 w 12198158"/>
              <a:gd name="connsiteY22" fmla="*/ 4774192 h 5453385"/>
              <a:gd name="connsiteX23" fmla="*/ 10329960 w 12198158"/>
              <a:gd name="connsiteY23" fmla="*/ 4774855 h 5453385"/>
              <a:gd name="connsiteX24" fmla="*/ 10254256 w 12198158"/>
              <a:gd name="connsiteY24" fmla="*/ 4785445 h 5453385"/>
              <a:gd name="connsiteX25" fmla="*/ 10119745 w 12198158"/>
              <a:gd name="connsiteY25" fmla="*/ 4797950 h 5453385"/>
              <a:gd name="connsiteX26" fmla="*/ 10075444 w 12198158"/>
              <a:gd name="connsiteY26" fmla="*/ 4800225 h 5453385"/>
              <a:gd name="connsiteX27" fmla="*/ 10032543 w 12198158"/>
              <a:gd name="connsiteY27" fmla="*/ 4798418 h 5453385"/>
              <a:gd name="connsiteX28" fmla="*/ 9953375 w 12198158"/>
              <a:gd name="connsiteY28" fmla="*/ 4815267 h 5453385"/>
              <a:gd name="connsiteX29" fmla="*/ 9841223 w 12198158"/>
              <a:gd name="connsiteY29" fmla="*/ 4822617 h 5453385"/>
              <a:gd name="connsiteX30" fmla="*/ 9721820 w 12198158"/>
              <a:gd name="connsiteY30" fmla="*/ 4844562 h 5453385"/>
              <a:gd name="connsiteX31" fmla="*/ 9578114 w 12198158"/>
              <a:gd name="connsiteY31" fmla="*/ 4856964 h 5453385"/>
              <a:gd name="connsiteX32" fmla="*/ 9336820 w 12198158"/>
              <a:gd name="connsiteY32" fmla="*/ 4906595 h 5453385"/>
              <a:gd name="connsiteX33" fmla="*/ 9272837 w 12198158"/>
              <a:gd name="connsiteY33" fmla="*/ 4967726 h 5453385"/>
              <a:gd name="connsiteX34" fmla="*/ 9188677 w 12198158"/>
              <a:gd name="connsiteY34" fmla="*/ 4973909 h 5453385"/>
              <a:gd name="connsiteX35" fmla="*/ 9183116 w 12198158"/>
              <a:gd name="connsiteY35" fmla="*/ 4983943 h 5453385"/>
              <a:gd name="connsiteX36" fmla="*/ 9145128 w 12198158"/>
              <a:gd name="connsiteY36" fmla="*/ 4996108 h 5453385"/>
              <a:gd name="connsiteX37" fmla="*/ 9144106 w 12198158"/>
              <a:gd name="connsiteY37" fmla="*/ 4994951 h 5453385"/>
              <a:gd name="connsiteX38" fmla="*/ 9131223 w 12198158"/>
              <a:gd name="connsiteY38" fmla="*/ 4992596 h 5453385"/>
              <a:gd name="connsiteX39" fmla="*/ 9107733 w 12198158"/>
              <a:gd name="connsiteY39" fmla="*/ 4991112 h 5453385"/>
              <a:gd name="connsiteX40" fmla="*/ 9047414 w 12198158"/>
              <a:gd name="connsiteY40" fmla="*/ 4982084 h 5453385"/>
              <a:gd name="connsiteX41" fmla="*/ 8999479 w 12198158"/>
              <a:gd name="connsiteY41" fmla="*/ 4985651 h 5453385"/>
              <a:gd name="connsiteX42" fmla="*/ 8999194 w 12198158"/>
              <a:gd name="connsiteY42" fmla="*/ 4985390 h 5453385"/>
              <a:gd name="connsiteX43" fmla="*/ 8990231 w 12198158"/>
              <a:gd name="connsiteY43" fmla="*/ 4986706 h 5453385"/>
              <a:gd name="connsiteX44" fmla="*/ 8984397 w 12198158"/>
              <a:gd name="connsiteY44" fmla="*/ 4988944 h 5453385"/>
              <a:gd name="connsiteX45" fmla="*/ 8968351 w 12198158"/>
              <a:gd name="connsiteY45" fmla="*/ 4992447 h 5453385"/>
              <a:gd name="connsiteX46" fmla="*/ 8962029 w 12198158"/>
              <a:gd name="connsiteY46" fmla="*/ 4991687 h 5453385"/>
              <a:gd name="connsiteX47" fmla="*/ 8957069 w 12198158"/>
              <a:gd name="connsiteY47" fmla="*/ 4989271 h 5453385"/>
              <a:gd name="connsiteX48" fmla="*/ 8889695 w 12198158"/>
              <a:gd name="connsiteY48" fmla="*/ 5009620 h 5453385"/>
              <a:gd name="connsiteX49" fmla="*/ 8746606 w 12198158"/>
              <a:gd name="connsiteY49" fmla="*/ 5006694 h 5453385"/>
              <a:gd name="connsiteX50" fmla="*/ 8702038 w 12198158"/>
              <a:gd name="connsiteY50" fmla="*/ 5008976 h 5453385"/>
              <a:gd name="connsiteX51" fmla="*/ 8590337 w 12198158"/>
              <a:gd name="connsiteY51" fmla="*/ 5018285 h 5453385"/>
              <a:gd name="connsiteX52" fmla="*/ 8519543 w 12198158"/>
              <a:gd name="connsiteY52" fmla="*/ 5002167 h 5453385"/>
              <a:gd name="connsiteX53" fmla="*/ 8505306 w 12198158"/>
              <a:gd name="connsiteY53" fmla="*/ 5008590 h 5453385"/>
              <a:gd name="connsiteX54" fmla="*/ 8500493 w 12198158"/>
              <a:gd name="connsiteY54" fmla="*/ 5011849 h 5453385"/>
              <a:gd name="connsiteX55" fmla="*/ 8492299 w 12198158"/>
              <a:gd name="connsiteY55" fmla="*/ 5014823 h 5453385"/>
              <a:gd name="connsiteX56" fmla="*/ 8491926 w 12198158"/>
              <a:gd name="connsiteY56" fmla="*/ 5014628 h 5453385"/>
              <a:gd name="connsiteX57" fmla="*/ 8484586 w 12198158"/>
              <a:gd name="connsiteY57" fmla="*/ 5017941 h 5453385"/>
              <a:gd name="connsiteX58" fmla="*/ 8361601 w 12198158"/>
              <a:gd name="connsiteY58" fmla="*/ 5033190 h 5453385"/>
              <a:gd name="connsiteX59" fmla="*/ 8348227 w 12198158"/>
              <a:gd name="connsiteY59" fmla="*/ 5033401 h 5453385"/>
              <a:gd name="connsiteX60" fmla="*/ 8346801 w 12198158"/>
              <a:gd name="connsiteY60" fmla="*/ 5032489 h 5453385"/>
              <a:gd name="connsiteX61" fmla="*/ 8308886 w 12198158"/>
              <a:gd name="connsiteY61" fmla="*/ 5051758 h 5453385"/>
              <a:gd name="connsiteX62" fmla="*/ 8289640 w 12198158"/>
              <a:gd name="connsiteY62" fmla="*/ 5066848 h 5453385"/>
              <a:gd name="connsiteX63" fmla="*/ 8278750 w 12198158"/>
              <a:gd name="connsiteY63" fmla="*/ 5073172 h 5453385"/>
              <a:gd name="connsiteX64" fmla="*/ 8277624 w 12198158"/>
              <a:gd name="connsiteY64" fmla="*/ 5077997 h 5453385"/>
              <a:gd name="connsiteX65" fmla="*/ 8260561 w 12198158"/>
              <a:gd name="connsiteY65" fmla="*/ 5085789 h 5453385"/>
              <a:gd name="connsiteX66" fmla="*/ 8257864 w 12198158"/>
              <a:gd name="connsiteY66" fmla="*/ 5085539 h 5453385"/>
              <a:gd name="connsiteX67" fmla="*/ 8246529 w 12198158"/>
              <a:gd name="connsiteY67" fmla="*/ 5096229 h 5453385"/>
              <a:gd name="connsiteX68" fmla="*/ 8240334 w 12198158"/>
              <a:gd name="connsiteY68" fmla="*/ 5110338 h 5453385"/>
              <a:gd name="connsiteX69" fmla="*/ 8084875 w 12198158"/>
              <a:gd name="connsiteY69" fmla="*/ 5160468 h 5453385"/>
              <a:gd name="connsiteX70" fmla="*/ 7900134 w 12198158"/>
              <a:gd name="connsiteY70" fmla="*/ 5206050 h 5453385"/>
              <a:gd name="connsiteX71" fmla="*/ 7713595 w 12198158"/>
              <a:gd name="connsiteY71" fmla="*/ 5233976 h 5453385"/>
              <a:gd name="connsiteX72" fmla="*/ 7609267 w 12198158"/>
              <a:gd name="connsiteY72" fmla="*/ 5230207 h 5453385"/>
              <a:gd name="connsiteX73" fmla="*/ 7522521 w 12198158"/>
              <a:gd name="connsiteY73" fmla="*/ 5236536 h 5453385"/>
              <a:gd name="connsiteX74" fmla="*/ 7514554 w 12198158"/>
              <a:gd name="connsiteY74" fmla="*/ 5239309 h 5453385"/>
              <a:gd name="connsiteX75" fmla="*/ 7502403 w 12198158"/>
              <a:gd name="connsiteY75" fmla="*/ 5240758 h 5453385"/>
              <a:gd name="connsiteX76" fmla="*/ 7502032 w 12198158"/>
              <a:gd name="connsiteY76" fmla="*/ 5240403 h 5453385"/>
              <a:gd name="connsiteX77" fmla="*/ 7490794 w 12198158"/>
              <a:gd name="connsiteY77" fmla="*/ 5242523 h 5453385"/>
              <a:gd name="connsiteX78" fmla="*/ 7400450 w 12198158"/>
              <a:gd name="connsiteY78" fmla="*/ 5233721 h 5453385"/>
              <a:gd name="connsiteX79" fmla="*/ 7307302 w 12198158"/>
              <a:gd name="connsiteY79" fmla="*/ 5223301 h 5453385"/>
              <a:gd name="connsiteX80" fmla="*/ 7305976 w 12198158"/>
              <a:gd name="connsiteY80" fmla="*/ 5221735 h 5453385"/>
              <a:gd name="connsiteX81" fmla="*/ 7213744 w 12198158"/>
              <a:gd name="connsiteY81" fmla="*/ 5249155 h 5453385"/>
              <a:gd name="connsiteX82" fmla="*/ 7196298 w 12198158"/>
              <a:gd name="connsiteY82" fmla="*/ 5254097 h 5453385"/>
              <a:gd name="connsiteX83" fmla="*/ 7192202 w 12198158"/>
              <a:gd name="connsiteY83" fmla="*/ 5259915 h 5453385"/>
              <a:gd name="connsiteX84" fmla="*/ 7166024 w 12198158"/>
              <a:gd name="connsiteY84" fmla="*/ 5264963 h 5453385"/>
              <a:gd name="connsiteX85" fmla="*/ 7092253 w 12198158"/>
              <a:gd name="connsiteY85" fmla="*/ 5278242 h 5453385"/>
              <a:gd name="connsiteX86" fmla="*/ 7013814 w 12198158"/>
              <a:gd name="connsiteY86" fmla="*/ 5277836 h 5453385"/>
              <a:gd name="connsiteX87" fmla="*/ 6899540 w 12198158"/>
              <a:gd name="connsiteY87" fmla="*/ 5309879 h 5453385"/>
              <a:gd name="connsiteX88" fmla="*/ 6703746 w 12198158"/>
              <a:gd name="connsiteY88" fmla="*/ 5340238 h 5453385"/>
              <a:gd name="connsiteX89" fmla="*/ 6545085 w 12198158"/>
              <a:gd name="connsiteY89" fmla="*/ 5371489 h 5453385"/>
              <a:gd name="connsiteX90" fmla="*/ 6313345 w 12198158"/>
              <a:gd name="connsiteY90" fmla="*/ 5422313 h 5453385"/>
              <a:gd name="connsiteX91" fmla="*/ 6164558 w 12198158"/>
              <a:gd name="connsiteY91" fmla="*/ 5424579 h 5453385"/>
              <a:gd name="connsiteX92" fmla="*/ 6069796 w 12198158"/>
              <a:gd name="connsiteY92" fmla="*/ 5446801 h 5453385"/>
              <a:gd name="connsiteX93" fmla="*/ 6064481 w 12198158"/>
              <a:gd name="connsiteY93" fmla="*/ 5445132 h 5453385"/>
              <a:gd name="connsiteX94" fmla="*/ 6044602 w 12198158"/>
              <a:gd name="connsiteY94" fmla="*/ 5445873 h 5453385"/>
              <a:gd name="connsiteX95" fmla="*/ 6037252 w 12198158"/>
              <a:gd name="connsiteY95" fmla="*/ 5436807 h 5453385"/>
              <a:gd name="connsiteX96" fmla="*/ 6006081 w 12198158"/>
              <a:gd name="connsiteY96" fmla="*/ 5431276 h 5453385"/>
              <a:gd name="connsiteX97" fmla="*/ 5920065 w 12198158"/>
              <a:gd name="connsiteY97" fmla="*/ 5420947 h 5453385"/>
              <a:gd name="connsiteX98" fmla="*/ 5755077 w 12198158"/>
              <a:gd name="connsiteY98" fmla="*/ 5452274 h 5453385"/>
              <a:gd name="connsiteX99" fmla="*/ 5623207 w 12198158"/>
              <a:gd name="connsiteY99" fmla="*/ 5453385 h 5453385"/>
              <a:gd name="connsiteX100" fmla="*/ 5467256 w 12198158"/>
              <a:gd name="connsiteY100" fmla="*/ 5438160 h 5453385"/>
              <a:gd name="connsiteX101" fmla="*/ 5429137 w 12198158"/>
              <a:gd name="connsiteY101" fmla="*/ 5425939 h 5453385"/>
              <a:gd name="connsiteX102" fmla="*/ 5378078 w 12198158"/>
              <a:gd name="connsiteY102" fmla="*/ 5406715 h 5453385"/>
              <a:gd name="connsiteX103" fmla="*/ 5258253 w 12198158"/>
              <a:gd name="connsiteY103" fmla="*/ 5384542 h 5453385"/>
              <a:gd name="connsiteX104" fmla="*/ 5219477 w 12198158"/>
              <a:gd name="connsiteY104" fmla="*/ 5372462 h 5453385"/>
              <a:gd name="connsiteX105" fmla="*/ 5171208 w 12198158"/>
              <a:gd name="connsiteY105" fmla="*/ 5369215 h 5453385"/>
              <a:gd name="connsiteX106" fmla="*/ 5153115 w 12198158"/>
              <a:gd name="connsiteY106" fmla="*/ 5361371 h 5453385"/>
              <a:gd name="connsiteX107" fmla="*/ 5139168 w 12198158"/>
              <a:gd name="connsiteY107" fmla="*/ 5357678 h 5453385"/>
              <a:gd name="connsiteX108" fmla="*/ 5136167 w 12198158"/>
              <a:gd name="connsiteY108" fmla="*/ 5355396 h 5453385"/>
              <a:gd name="connsiteX109" fmla="*/ 5118243 w 12198158"/>
              <a:gd name="connsiteY109" fmla="*/ 5343610 h 5453385"/>
              <a:gd name="connsiteX110" fmla="*/ 5062411 w 12198158"/>
              <a:gd name="connsiteY110" fmla="*/ 5350746 h 5453385"/>
              <a:gd name="connsiteX111" fmla="*/ 5008170 w 12198158"/>
              <a:gd name="connsiteY111" fmla="*/ 5332957 h 5453385"/>
              <a:gd name="connsiteX112" fmla="*/ 4837210 w 12198158"/>
              <a:gd name="connsiteY112" fmla="*/ 5306875 h 5453385"/>
              <a:gd name="connsiteX113" fmla="*/ 4759270 w 12198158"/>
              <a:gd name="connsiteY113" fmla="*/ 5276719 h 5453385"/>
              <a:gd name="connsiteX114" fmla="*/ 4720035 w 12198158"/>
              <a:gd name="connsiteY114" fmla="*/ 5266929 h 5453385"/>
              <a:gd name="connsiteX115" fmla="*/ 4718027 w 12198158"/>
              <a:gd name="connsiteY115" fmla="*/ 5266116 h 5453385"/>
              <a:gd name="connsiteX116" fmla="*/ 4718961 w 12198158"/>
              <a:gd name="connsiteY116" fmla="*/ 5265887 h 5453385"/>
              <a:gd name="connsiteX117" fmla="*/ 4714055 w 12198158"/>
              <a:gd name="connsiteY117" fmla="*/ 5264507 h 5453385"/>
              <a:gd name="connsiteX118" fmla="*/ 4718027 w 12198158"/>
              <a:gd name="connsiteY118" fmla="*/ 5266116 h 5453385"/>
              <a:gd name="connsiteX119" fmla="*/ 4712381 w 12198158"/>
              <a:gd name="connsiteY119" fmla="*/ 5267501 h 5453385"/>
              <a:gd name="connsiteX120" fmla="*/ 4512801 w 12198158"/>
              <a:gd name="connsiteY120" fmla="*/ 5256747 h 5453385"/>
              <a:gd name="connsiteX121" fmla="*/ 4425588 w 12198158"/>
              <a:gd name="connsiteY121" fmla="*/ 5245181 h 5453385"/>
              <a:gd name="connsiteX122" fmla="*/ 4314086 w 12198158"/>
              <a:gd name="connsiteY122" fmla="*/ 5250903 h 5453385"/>
              <a:gd name="connsiteX123" fmla="*/ 4312230 w 12198158"/>
              <a:gd name="connsiteY123" fmla="*/ 5249446 h 5453385"/>
              <a:gd name="connsiteX124" fmla="*/ 4292278 w 12198158"/>
              <a:gd name="connsiteY124" fmla="*/ 5247406 h 5453385"/>
              <a:gd name="connsiteX125" fmla="*/ 4287201 w 12198158"/>
              <a:gd name="connsiteY125" fmla="*/ 5250574 h 5453385"/>
              <a:gd name="connsiteX126" fmla="*/ 4273289 w 12198158"/>
              <a:gd name="connsiteY126" fmla="*/ 5250306 h 5453385"/>
              <a:gd name="connsiteX127" fmla="*/ 4245283 w 12198158"/>
              <a:gd name="connsiteY127" fmla="*/ 5252830 h 5453385"/>
              <a:gd name="connsiteX128" fmla="*/ 4199245 w 12198158"/>
              <a:gd name="connsiteY128" fmla="*/ 5249795 h 5453385"/>
              <a:gd name="connsiteX129" fmla="*/ 4198941 w 12198158"/>
              <a:gd name="connsiteY129" fmla="*/ 5248428 h 5453385"/>
              <a:gd name="connsiteX130" fmla="*/ 4188453 w 12198158"/>
              <a:gd name="connsiteY130" fmla="*/ 5242309 h 5453385"/>
              <a:gd name="connsiteX131" fmla="*/ 4139982 w 12198158"/>
              <a:gd name="connsiteY131" fmla="*/ 5225080 h 5453385"/>
              <a:gd name="connsiteX132" fmla="*/ 4080374 w 12198158"/>
              <a:gd name="connsiteY132" fmla="*/ 5196265 h 5453385"/>
              <a:gd name="connsiteX133" fmla="*/ 4071828 w 12198158"/>
              <a:gd name="connsiteY133" fmla="*/ 5195359 h 5453385"/>
              <a:gd name="connsiteX134" fmla="*/ 4071710 w 12198158"/>
              <a:gd name="connsiteY134" fmla="*/ 5195034 h 5453385"/>
              <a:gd name="connsiteX135" fmla="*/ 4056247 w 12198158"/>
              <a:gd name="connsiteY135" fmla="*/ 5193703 h 5453385"/>
              <a:gd name="connsiteX136" fmla="*/ 4039668 w 12198158"/>
              <a:gd name="connsiteY136" fmla="*/ 5191942 h 5453385"/>
              <a:gd name="connsiteX137" fmla="*/ 4034303 w 12198158"/>
              <a:gd name="connsiteY137" fmla="*/ 5189299 h 5453385"/>
              <a:gd name="connsiteX138" fmla="*/ 4032672 w 12198158"/>
              <a:gd name="connsiteY138" fmla="*/ 5185317 h 5453385"/>
              <a:gd name="connsiteX139" fmla="*/ 4031088 w 12198158"/>
              <a:gd name="connsiteY139" fmla="*/ 5185572 h 5453385"/>
              <a:gd name="connsiteX140" fmla="*/ 4001867 w 12198158"/>
              <a:gd name="connsiteY140" fmla="*/ 5171923 h 5453385"/>
              <a:gd name="connsiteX141" fmla="*/ 3934220 w 12198158"/>
              <a:gd name="connsiteY141" fmla="*/ 5152965 h 5453385"/>
              <a:gd name="connsiteX142" fmla="*/ 3894676 w 12198158"/>
              <a:gd name="connsiteY142" fmla="*/ 5146824 h 5453385"/>
              <a:gd name="connsiteX143" fmla="*/ 3787232 w 12198158"/>
              <a:gd name="connsiteY143" fmla="*/ 5124845 h 5453385"/>
              <a:gd name="connsiteX144" fmla="*/ 3680057 w 12198158"/>
              <a:gd name="connsiteY144" fmla="*/ 5098865 h 5453385"/>
              <a:gd name="connsiteX145" fmla="*/ 3607627 w 12198158"/>
              <a:gd name="connsiteY145" fmla="*/ 5063819 h 5453385"/>
              <a:gd name="connsiteX146" fmla="*/ 3601451 w 12198158"/>
              <a:gd name="connsiteY146" fmla="*/ 5065299 h 5453385"/>
              <a:gd name="connsiteX147" fmla="*/ 3592338 w 12198158"/>
              <a:gd name="connsiteY147" fmla="*/ 5065477 h 5453385"/>
              <a:gd name="connsiteX148" fmla="*/ 3592104 w 12198158"/>
              <a:gd name="connsiteY148" fmla="*/ 5065184 h 5453385"/>
              <a:gd name="connsiteX149" fmla="*/ 3583586 w 12198158"/>
              <a:gd name="connsiteY149" fmla="*/ 5065934 h 5453385"/>
              <a:gd name="connsiteX150" fmla="*/ 3533777 w 12198158"/>
              <a:gd name="connsiteY150" fmla="*/ 5055401 h 5453385"/>
              <a:gd name="connsiteX151" fmla="*/ 3470906 w 12198158"/>
              <a:gd name="connsiteY151" fmla="*/ 5051425 h 5453385"/>
              <a:gd name="connsiteX152" fmla="*/ 3398460 w 12198158"/>
              <a:gd name="connsiteY152" fmla="*/ 5038341 h 5453385"/>
              <a:gd name="connsiteX153" fmla="*/ 3361644 w 12198158"/>
              <a:gd name="connsiteY153" fmla="*/ 5056751 h 5453385"/>
              <a:gd name="connsiteX154" fmla="*/ 3341795 w 12198158"/>
              <a:gd name="connsiteY154" fmla="*/ 5058577 h 5453385"/>
              <a:gd name="connsiteX155" fmla="*/ 3339469 w 12198158"/>
              <a:gd name="connsiteY155" fmla="*/ 5057519 h 5453385"/>
              <a:gd name="connsiteX156" fmla="*/ 3260180 w 12198158"/>
              <a:gd name="connsiteY156" fmla="*/ 5063901 h 5453385"/>
              <a:gd name="connsiteX157" fmla="*/ 3140460 w 12198158"/>
              <a:gd name="connsiteY157" fmla="*/ 5072344 h 5453385"/>
              <a:gd name="connsiteX158" fmla="*/ 3028270 w 12198158"/>
              <a:gd name="connsiteY158" fmla="*/ 5075215 h 5453385"/>
              <a:gd name="connsiteX159" fmla="*/ 2779714 w 12198158"/>
              <a:gd name="connsiteY159" fmla="*/ 5098912 h 5453385"/>
              <a:gd name="connsiteX160" fmla="*/ 2649525 w 12198158"/>
              <a:gd name="connsiteY160" fmla="*/ 5134167 h 5453385"/>
              <a:gd name="connsiteX161" fmla="*/ 2566315 w 12198158"/>
              <a:gd name="connsiteY161" fmla="*/ 5081857 h 5453385"/>
              <a:gd name="connsiteX162" fmla="*/ 2441626 w 12198158"/>
              <a:gd name="connsiteY162" fmla="*/ 5096953 h 5453385"/>
              <a:gd name="connsiteX163" fmla="*/ 2313568 w 12198158"/>
              <a:gd name="connsiteY163" fmla="*/ 5106148 h 5453385"/>
              <a:gd name="connsiteX164" fmla="*/ 2207105 w 12198158"/>
              <a:gd name="connsiteY164" fmla="*/ 5100465 h 5453385"/>
              <a:gd name="connsiteX165" fmla="*/ 2093268 w 12198158"/>
              <a:gd name="connsiteY165" fmla="*/ 5082317 h 5453385"/>
              <a:gd name="connsiteX166" fmla="*/ 1996024 w 12198158"/>
              <a:gd name="connsiteY166" fmla="*/ 5073607 h 5453385"/>
              <a:gd name="connsiteX167" fmla="*/ 1926886 w 12198158"/>
              <a:gd name="connsiteY167" fmla="*/ 5097439 h 5453385"/>
              <a:gd name="connsiteX168" fmla="*/ 1920368 w 12198158"/>
              <a:gd name="connsiteY168" fmla="*/ 5092193 h 5453385"/>
              <a:gd name="connsiteX169" fmla="*/ 1871831 w 12198158"/>
              <a:gd name="connsiteY169" fmla="*/ 5093925 h 5453385"/>
              <a:gd name="connsiteX170" fmla="*/ 1785463 w 12198158"/>
              <a:gd name="connsiteY170" fmla="*/ 5123922 h 5453385"/>
              <a:gd name="connsiteX171" fmla="*/ 1737045 w 12198158"/>
              <a:gd name="connsiteY171" fmla="*/ 5118437 h 5453385"/>
              <a:gd name="connsiteX172" fmla="*/ 1673954 w 12198158"/>
              <a:gd name="connsiteY172" fmla="*/ 5100682 h 5453385"/>
              <a:gd name="connsiteX173" fmla="*/ 1602834 w 12198158"/>
              <a:gd name="connsiteY173" fmla="*/ 5117005 h 5453385"/>
              <a:gd name="connsiteX174" fmla="*/ 1490351 w 12198158"/>
              <a:gd name="connsiteY174" fmla="*/ 5089213 h 5453385"/>
              <a:gd name="connsiteX175" fmla="*/ 1149212 w 12198158"/>
              <a:gd name="connsiteY175" fmla="*/ 5040291 h 5453385"/>
              <a:gd name="connsiteX176" fmla="*/ 938574 w 12198158"/>
              <a:gd name="connsiteY176" fmla="*/ 5042902 h 5453385"/>
              <a:gd name="connsiteX177" fmla="*/ 857697 w 12198158"/>
              <a:gd name="connsiteY177" fmla="*/ 5001472 h 5453385"/>
              <a:gd name="connsiteX178" fmla="*/ 836981 w 12198158"/>
              <a:gd name="connsiteY178" fmla="*/ 5002789 h 5453385"/>
              <a:gd name="connsiteX179" fmla="*/ 816264 w 12198158"/>
              <a:gd name="connsiteY179" fmla="*/ 5000656 h 5453385"/>
              <a:gd name="connsiteX180" fmla="*/ 810965 w 12198158"/>
              <a:gd name="connsiteY180" fmla="*/ 5003799 h 5453385"/>
              <a:gd name="connsiteX181" fmla="*/ 796509 w 12198158"/>
              <a:gd name="connsiteY181" fmla="*/ 5003468 h 5453385"/>
              <a:gd name="connsiteX182" fmla="*/ 767389 w 12198158"/>
              <a:gd name="connsiteY182" fmla="*/ 5005865 h 5453385"/>
              <a:gd name="connsiteX183" fmla="*/ 762544 w 12198158"/>
              <a:gd name="connsiteY183" fmla="*/ 5003453 h 5453385"/>
              <a:gd name="connsiteX184" fmla="*/ 719567 w 12198158"/>
              <a:gd name="connsiteY184" fmla="*/ 5002615 h 5453385"/>
              <a:gd name="connsiteX185" fmla="*/ 719262 w 12198158"/>
              <a:gd name="connsiteY185" fmla="*/ 5001245 h 5453385"/>
              <a:gd name="connsiteX186" fmla="*/ 708402 w 12198158"/>
              <a:gd name="connsiteY186" fmla="*/ 4995080 h 5453385"/>
              <a:gd name="connsiteX187" fmla="*/ 596394 w 12198158"/>
              <a:gd name="connsiteY187" fmla="*/ 4948536 h 5453385"/>
              <a:gd name="connsiteX188" fmla="*/ 578149 w 12198158"/>
              <a:gd name="connsiteY188" fmla="*/ 4945656 h 5453385"/>
              <a:gd name="connsiteX189" fmla="*/ 571336 w 12198158"/>
              <a:gd name="connsiteY189" fmla="*/ 4945862 h 5453385"/>
              <a:gd name="connsiteX190" fmla="*/ 444802 w 12198158"/>
              <a:gd name="connsiteY190" fmla="*/ 4904561 h 5453385"/>
              <a:gd name="connsiteX191" fmla="*/ 403746 w 12198158"/>
              <a:gd name="connsiteY191" fmla="*/ 4898238 h 5453385"/>
              <a:gd name="connsiteX192" fmla="*/ 292240 w 12198158"/>
              <a:gd name="connsiteY192" fmla="*/ 4875762 h 5453385"/>
              <a:gd name="connsiteX193" fmla="*/ 118302 w 12198158"/>
              <a:gd name="connsiteY193" fmla="*/ 4819502 h 5453385"/>
              <a:gd name="connsiteX194" fmla="*/ 15516 w 12198158"/>
              <a:gd name="connsiteY194" fmla="*/ 4816401 h 5453385"/>
              <a:gd name="connsiteX195" fmla="*/ 2 w 12198158"/>
              <a:gd name="connsiteY195" fmla="*/ 4810462 h 5453385"/>
              <a:gd name="connsiteX196" fmla="*/ 0 w 12198158"/>
              <a:gd name="connsiteY196" fmla="*/ 0 h 545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2198158" h="5453385">
                <a:moveTo>
                  <a:pt x="0" y="0"/>
                </a:moveTo>
                <a:lnTo>
                  <a:pt x="12192000" y="0"/>
                </a:lnTo>
                <a:cubicBezTo>
                  <a:pt x="12194053" y="1221522"/>
                  <a:pt x="12196105" y="2919124"/>
                  <a:pt x="12198158" y="4140646"/>
                </a:cubicBezTo>
                <a:lnTo>
                  <a:pt x="12132764" y="4224573"/>
                </a:lnTo>
                <a:cubicBezTo>
                  <a:pt x="12118570" y="4222168"/>
                  <a:pt x="12066475" y="4224132"/>
                  <a:pt x="12053056" y="4225834"/>
                </a:cubicBezTo>
                <a:cubicBezTo>
                  <a:pt x="11951151" y="4199604"/>
                  <a:pt x="11987956" y="4217431"/>
                  <a:pt x="11938513" y="4230448"/>
                </a:cubicBezTo>
                <a:cubicBezTo>
                  <a:pt x="11893437" y="4232310"/>
                  <a:pt x="11892333" y="4244608"/>
                  <a:pt x="11853342" y="4258769"/>
                </a:cubicBezTo>
                <a:lnTo>
                  <a:pt x="11704569" y="4315417"/>
                </a:lnTo>
                <a:cubicBezTo>
                  <a:pt x="11658619" y="4332635"/>
                  <a:pt x="11620159" y="4315855"/>
                  <a:pt x="11577641" y="4362077"/>
                </a:cubicBezTo>
                <a:lnTo>
                  <a:pt x="11508791" y="4445364"/>
                </a:lnTo>
                <a:cubicBezTo>
                  <a:pt x="11460627" y="4447354"/>
                  <a:pt x="11432986" y="4485639"/>
                  <a:pt x="11388373" y="4503521"/>
                </a:cubicBezTo>
                <a:cubicBezTo>
                  <a:pt x="11343278" y="4524338"/>
                  <a:pt x="11314689" y="4523537"/>
                  <a:pt x="11276406" y="4532180"/>
                </a:cubicBezTo>
                <a:cubicBezTo>
                  <a:pt x="11261021" y="4525610"/>
                  <a:pt x="11204601" y="4537598"/>
                  <a:pt x="11190251" y="4549353"/>
                </a:cubicBezTo>
                <a:cubicBezTo>
                  <a:pt x="11148224" y="4547841"/>
                  <a:pt x="11166866" y="4544233"/>
                  <a:pt x="11139995" y="4557892"/>
                </a:cubicBezTo>
                <a:cubicBezTo>
                  <a:pt x="11109018" y="4525549"/>
                  <a:pt x="11068949" y="4553741"/>
                  <a:pt x="11040727" y="4557190"/>
                </a:cubicBezTo>
                <a:cubicBezTo>
                  <a:pt x="11023237" y="4561142"/>
                  <a:pt x="10985662" y="4565638"/>
                  <a:pt x="10969005" y="4567235"/>
                </a:cubicBezTo>
                <a:cubicBezTo>
                  <a:pt x="10940582" y="4566913"/>
                  <a:pt x="10898726" y="4615215"/>
                  <a:pt x="10899772" y="4598938"/>
                </a:cubicBezTo>
                <a:cubicBezTo>
                  <a:pt x="10876619" y="4596205"/>
                  <a:pt x="10869907" y="4629767"/>
                  <a:pt x="10838983" y="4631872"/>
                </a:cubicBezTo>
                <a:cubicBezTo>
                  <a:pt x="10773332" y="4671873"/>
                  <a:pt x="10814211" y="4658049"/>
                  <a:pt x="10769520" y="4674655"/>
                </a:cubicBezTo>
                <a:cubicBezTo>
                  <a:pt x="10724830" y="4691261"/>
                  <a:pt x="10633260" y="4714484"/>
                  <a:pt x="10570843" y="4731505"/>
                </a:cubicBezTo>
                <a:cubicBezTo>
                  <a:pt x="10542692" y="4736734"/>
                  <a:pt x="10551563" y="4762544"/>
                  <a:pt x="10512263" y="4767779"/>
                </a:cubicBezTo>
                <a:cubicBezTo>
                  <a:pt x="10488463" y="4766129"/>
                  <a:pt x="10466846" y="4780729"/>
                  <a:pt x="10439016" y="4770014"/>
                </a:cubicBezTo>
                <a:cubicBezTo>
                  <a:pt x="10429577" y="4765629"/>
                  <a:pt x="10402340" y="4766505"/>
                  <a:pt x="10376941" y="4774192"/>
                </a:cubicBezTo>
                <a:cubicBezTo>
                  <a:pt x="10367909" y="4765279"/>
                  <a:pt x="10340964" y="4774687"/>
                  <a:pt x="10329960" y="4774855"/>
                </a:cubicBezTo>
                <a:cubicBezTo>
                  <a:pt x="10316703" y="4767568"/>
                  <a:pt x="10267890" y="4777414"/>
                  <a:pt x="10254256" y="4785445"/>
                </a:cubicBezTo>
                <a:lnTo>
                  <a:pt x="10119745" y="4797950"/>
                </a:lnTo>
                <a:lnTo>
                  <a:pt x="10075444" y="4800225"/>
                </a:lnTo>
                <a:cubicBezTo>
                  <a:pt x="10067850" y="4797978"/>
                  <a:pt x="10040161" y="4799420"/>
                  <a:pt x="10032543" y="4798418"/>
                </a:cubicBezTo>
                <a:cubicBezTo>
                  <a:pt x="9991791" y="4809387"/>
                  <a:pt x="9977737" y="4809920"/>
                  <a:pt x="9953375" y="4815267"/>
                </a:cubicBezTo>
                <a:cubicBezTo>
                  <a:pt x="9912366" y="4815421"/>
                  <a:pt x="9882148" y="4811947"/>
                  <a:pt x="9841223" y="4822617"/>
                </a:cubicBezTo>
                <a:lnTo>
                  <a:pt x="9721820" y="4844562"/>
                </a:lnTo>
                <a:cubicBezTo>
                  <a:pt x="9668605" y="4834151"/>
                  <a:pt x="9595633" y="4843267"/>
                  <a:pt x="9578114" y="4856964"/>
                </a:cubicBezTo>
                <a:cubicBezTo>
                  <a:pt x="9512605" y="4872467"/>
                  <a:pt x="9409151" y="4900840"/>
                  <a:pt x="9336820" y="4906595"/>
                </a:cubicBezTo>
                <a:lnTo>
                  <a:pt x="9272837" y="4967726"/>
                </a:lnTo>
                <a:lnTo>
                  <a:pt x="9188677" y="4973909"/>
                </a:lnTo>
                <a:lnTo>
                  <a:pt x="9183116" y="4983943"/>
                </a:lnTo>
                <a:lnTo>
                  <a:pt x="9145128" y="4996108"/>
                </a:lnTo>
                <a:lnTo>
                  <a:pt x="9144106" y="4994951"/>
                </a:lnTo>
                <a:cubicBezTo>
                  <a:pt x="9140946" y="4992637"/>
                  <a:pt x="9136985" y="4991451"/>
                  <a:pt x="9131223" y="4992596"/>
                </a:cubicBezTo>
                <a:cubicBezTo>
                  <a:pt x="9132769" y="4971437"/>
                  <a:pt x="9124864" y="4985868"/>
                  <a:pt x="9107733" y="4991112"/>
                </a:cubicBezTo>
                <a:cubicBezTo>
                  <a:pt x="9106313" y="4959420"/>
                  <a:pt x="9062068" y="4996815"/>
                  <a:pt x="9047414" y="4982084"/>
                </a:cubicBezTo>
                <a:lnTo>
                  <a:pt x="8999479" y="4985651"/>
                </a:lnTo>
                <a:lnTo>
                  <a:pt x="8999194" y="4985390"/>
                </a:lnTo>
                <a:cubicBezTo>
                  <a:pt x="8997140" y="4985151"/>
                  <a:pt x="8994323" y="4985508"/>
                  <a:pt x="8990231" y="4986706"/>
                </a:cubicBezTo>
                <a:lnTo>
                  <a:pt x="8984397" y="4988944"/>
                </a:lnTo>
                <a:lnTo>
                  <a:pt x="8968351" y="4992447"/>
                </a:lnTo>
                <a:lnTo>
                  <a:pt x="8962029" y="4991687"/>
                </a:lnTo>
                <a:lnTo>
                  <a:pt x="8957069" y="4989271"/>
                </a:lnTo>
                <a:cubicBezTo>
                  <a:pt x="8948720" y="4997905"/>
                  <a:pt x="8916209" y="5031434"/>
                  <a:pt x="8889695" y="5009620"/>
                </a:cubicBezTo>
                <a:cubicBezTo>
                  <a:pt x="8858762" y="5010728"/>
                  <a:pt x="8783440" y="5002831"/>
                  <a:pt x="8746606" y="5006694"/>
                </a:cubicBezTo>
                <a:cubicBezTo>
                  <a:pt x="8714005" y="5018336"/>
                  <a:pt x="8742361" y="5003500"/>
                  <a:pt x="8702038" y="5008976"/>
                </a:cubicBezTo>
                <a:cubicBezTo>
                  <a:pt x="8665825" y="5030191"/>
                  <a:pt x="8633382" y="5012337"/>
                  <a:pt x="8590337" y="5018285"/>
                </a:cubicBezTo>
                <a:lnTo>
                  <a:pt x="8519543" y="5002167"/>
                </a:lnTo>
                <a:lnTo>
                  <a:pt x="8505306" y="5008590"/>
                </a:lnTo>
                <a:lnTo>
                  <a:pt x="8500493" y="5011849"/>
                </a:lnTo>
                <a:cubicBezTo>
                  <a:pt x="8496977" y="5013779"/>
                  <a:pt x="8494378" y="5014660"/>
                  <a:pt x="8492299" y="5014823"/>
                </a:cubicBezTo>
                <a:lnTo>
                  <a:pt x="8491926" y="5014628"/>
                </a:lnTo>
                <a:lnTo>
                  <a:pt x="8484586" y="5017941"/>
                </a:lnTo>
                <a:lnTo>
                  <a:pt x="8361601" y="5033190"/>
                </a:lnTo>
                <a:cubicBezTo>
                  <a:pt x="8356446" y="5035389"/>
                  <a:pt x="8352158" y="5035011"/>
                  <a:pt x="8348227" y="5033401"/>
                </a:cubicBezTo>
                <a:lnTo>
                  <a:pt x="8346801" y="5032489"/>
                </a:lnTo>
                <a:lnTo>
                  <a:pt x="8308886" y="5051758"/>
                </a:lnTo>
                <a:lnTo>
                  <a:pt x="8289640" y="5066848"/>
                </a:lnTo>
                <a:lnTo>
                  <a:pt x="8278750" y="5073172"/>
                </a:lnTo>
                <a:lnTo>
                  <a:pt x="8277624" y="5077997"/>
                </a:lnTo>
                <a:cubicBezTo>
                  <a:pt x="8275321" y="5081521"/>
                  <a:pt x="8270631" y="5084397"/>
                  <a:pt x="8260561" y="5085789"/>
                </a:cubicBezTo>
                <a:lnTo>
                  <a:pt x="8257864" y="5085539"/>
                </a:lnTo>
                <a:lnTo>
                  <a:pt x="8246529" y="5096229"/>
                </a:lnTo>
                <a:cubicBezTo>
                  <a:pt x="8243357" y="5100410"/>
                  <a:pt x="8241146" y="5105060"/>
                  <a:pt x="8240334" y="5110338"/>
                </a:cubicBezTo>
                <a:cubicBezTo>
                  <a:pt x="8176370" y="5107181"/>
                  <a:pt x="8141696" y="5144237"/>
                  <a:pt x="8084875" y="5160468"/>
                </a:cubicBezTo>
                <a:cubicBezTo>
                  <a:pt x="8020114" y="5185600"/>
                  <a:pt x="7961756" y="5208662"/>
                  <a:pt x="7900134" y="5206050"/>
                </a:cubicBezTo>
                <a:cubicBezTo>
                  <a:pt x="7829893" y="5222245"/>
                  <a:pt x="7775775" y="5224667"/>
                  <a:pt x="7713595" y="5233976"/>
                </a:cubicBezTo>
                <a:lnTo>
                  <a:pt x="7609267" y="5230207"/>
                </a:lnTo>
                <a:lnTo>
                  <a:pt x="7522521" y="5236536"/>
                </a:lnTo>
                <a:lnTo>
                  <a:pt x="7514554" y="5239309"/>
                </a:lnTo>
                <a:cubicBezTo>
                  <a:pt x="7508980" y="5240763"/>
                  <a:pt x="7505163" y="5241143"/>
                  <a:pt x="7502403" y="5240758"/>
                </a:cubicBezTo>
                <a:lnTo>
                  <a:pt x="7502032" y="5240403"/>
                </a:lnTo>
                <a:lnTo>
                  <a:pt x="7490794" y="5242523"/>
                </a:lnTo>
                <a:cubicBezTo>
                  <a:pt x="7471998" y="5246995"/>
                  <a:pt x="7417576" y="5228082"/>
                  <a:pt x="7400450" y="5233721"/>
                </a:cubicBezTo>
                <a:cubicBezTo>
                  <a:pt x="7369869" y="5230518"/>
                  <a:pt x="7329097" y="5229318"/>
                  <a:pt x="7307302" y="5223301"/>
                </a:cubicBezTo>
                <a:lnTo>
                  <a:pt x="7305976" y="5221735"/>
                </a:lnTo>
                <a:lnTo>
                  <a:pt x="7213744" y="5249155"/>
                </a:lnTo>
                <a:lnTo>
                  <a:pt x="7196298" y="5254097"/>
                </a:lnTo>
                <a:lnTo>
                  <a:pt x="7192202" y="5259915"/>
                </a:lnTo>
                <a:cubicBezTo>
                  <a:pt x="7187314" y="5263741"/>
                  <a:pt x="7179713" y="5266064"/>
                  <a:pt x="7166024" y="5264963"/>
                </a:cubicBezTo>
                <a:lnTo>
                  <a:pt x="7092253" y="5278242"/>
                </a:lnTo>
                <a:cubicBezTo>
                  <a:pt x="7056437" y="5279305"/>
                  <a:pt x="7045485" y="5280366"/>
                  <a:pt x="7013814" y="5277836"/>
                </a:cubicBezTo>
                <a:cubicBezTo>
                  <a:pt x="6932900" y="5289715"/>
                  <a:pt x="6939012" y="5315959"/>
                  <a:pt x="6899540" y="5309879"/>
                </a:cubicBezTo>
                <a:cubicBezTo>
                  <a:pt x="6867337" y="5304224"/>
                  <a:pt x="6783460" y="5324938"/>
                  <a:pt x="6703746" y="5340238"/>
                </a:cubicBezTo>
                <a:cubicBezTo>
                  <a:pt x="6644670" y="5350506"/>
                  <a:pt x="6623684" y="5365820"/>
                  <a:pt x="6545085" y="5371489"/>
                </a:cubicBezTo>
                <a:cubicBezTo>
                  <a:pt x="6467836" y="5419370"/>
                  <a:pt x="6405420" y="5393607"/>
                  <a:pt x="6313345" y="5422313"/>
                </a:cubicBezTo>
                <a:cubicBezTo>
                  <a:pt x="6293349" y="5439170"/>
                  <a:pt x="6205149" y="5420498"/>
                  <a:pt x="6164558" y="5424579"/>
                </a:cubicBezTo>
                <a:cubicBezTo>
                  <a:pt x="6123967" y="5428661"/>
                  <a:pt x="6086477" y="5443374"/>
                  <a:pt x="6069796" y="5446801"/>
                </a:cubicBezTo>
                <a:lnTo>
                  <a:pt x="6064481" y="5445132"/>
                </a:lnTo>
                <a:lnTo>
                  <a:pt x="6044602" y="5445873"/>
                </a:lnTo>
                <a:lnTo>
                  <a:pt x="6037252" y="5436807"/>
                </a:lnTo>
                <a:lnTo>
                  <a:pt x="6006081" y="5431276"/>
                </a:lnTo>
                <a:cubicBezTo>
                  <a:pt x="5994678" y="5430638"/>
                  <a:pt x="5932808" y="5417343"/>
                  <a:pt x="5920065" y="5420947"/>
                </a:cubicBezTo>
                <a:cubicBezTo>
                  <a:pt x="5853957" y="5426628"/>
                  <a:pt x="5821185" y="5446593"/>
                  <a:pt x="5755077" y="5452274"/>
                </a:cubicBezTo>
                <a:lnTo>
                  <a:pt x="5623207" y="5453385"/>
                </a:lnTo>
                <a:lnTo>
                  <a:pt x="5467256" y="5438160"/>
                </a:lnTo>
                <a:cubicBezTo>
                  <a:pt x="5474480" y="5424011"/>
                  <a:pt x="5435381" y="5439287"/>
                  <a:pt x="5429137" y="5425939"/>
                </a:cubicBezTo>
                <a:cubicBezTo>
                  <a:pt x="5425747" y="5415044"/>
                  <a:pt x="5388231" y="5409958"/>
                  <a:pt x="5378078" y="5406715"/>
                </a:cubicBezTo>
                <a:lnTo>
                  <a:pt x="5258253" y="5384542"/>
                </a:lnTo>
                <a:cubicBezTo>
                  <a:pt x="5248095" y="5384342"/>
                  <a:pt x="5227061" y="5375318"/>
                  <a:pt x="5219477" y="5372462"/>
                </a:cubicBezTo>
                <a:lnTo>
                  <a:pt x="5171208" y="5369215"/>
                </a:lnTo>
                <a:lnTo>
                  <a:pt x="5153115" y="5361371"/>
                </a:lnTo>
                <a:lnTo>
                  <a:pt x="5139168" y="5357678"/>
                </a:lnTo>
                <a:lnTo>
                  <a:pt x="5136167" y="5355396"/>
                </a:lnTo>
                <a:cubicBezTo>
                  <a:pt x="5130452" y="5351009"/>
                  <a:pt x="5124659" y="5346870"/>
                  <a:pt x="5118243" y="5343610"/>
                </a:cubicBezTo>
                <a:cubicBezTo>
                  <a:pt x="5104912" y="5374690"/>
                  <a:pt x="5061478" y="5321003"/>
                  <a:pt x="5062411" y="5350746"/>
                </a:cubicBezTo>
                <a:cubicBezTo>
                  <a:pt x="5024842" y="5338240"/>
                  <a:pt x="5035586" y="5369830"/>
                  <a:pt x="5008170" y="5332957"/>
                </a:cubicBezTo>
                <a:cubicBezTo>
                  <a:pt x="4933732" y="5333373"/>
                  <a:pt x="4913077" y="5347498"/>
                  <a:pt x="4837210" y="5306875"/>
                </a:cubicBezTo>
                <a:cubicBezTo>
                  <a:pt x="4803536" y="5288802"/>
                  <a:pt x="4780918" y="5276697"/>
                  <a:pt x="4759270" y="5276719"/>
                </a:cubicBezTo>
                <a:cubicBezTo>
                  <a:pt x="4738164" y="5271831"/>
                  <a:pt x="4726328" y="5268766"/>
                  <a:pt x="4720035" y="5266929"/>
                </a:cubicBezTo>
                <a:lnTo>
                  <a:pt x="4718027" y="5266116"/>
                </a:lnTo>
                <a:lnTo>
                  <a:pt x="4718961" y="5265887"/>
                </a:lnTo>
                <a:cubicBezTo>
                  <a:pt x="4717997" y="5265190"/>
                  <a:pt x="4715119" y="5264532"/>
                  <a:pt x="4714055" y="5264507"/>
                </a:cubicBezTo>
                <a:lnTo>
                  <a:pt x="4718027" y="5266116"/>
                </a:lnTo>
                <a:lnTo>
                  <a:pt x="4712381" y="5267501"/>
                </a:lnTo>
                <a:cubicBezTo>
                  <a:pt x="4677029" y="5259947"/>
                  <a:pt x="4521728" y="5259069"/>
                  <a:pt x="4512801" y="5256747"/>
                </a:cubicBezTo>
                <a:cubicBezTo>
                  <a:pt x="4454849" y="5242508"/>
                  <a:pt x="4459685" y="5241703"/>
                  <a:pt x="4425588" y="5245181"/>
                </a:cubicBezTo>
                <a:lnTo>
                  <a:pt x="4314086" y="5250903"/>
                </a:lnTo>
                <a:lnTo>
                  <a:pt x="4312230" y="5249446"/>
                </a:lnTo>
                <a:cubicBezTo>
                  <a:pt x="4303254" y="5245785"/>
                  <a:pt x="4297128" y="5245787"/>
                  <a:pt x="4292278" y="5247406"/>
                </a:cubicBezTo>
                <a:lnTo>
                  <a:pt x="4287201" y="5250574"/>
                </a:lnTo>
                <a:lnTo>
                  <a:pt x="4273289" y="5250306"/>
                </a:lnTo>
                <a:lnTo>
                  <a:pt x="4245283" y="5252830"/>
                </a:lnTo>
                <a:lnTo>
                  <a:pt x="4199245" y="5249795"/>
                </a:lnTo>
                <a:cubicBezTo>
                  <a:pt x="4199145" y="5249339"/>
                  <a:pt x="4199042" y="5248884"/>
                  <a:pt x="4198941" y="5248428"/>
                </a:cubicBezTo>
                <a:cubicBezTo>
                  <a:pt x="4197318" y="5245347"/>
                  <a:pt x="4194344" y="5243046"/>
                  <a:pt x="4188453" y="5242309"/>
                </a:cubicBezTo>
                <a:cubicBezTo>
                  <a:pt x="4201411" y="5223534"/>
                  <a:pt x="4158502" y="5225592"/>
                  <a:pt x="4139982" y="5225080"/>
                </a:cubicBezTo>
                <a:cubicBezTo>
                  <a:pt x="4121969" y="5217406"/>
                  <a:pt x="4096368" y="5202659"/>
                  <a:pt x="4080374" y="5196265"/>
                </a:cubicBezTo>
                <a:lnTo>
                  <a:pt x="4071828" y="5195359"/>
                </a:lnTo>
                <a:cubicBezTo>
                  <a:pt x="4071789" y="5195249"/>
                  <a:pt x="4071748" y="5195142"/>
                  <a:pt x="4071710" y="5195034"/>
                </a:cubicBezTo>
                <a:lnTo>
                  <a:pt x="4056247" y="5193703"/>
                </a:lnTo>
                <a:lnTo>
                  <a:pt x="4039668" y="5191942"/>
                </a:lnTo>
                <a:lnTo>
                  <a:pt x="4034303" y="5189299"/>
                </a:lnTo>
                <a:lnTo>
                  <a:pt x="4032672" y="5185317"/>
                </a:lnTo>
                <a:lnTo>
                  <a:pt x="4031088" y="5185572"/>
                </a:lnTo>
                <a:cubicBezTo>
                  <a:pt x="4018745" y="5190854"/>
                  <a:pt x="4014198" y="5199950"/>
                  <a:pt x="4001867" y="5171923"/>
                </a:cubicBezTo>
                <a:lnTo>
                  <a:pt x="3934220" y="5152965"/>
                </a:lnTo>
                <a:cubicBezTo>
                  <a:pt x="3917894" y="5161353"/>
                  <a:pt x="3905931" y="5156261"/>
                  <a:pt x="3894676" y="5146824"/>
                </a:cubicBezTo>
                <a:cubicBezTo>
                  <a:pt x="3858520" y="5147362"/>
                  <a:pt x="3827077" y="5132300"/>
                  <a:pt x="3787232" y="5124845"/>
                </a:cubicBezTo>
                <a:cubicBezTo>
                  <a:pt x="3738515" y="5108875"/>
                  <a:pt x="3722648" y="5106728"/>
                  <a:pt x="3680057" y="5098865"/>
                </a:cubicBezTo>
                <a:lnTo>
                  <a:pt x="3607627" y="5063819"/>
                </a:lnTo>
                <a:lnTo>
                  <a:pt x="3601451" y="5065299"/>
                </a:lnTo>
                <a:cubicBezTo>
                  <a:pt x="3597182" y="5065971"/>
                  <a:pt x="3594330" y="5065971"/>
                  <a:pt x="3592338" y="5065477"/>
                </a:cubicBezTo>
                <a:lnTo>
                  <a:pt x="3592104" y="5065184"/>
                </a:lnTo>
                <a:lnTo>
                  <a:pt x="3583586" y="5065934"/>
                </a:lnTo>
                <a:cubicBezTo>
                  <a:pt x="3569244" y="5067879"/>
                  <a:pt x="3547025" y="5052459"/>
                  <a:pt x="3533777" y="5055401"/>
                </a:cubicBezTo>
                <a:cubicBezTo>
                  <a:pt x="3511599" y="5050735"/>
                  <a:pt x="3486298" y="5057539"/>
                  <a:pt x="3470906" y="5051425"/>
                </a:cubicBezTo>
                <a:lnTo>
                  <a:pt x="3398460" y="5038341"/>
                </a:lnTo>
                <a:lnTo>
                  <a:pt x="3361644" y="5056751"/>
                </a:lnTo>
                <a:cubicBezTo>
                  <a:pt x="3357618" y="5059246"/>
                  <a:pt x="3351760" y="5060417"/>
                  <a:pt x="3341795" y="5058577"/>
                </a:cubicBezTo>
                <a:lnTo>
                  <a:pt x="3339469" y="5057519"/>
                </a:lnTo>
                <a:cubicBezTo>
                  <a:pt x="3334155" y="5060202"/>
                  <a:pt x="3293348" y="5061429"/>
                  <a:pt x="3260180" y="5063901"/>
                </a:cubicBezTo>
                <a:cubicBezTo>
                  <a:pt x="3207583" y="5066443"/>
                  <a:pt x="3201254" y="5075101"/>
                  <a:pt x="3140460" y="5072344"/>
                </a:cubicBezTo>
                <a:cubicBezTo>
                  <a:pt x="3080635" y="5073679"/>
                  <a:pt x="3070240" y="5080202"/>
                  <a:pt x="3028270" y="5075215"/>
                </a:cubicBezTo>
                <a:lnTo>
                  <a:pt x="2779714" y="5098912"/>
                </a:lnTo>
                <a:cubicBezTo>
                  <a:pt x="2717485" y="5128945"/>
                  <a:pt x="2720552" y="5119560"/>
                  <a:pt x="2649525" y="5134167"/>
                </a:cubicBezTo>
                <a:cubicBezTo>
                  <a:pt x="2585557" y="5069078"/>
                  <a:pt x="2606961" y="5086824"/>
                  <a:pt x="2566315" y="5081857"/>
                </a:cubicBezTo>
                <a:lnTo>
                  <a:pt x="2441626" y="5096953"/>
                </a:lnTo>
                <a:cubicBezTo>
                  <a:pt x="2409973" y="5114937"/>
                  <a:pt x="2352457" y="5082261"/>
                  <a:pt x="2313568" y="5106148"/>
                </a:cubicBezTo>
                <a:cubicBezTo>
                  <a:pt x="2274482" y="5106732"/>
                  <a:pt x="2231693" y="5102177"/>
                  <a:pt x="2207105" y="5100465"/>
                </a:cubicBezTo>
                <a:cubicBezTo>
                  <a:pt x="2170388" y="5096494"/>
                  <a:pt x="2128447" y="5086794"/>
                  <a:pt x="2093268" y="5082317"/>
                </a:cubicBezTo>
                <a:cubicBezTo>
                  <a:pt x="2076153" y="5097096"/>
                  <a:pt x="2044188" y="5072874"/>
                  <a:pt x="1996024" y="5073607"/>
                </a:cubicBezTo>
                <a:cubicBezTo>
                  <a:pt x="1977383" y="5090600"/>
                  <a:pt x="1963539" y="5073894"/>
                  <a:pt x="1926886" y="5097439"/>
                </a:cubicBezTo>
                <a:cubicBezTo>
                  <a:pt x="1925073" y="5095493"/>
                  <a:pt x="1922877" y="5093726"/>
                  <a:pt x="1920368" y="5092193"/>
                </a:cubicBezTo>
                <a:cubicBezTo>
                  <a:pt x="1905804" y="5083294"/>
                  <a:pt x="1884071" y="5084069"/>
                  <a:pt x="1871831" y="5093925"/>
                </a:cubicBezTo>
                <a:cubicBezTo>
                  <a:pt x="1842333" y="5109953"/>
                  <a:pt x="1813480" y="5118399"/>
                  <a:pt x="1785463" y="5123922"/>
                </a:cubicBezTo>
                <a:lnTo>
                  <a:pt x="1737045" y="5118437"/>
                </a:lnTo>
                <a:cubicBezTo>
                  <a:pt x="1718461" y="5114564"/>
                  <a:pt x="1695530" y="5104889"/>
                  <a:pt x="1673954" y="5100682"/>
                </a:cubicBezTo>
                <a:cubicBezTo>
                  <a:pt x="1651606" y="5099374"/>
                  <a:pt x="1622786" y="5130359"/>
                  <a:pt x="1602834" y="5117005"/>
                </a:cubicBezTo>
                <a:cubicBezTo>
                  <a:pt x="1563877" y="5104325"/>
                  <a:pt x="1518595" y="5126212"/>
                  <a:pt x="1490351" y="5089213"/>
                </a:cubicBezTo>
                <a:cubicBezTo>
                  <a:pt x="1412573" y="5073239"/>
                  <a:pt x="1263233" y="5056270"/>
                  <a:pt x="1149212" y="5040291"/>
                </a:cubicBezTo>
                <a:cubicBezTo>
                  <a:pt x="1116338" y="5067215"/>
                  <a:pt x="987159" y="5049373"/>
                  <a:pt x="938574" y="5042902"/>
                </a:cubicBezTo>
                <a:cubicBezTo>
                  <a:pt x="889988" y="5036432"/>
                  <a:pt x="864045" y="4999786"/>
                  <a:pt x="857697" y="5001472"/>
                </a:cubicBezTo>
                <a:lnTo>
                  <a:pt x="836981" y="5002789"/>
                </a:lnTo>
                <a:cubicBezTo>
                  <a:pt x="827680" y="4999087"/>
                  <a:pt x="821314" y="4999060"/>
                  <a:pt x="816264" y="5000656"/>
                </a:cubicBezTo>
                <a:lnTo>
                  <a:pt x="810965" y="5003799"/>
                </a:lnTo>
                <a:lnTo>
                  <a:pt x="796509" y="5003468"/>
                </a:lnTo>
                <a:lnTo>
                  <a:pt x="767389" y="5005865"/>
                </a:lnTo>
                <a:lnTo>
                  <a:pt x="762544" y="5003453"/>
                </a:lnTo>
                <a:lnTo>
                  <a:pt x="719567" y="5002615"/>
                </a:lnTo>
                <a:cubicBezTo>
                  <a:pt x="719467" y="5002159"/>
                  <a:pt x="719363" y="5001702"/>
                  <a:pt x="719262" y="5001245"/>
                </a:cubicBezTo>
                <a:cubicBezTo>
                  <a:pt x="717595" y="4998157"/>
                  <a:pt x="714519" y="4995842"/>
                  <a:pt x="708402" y="4995080"/>
                </a:cubicBezTo>
                <a:cubicBezTo>
                  <a:pt x="687925" y="4986295"/>
                  <a:pt x="618105" y="4956775"/>
                  <a:pt x="596394" y="4948536"/>
                </a:cubicBezTo>
                <a:cubicBezTo>
                  <a:pt x="585891" y="4947886"/>
                  <a:pt x="582326" y="4946102"/>
                  <a:pt x="578149" y="4945656"/>
                </a:cubicBezTo>
                <a:lnTo>
                  <a:pt x="571336" y="4945862"/>
                </a:lnTo>
                <a:cubicBezTo>
                  <a:pt x="549113" y="4939013"/>
                  <a:pt x="472734" y="4912499"/>
                  <a:pt x="444802" y="4904561"/>
                </a:cubicBezTo>
                <a:cubicBezTo>
                  <a:pt x="427780" y="4912871"/>
                  <a:pt x="415383" y="4907726"/>
                  <a:pt x="403746" y="4898238"/>
                </a:cubicBezTo>
                <a:cubicBezTo>
                  <a:pt x="366174" y="4898609"/>
                  <a:pt x="333597" y="4883400"/>
                  <a:pt x="292240" y="4875762"/>
                </a:cubicBezTo>
                <a:lnTo>
                  <a:pt x="118302" y="4819502"/>
                </a:lnTo>
                <a:cubicBezTo>
                  <a:pt x="72181" y="4809609"/>
                  <a:pt x="35232" y="4817908"/>
                  <a:pt x="15516" y="4816401"/>
                </a:cubicBezTo>
                <a:lnTo>
                  <a:pt x="2" y="4810462"/>
                </a:lnTo>
                <a:cubicBezTo>
                  <a:pt x="1" y="3365668"/>
                  <a:pt x="1" y="1444794"/>
                  <a:pt x="0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911E8-032B-3F36-D0EE-A2589D41A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8008" y="1122363"/>
            <a:ext cx="7688425" cy="25966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Predicting Monthly Imperial Credit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02A2D-4C2B-A901-6705-239226F8F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2483" y="5017503"/>
            <a:ext cx="8200876" cy="16608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JK Moore,  Griffin Goodheart,  Jacqueline Wilson, George Wexler</a:t>
            </a:r>
          </a:p>
        </p:txBody>
      </p:sp>
    </p:spTree>
    <p:extLst>
      <p:ext uri="{BB962C8B-B14F-4D97-AF65-F5344CB8AC3E}">
        <p14:creationId xmlns:p14="http://schemas.microsoft.com/office/powerpoint/2010/main" val="128853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D4E75-75DB-BFEC-649F-FFE848C2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E53F-4B7B-32A6-0A0E-FC2BD13FD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Root Mean Square Error (RMSE) can be used to observe distance between predicted values and observed values.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RMSE helps determine how far off we can expect our model to be on its prediction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evaluating RMSE, the accuracy will depend on how small or large the RMSE is. The lower the RMSE, the better.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D5219-3FC7-D982-5CEC-5EC86F39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dirty="0"/>
              <a:t>The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F734B-B570-28AB-0F70-99762BC21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sz="2000" dirty="0"/>
              <a:t>We went with the ARIMA model because it had a lower RMSE than ETS.</a:t>
            </a:r>
          </a:p>
          <a:p>
            <a:r>
              <a:rPr lang="en-US" sz="2000" dirty="0"/>
              <a:t>The RMSE was 0.0925</a:t>
            </a:r>
          </a:p>
          <a:p>
            <a:r>
              <a:rPr lang="en-US" sz="2000" dirty="0"/>
              <a:t>This is a very small RMSE, which means our model is going to be fairly accurate when predicting monthly imperial credit.</a:t>
            </a:r>
          </a:p>
          <a:p>
            <a:endParaRPr lang="en-US" sz="2000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74A3B7A-DFD2-D42A-D0AF-8D7ED1B89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148" y="5382385"/>
            <a:ext cx="4707467" cy="10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3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121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Predicting Monthly Imperial Credit</vt:lpstr>
      <vt:lpstr>Intro</vt:lpstr>
      <vt:lpstr>The Good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Monthly Imperial Credit</dc:title>
  <dc:creator>Wilson, Jacqueline Rae</dc:creator>
  <cp:lastModifiedBy>Wexler, George Lee</cp:lastModifiedBy>
  <cp:revision>3</cp:revision>
  <dcterms:created xsi:type="dcterms:W3CDTF">2022-05-04T20:14:31Z</dcterms:created>
  <dcterms:modified xsi:type="dcterms:W3CDTF">2022-05-16T21:40:02Z</dcterms:modified>
</cp:coreProperties>
</file>