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7" r:id="rId3"/>
    <p:sldId id="258" r:id="rId4"/>
    <p:sldId id="259" r:id="rId5"/>
    <p:sldId id="267" r:id="rId6"/>
    <p:sldId id="263" r:id="rId7"/>
    <p:sldId id="266" r:id="rId8"/>
    <p:sldId id="264" r:id="rId9"/>
    <p:sldId id="265" r:id="rId10"/>
    <p:sldId id="260"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0AACF6-F2C5-A925-41A5-6A7CDA744FF6}" v="34" dt="2024-10-21T14:12:12.709"/>
    <p1510:client id="{1B4F751C-E9DC-391B-57B3-87B669D88E4E}" v="28" dt="2024-10-21T01:03:01.050"/>
    <p1510:client id="{3865B3A7-D151-8246-6C47-566FCB5A5F57}" v="2" dt="2024-10-21T03:03:01.878"/>
    <p1510:client id="{40499E28-7615-4560-7D84-106957CA9434}" v="12" dt="2024-10-22T04:48:40.155"/>
    <p1510:client id="{69C741BC-FB3D-0B67-C7D4-B7E407117096}" v="1" dt="2024-10-22T02:07:27.464"/>
    <p1510:client id="{90A07C5F-42C8-BE92-5439-6D414061A645}" v="34" dt="2024-10-22T04:46:34.348"/>
    <p1510:client id="{AE4D51B7-1434-81BD-11A3-25957980CC9A}" v="19" dt="2024-10-21T11:34:38.790"/>
    <p1510:client id="{B4BAE592-EF07-77DF-2C8D-A37504F678F2}" v="79" dt="2024-10-20T10:29:37.736"/>
    <p1510:client id="{D66B6601-C82D-180A-4BFE-AB097BF90251}" v="5" dt="2024-10-20T21:29:39.1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C4EE35-3260-4997-88AF-380C3E4091D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4AE6BAD-B0C1-4DF7-BD57-9A3EFB71F926}">
      <dgm:prSet/>
      <dgm:spPr/>
      <dgm:t>
        <a:bodyPr/>
        <a:lstStyle/>
        <a:p>
          <a:pPr>
            <a:lnSpc>
              <a:spcPct val="100000"/>
            </a:lnSpc>
          </a:pPr>
          <a:r>
            <a:rPr lang="en-US"/>
            <a:t>Introduction </a:t>
          </a:r>
        </a:p>
      </dgm:t>
    </dgm:pt>
    <dgm:pt modelId="{8232B571-ED3B-4F33-AFB2-D3D3C59FE345}" type="parTrans" cxnId="{FB6BFF8D-30E2-46ED-8056-806FE9E14A8E}">
      <dgm:prSet/>
      <dgm:spPr/>
      <dgm:t>
        <a:bodyPr/>
        <a:lstStyle/>
        <a:p>
          <a:endParaRPr lang="en-US"/>
        </a:p>
      </dgm:t>
    </dgm:pt>
    <dgm:pt modelId="{2A4D5593-415E-4B0A-87E8-7BFE66A18EDE}" type="sibTrans" cxnId="{FB6BFF8D-30E2-46ED-8056-806FE9E14A8E}">
      <dgm:prSet/>
      <dgm:spPr/>
      <dgm:t>
        <a:bodyPr/>
        <a:lstStyle/>
        <a:p>
          <a:endParaRPr lang="en-US"/>
        </a:p>
      </dgm:t>
    </dgm:pt>
    <dgm:pt modelId="{93268E3B-EA23-4AF3-8BF8-DE6A420F1F7A}">
      <dgm:prSet/>
      <dgm:spPr/>
      <dgm:t>
        <a:bodyPr/>
        <a:lstStyle/>
        <a:p>
          <a:pPr>
            <a:lnSpc>
              <a:spcPct val="100000"/>
            </a:lnSpc>
          </a:pPr>
          <a:r>
            <a:rPr lang="en-US"/>
            <a:t>Individual Contribution</a:t>
          </a:r>
        </a:p>
      </dgm:t>
    </dgm:pt>
    <dgm:pt modelId="{721C69E7-6284-4B7E-9DD9-7F013CA8EB54}" type="parTrans" cxnId="{1F2FC7B1-DCAB-4EDE-BBC4-0F7EFA2B24E7}">
      <dgm:prSet/>
      <dgm:spPr/>
      <dgm:t>
        <a:bodyPr/>
        <a:lstStyle/>
        <a:p>
          <a:endParaRPr lang="en-US"/>
        </a:p>
      </dgm:t>
    </dgm:pt>
    <dgm:pt modelId="{C676778A-AF2E-4245-BD33-301DC0DF4D5D}" type="sibTrans" cxnId="{1F2FC7B1-DCAB-4EDE-BBC4-0F7EFA2B24E7}">
      <dgm:prSet/>
      <dgm:spPr/>
      <dgm:t>
        <a:bodyPr/>
        <a:lstStyle/>
        <a:p>
          <a:endParaRPr lang="en-US"/>
        </a:p>
      </dgm:t>
    </dgm:pt>
    <dgm:pt modelId="{08BB22F9-591B-412D-9B1E-0B0E89590040}">
      <dgm:prSet/>
      <dgm:spPr/>
      <dgm:t>
        <a:bodyPr/>
        <a:lstStyle/>
        <a:p>
          <a:pPr>
            <a:lnSpc>
              <a:spcPct val="100000"/>
            </a:lnSpc>
          </a:pPr>
          <a:r>
            <a:rPr lang="en-US"/>
            <a:t>Results </a:t>
          </a:r>
        </a:p>
      </dgm:t>
    </dgm:pt>
    <dgm:pt modelId="{91A3C8F1-484B-44D4-8B8E-1E3C6FFA6B42}" type="parTrans" cxnId="{27BF10E5-E3BC-4074-B297-79FC501F76C8}">
      <dgm:prSet/>
      <dgm:spPr/>
      <dgm:t>
        <a:bodyPr/>
        <a:lstStyle/>
        <a:p>
          <a:endParaRPr lang="en-US"/>
        </a:p>
      </dgm:t>
    </dgm:pt>
    <dgm:pt modelId="{7F22A1FC-DB6F-4A4E-BE12-31744E0584DE}" type="sibTrans" cxnId="{27BF10E5-E3BC-4074-B297-79FC501F76C8}">
      <dgm:prSet/>
      <dgm:spPr/>
      <dgm:t>
        <a:bodyPr/>
        <a:lstStyle/>
        <a:p>
          <a:endParaRPr lang="en-US"/>
        </a:p>
      </dgm:t>
    </dgm:pt>
    <dgm:pt modelId="{A911E853-6BA5-4289-855E-44151FDF100E}">
      <dgm:prSet/>
      <dgm:spPr/>
      <dgm:t>
        <a:bodyPr/>
        <a:lstStyle/>
        <a:p>
          <a:pPr>
            <a:lnSpc>
              <a:spcPct val="100000"/>
            </a:lnSpc>
          </a:pPr>
          <a:r>
            <a:rPr lang="en-US"/>
            <a:t>Conclusion </a:t>
          </a:r>
        </a:p>
      </dgm:t>
    </dgm:pt>
    <dgm:pt modelId="{4891BF24-3CFA-400A-972C-C1B3B8AC37FD}" type="parTrans" cxnId="{FADBB700-C7ED-4056-A8E5-B45187C64990}">
      <dgm:prSet/>
      <dgm:spPr/>
      <dgm:t>
        <a:bodyPr/>
        <a:lstStyle/>
        <a:p>
          <a:endParaRPr lang="en-US"/>
        </a:p>
      </dgm:t>
    </dgm:pt>
    <dgm:pt modelId="{A799B397-1F7D-4FF7-92C9-C884C8A155E6}" type="sibTrans" cxnId="{FADBB700-C7ED-4056-A8E5-B45187C64990}">
      <dgm:prSet/>
      <dgm:spPr/>
      <dgm:t>
        <a:bodyPr/>
        <a:lstStyle/>
        <a:p>
          <a:endParaRPr lang="en-US"/>
        </a:p>
      </dgm:t>
    </dgm:pt>
    <dgm:pt modelId="{DB519D14-7972-49CA-B12E-B9940661CA46}">
      <dgm:prSet/>
      <dgm:spPr/>
      <dgm:t>
        <a:bodyPr/>
        <a:lstStyle/>
        <a:p>
          <a:pPr>
            <a:lnSpc>
              <a:spcPct val="100000"/>
            </a:lnSpc>
          </a:pPr>
          <a:r>
            <a:rPr lang="en-US"/>
            <a:t>QnA Session</a:t>
          </a:r>
        </a:p>
      </dgm:t>
    </dgm:pt>
    <dgm:pt modelId="{22A28F89-7479-42FE-A812-2B21CA8350A8}" type="parTrans" cxnId="{A2D3F7D9-0362-4EDB-A022-EE48FDB99E46}">
      <dgm:prSet/>
      <dgm:spPr/>
      <dgm:t>
        <a:bodyPr/>
        <a:lstStyle/>
        <a:p>
          <a:endParaRPr lang="en-US"/>
        </a:p>
      </dgm:t>
    </dgm:pt>
    <dgm:pt modelId="{CD7852D0-0A8D-4F53-8E2B-0A7630FF542A}" type="sibTrans" cxnId="{A2D3F7D9-0362-4EDB-A022-EE48FDB99E46}">
      <dgm:prSet/>
      <dgm:spPr/>
      <dgm:t>
        <a:bodyPr/>
        <a:lstStyle/>
        <a:p>
          <a:endParaRPr lang="en-US"/>
        </a:p>
      </dgm:t>
    </dgm:pt>
    <dgm:pt modelId="{0099A355-15F5-4E24-B325-8C4697B8AAA5}" type="pres">
      <dgm:prSet presAssocID="{16C4EE35-3260-4997-88AF-380C3E4091D9}" presName="root" presStyleCnt="0">
        <dgm:presLayoutVars>
          <dgm:dir/>
          <dgm:resizeHandles val="exact"/>
        </dgm:presLayoutVars>
      </dgm:prSet>
      <dgm:spPr/>
    </dgm:pt>
    <dgm:pt modelId="{A1639FAE-B5A3-424A-9C19-E8D92BBE6E83}" type="pres">
      <dgm:prSet presAssocID="{C4AE6BAD-B0C1-4DF7-BD57-9A3EFB71F926}" presName="compNode" presStyleCnt="0"/>
      <dgm:spPr/>
    </dgm:pt>
    <dgm:pt modelId="{58DC33B3-C1A2-4703-858F-5D18E31B313B}" type="pres">
      <dgm:prSet presAssocID="{C4AE6BAD-B0C1-4DF7-BD57-9A3EFB71F926}" presName="bgRect" presStyleLbl="bgShp" presStyleIdx="0" presStyleCnt="5"/>
      <dgm:spPr/>
    </dgm:pt>
    <dgm:pt modelId="{23A1D960-4E95-4D63-ABE9-8873D2D2E065}" type="pres">
      <dgm:prSet presAssocID="{C4AE6BAD-B0C1-4DF7-BD57-9A3EFB71F92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ke"/>
        </a:ext>
      </dgm:extLst>
    </dgm:pt>
    <dgm:pt modelId="{3608D205-567B-42C3-8341-635046EE7CE6}" type="pres">
      <dgm:prSet presAssocID="{C4AE6BAD-B0C1-4DF7-BD57-9A3EFB71F926}" presName="spaceRect" presStyleCnt="0"/>
      <dgm:spPr/>
    </dgm:pt>
    <dgm:pt modelId="{6F857C4F-860C-4617-BBBC-73A1AB5CEDF4}" type="pres">
      <dgm:prSet presAssocID="{C4AE6BAD-B0C1-4DF7-BD57-9A3EFB71F926}" presName="parTx" presStyleLbl="revTx" presStyleIdx="0" presStyleCnt="5">
        <dgm:presLayoutVars>
          <dgm:chMax val="0"/>
          <dgm:chPref val="0"/>
        </dgm:presLayoutVars>
      </dgm:prSet>
      <dgm:spPr/>
    </dgm:pt>
    <dgm:pt modelId="{BB900E56-82FB-4F27-A8AA-7BBDD5BD3463}" type="pres">
      <dgm:prSet presAssocID="{2A4D5593-415E-4B0A-87E8-7BFE66A18EDE}" presName="sibTrans" presStyleCnt="0"/>
      <dgm:spPr/>
    </dgm:pt>
    <dgm:pt modelId="{C774B5CB-7378-4787-8061-BA48FDFE6997}" type="pres">
      <dgm:prSet presAssocID="{93268E3B-EA23-4AF3-8BF8-DE6A420F1F7A}" presName="compNode" presStyleCnt="0"/>
      <dgm:spPr/>
    </dgm:pt>
    <dgm:pt modelId="{BFDAC591-6D64-4D75-9A38-88D46A59AC14}" type="pres">
      <dgm:prSet presAssocID="{93268E3B-EA23-4AF3-8BF8-DE6A420F1F7A}" presName="bgRect" presStyleLbl="bgShp" presStyleIdx="1" presStyleCnt="5"/>
      <dgm:spPr/>
    </dgm:pt>
    <dgm:pt modelId="{E4C2BF93-EFE9-4155-A6DA-419EEFC4C002}" type="pres">
      <dgm:prSet presAssocID="{93268E3B-EA23-4AF3-8BF8-DE6A420F1F7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nboarding"/>
        </a:ext>
      </dgm:extLst>
    </dgm:pt>
    <dgm:pt modelId="{4966324A-3344-4D1F-B4C7-8EAEAA6BB75A}" type="pres">
      <dgm:prSet presAssocID="{93268E3B-EA23-4AF3-8BF8-DE6A420F1F7A}" presName="spaceRect" presStyleCnt="0"/>
      <dgm:spPr/>
    </dgm:pt>
    <dgm:pt modelId="{31B826BC-E113-4D8E-81AB-958E13C45F65}" type="pres">
      <dgm:prSet presAssocID="{93268E3B-EA23-4AF3-8BF8-DE6A420F1F7A}" presName="parTx" presStyleLbl="revTx" presStyleIdx="1" presStyleCnt="5">
        <dgm:presLayoutVars>
          <dgm:chMax val="0"/>
          <dgm:chPref val="0"/>
        </dgm:presLayoutVars>
      </dgm:prSet>
      <dgm:spPr/>
    </dgm:pt>
    <dgm:pt modelId="{9D01FE64-603E-4AA8-A4EB-92B2ED3C6384}" type="pres">
      <dgm:prSet presAssocID="{C676778A-AF2E-4245-BD33-301DC0DF4D5D}" presName="sibTrans" presStyleCnt="0"/>
      <dgm:spPr/>
    </dgm:pt>
    <dgm:pt modelId="{DF43DA64-6348-4D83-9353-49EE6B183652}" type="pres">
      <dgm:prSet presAssocID="{08BB22F9-591B-412D-9B1E-0B0E89590040}" presName="compNode" presStyleCnt="0"/>
      <dgm:spPr/>
    </dgm:pt>
    <dgm:pt modelId="{DB3A2562-A622-44D0-8132-22F416B3A849}" type="pres">
      <dgm:prSet presAssocID="{08BB22F9-591B-412D-9B1E-0B0E89590040}" presName="bgRect" presStyleLbl="bgShp" presStyleIdx="2" presStyleCnt="5"/>
      <dgm:spPr/>
    </dgm:pt>
    <dgm:pt modelId="{C0805499-A90C-4339-A573-25F81F77A8DA}" type="pres">
      <dgm:prSet presAssocID="{08BB22F9-591B-412D-9B1E-0B0E8959004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Questionnaire"/>
        </a:ext>
      </dgm:extLst>
    </dgm:pt>
    <dgm:pt modelId="{18545EEE-382C-487C-B6A1-0A4E778C9649}" type="pres">
      <dgm:prSet presAssocID="{08BB22F9-591B-412D-9B1E-0B0E89590040}" presName="spaceRect" presStyleCnt="0"/>
      <dgm:spPr/>
    </dgm:pt>
    <dgm:pt modelId="{CFCA8B12-872E-4F4C-A3AE-D1B83845B171}" type="pres">
      <dgm:prSet presAssocID="{08BB22F9-591B-412D-9B1E-0B0E89590040}" presName="parTx" presStyleLbl="revTx" presStyleIdx="2" presStyleCnt="5">
        <dgm:presLayoutVars>
          <dgm:chMax val="0"/>
          <dgm:chPref val="0"/>
        </dgm:presLayoutVars>
      </dgm:prSet>
      <dgm:spPr/>
    </dgm:pt>
    <dgm:pt modelId="{445A9831-5046-4FBA-BF60-E14EC885A0A1}" type="pres">
      <dgm:prSet presAssocID="{7F22A1FC-DB6F-4A4E-BE12-31744E0584DE}" presName="sibTrans" presStyleCnt="0"/>
      <dgm:spPr/>
    </dgm:pt>
    <dgm:pt modelId="{10FD887F-23E0-46A1-B338-D6CE275C8F5D}" type="pres">
      <dgm:prSet presAssocID="{A911E853-6BA5-4289-855E-44151FDF100E}" presName="compNode" presStyleCnt="0"/>
      <dgm:spPr/>
    </dgm:pt>
    <dgm:pt modelId="{867D3B7C-093B-49F3-813B-E304D1F7A59C}" type="pres">
      <dgm:prSet presAssocID="{A911E853-6BA5-4289-855E-44151FDF100E}" presName="bgRect" presStyleLbl="bgShp" presStyleIdx="3" presStyleCnt="5"/>
      <dgm:spPr/>
    </dgm:pt>
    <dgm:pt modelId="{BC3C7102-176B-4049-92BD-7D6965A0A644}" type="pres">
      <dgm:prSet presAssocID="{A911E853-6BA5-4289-855E-44151FDF100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ow"/>
        </a:ext>
      </dgm:extLst>
    </dgm:pt>
    <dgm:pt modelId="{3E966C43-9058-4FDA-ADFC-3AE030FBD1BB}" type="pres">
      <dgm:prSet presAssocID="{A911E853-6BA5-4289-855E-44151FDF100E}" presName="spaceRect" presStyleCnt="0"/>
      <dgm:spPr/>
    </dgm:pt>
    <dgm:pt modelId="{F728293B-3DF6-4000-AC59-9B4B6EE84075}" type="pres">
      <dgm:prSet presAssocID="{A911E853-6BA5-4289-855E-44151FDF100E}" presName="parTx" presStyleLbl="revTx" presStyleIdx="3" presStyleCnt="5">
        <dgm:presLayoutVars>
          <dgm:chMax val="0"/>
          <dgm:chPref val="0"/>
        </dgm:presLayoutVars>
      </dgm:prSet>
      <dgm:spPr/>
    </dgm:pt>
    <dgm:pt modelId="{68080F68-BC29-47F2-9974-315DD891BD12}" type="pres">
      <dgm:prSet presAssocID="{A799B397-1F7D-4FF7-92C9-C884C8A155E6}" presName="sibTrans" presStyleCnt="0"/>
      <dgm:spPr/>
    </dgm:pt>
    <dgm:pt modelId="{6CCD23EB-6223-429A-94E6-CDC5D9EC25D8}" type="pres">
      <dgm:prSet presAssocID="{DB519D14-7972-49CA-B12E-B9940661CA46}" presName="compNode" presStyleCnt="0"/>
      <dgm:spPr/>
    </dgm:pt>
    <dgm:pt modelId="{AB2B3458-0B79-4360-862A-E744F951A296}" type="pres">
      <dgm:prSet presAssocID="{DB519D14-7972-49CA-B12E-B9940661CA46}" presName="bgRect" presStyleLbl="bgShp" presStyleIdx="4" presStyleCnt="5"/>
      <dgm:spPr/>
    </dgm:pt>
    <dgm:pt modelId="{DC21B6D6-C9F5-47B0-B2B0-477BD43784C7}" type="pres">
      <dgm:prSet presAssocID="{DB519D14-7972-49CA-B12E-B9940661CA4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ennis Ball"/>
        </a:ext>
      </dgm:extLst>
    </dgm:pt>
    <dgm:pt modelId="{523BF0F2-C31F-4024-B8ED-4CC77E9807D2}" type="pres">
      <dgm:prSet presAssocID="{DB519D14-7972-49CA-B12E-B9940661CA46}" presName="spaceRect" presStyleCnt="0"/>
      <dgm:spPr/>
    </dgm:pt>
    <dgm:pt modelId="{CB3B40AB-B99A-4DA6-8E6C-383CC26C1D50}" type="pres">
      <dgm:prSet presAssocID="{DB519D14-7972-49CA-B12E-B9940661CA46}" presName="parTx" presStyleLbl="revTx" presStyleIdx="4" presStyleCnt="5">
        <dgm:presLayoutVars>
          <dgm:chMax val="0"/>
          <dgm:chPref val="0"/>
        </dgm:presLayoutVars>
      </dgm:prSet>
      <dgm:spPr/>
    </dgm:pt>
  </dgm:ptLst>
  <dgm:cxnLst>
    <dgm:cxn modelId="{FADBB700-C7ED-4056-A8E5-B45187C64990}" srcId="{16C4EE35-3260-4997-88AF-380C3E4091D9}" destId="{A911E853-6BA5-4289-855E-44151FDF100E}" srcOrd="3" destOrd="0" parTransId="{4891BF24-3CFA-400A-972C-C1B3B8AC37FD}" sibTransId="{A799B397-1F7D-4FF7-92C9-C884C8A155E6}"/>
    <dgm:cxn modelId="{6ACFA138-4801-4D87-BABF-E496A2EEFE20}" type="presOf" srcId="{C4AE6BAD-B0C1-4DF7-BD57-9A3EFB71F926}" destId="{6F857C4F-860C-4617-BBBC-73A1AB5CEDF4}" srcOrd="0" destOrd="0" presId="urn:microsoft.com/office/officeart/2018/2/layout/IconVerticalSolidList"/>
    <dgm:cxn modelId="{54CB2E8C-D469-4FFF-A8B3-5AA7C2235DBF}" type="presOf" srcId="{16C4EE35-3260-4997-88AF-380C3E4091D9}" destId="{0099A355-15F5-4E24-B325-8C4697B8AAA5}" srcOrd="0" destOrd="0" presId="urn:microsoft.com/office/officeart/2018/2/layout/IconVerticalSolidList"/>
    <dgm:cxn modelId="{FB6BFF8D-30E2-46ED-8056-806FE9E14A8E}" srcId="{16C4EE35-3260-4997-88AF-380C3E4091D9}" destId="{C4AE6BAD-B0C1-4DF7-BD57-9A3EFB71F926}" srcOrd="0" destOrd="0" parTransId="{8232B571-ED3B-4F33-AFB2-D3D3C59FE345}" sibTransId="{2A4D5593-415E-4B0A-87E8-7BFE66A18EDE}"/>
    <dgm:cxn modelId="{1240CD9E-B6AC-4B1D-B4E7-E14CAB9BC9B8}" type="presOf" srcId="{DB519D14-7972-49CA-B12E-B9940661CA46}" destId="{CB3B40AB-B99A-4DA6-8E6C-383CC26C1D50}" srcOrd="0" destOrd="0" presId="urn:microsoft.com/office/officeart/2018/2/layout/IconVerticalSolidList"/>
    <dgm:cxn modelId="{1F2FC7B1-DCAB-4EDE-BBC4-0F7EFA2B24E7}" srcId="{16C4EE35-3260-4997-88AF-380C3E4091D9}" destId="{93268E3B-EA23-4AF3-8BF8-DE6A420F1F7A}" srcOrd="1" destOrd="0" parTransId="{721C69E7-6284-4B7E-9DD9-7F013CA8EB54}" sibTransId="{C676778A-AF2E-4245-BD33-301DC0DF4D5D}"/>
    <dgm:cxn modelId="{6BA828BE-0234-460D-A97B-131448070A49}" type="presOf" srcId="{93268E3B-EA23-4AF3-8BF8-DE6A420F1F7A}" destId="{31B826BC-E113-4D8E-81AB-958E13C45F65}" srcOrd="0" destOrd="0" presId="urn:microsoft.com/office/officeart/2018/2/layout/IconVerticalSolidList"/>
    <dgm:cxn modelId="{BB07F1D6-5D0F-4A04-BE30-4BFC4FCD694E}" type="presOf" srcId="{A911E853-6BA5-4289-855E-44151FDF100E}" destId="{F728293B-3DF6-4000-AC59-9B4B6EE84075}" srcOrd="0" destOrd="0" presId="urn:microsoft.com/office/officeart/2018/2/layout/IconVerticalSolidList"/>
    <dgm:cxn modelId="{A2D3F7D9-0362-4EDB-A022-EE48FDB99E46}" srcId="{16C4EE35-3260-4997-88AF-380C3E4091D9}" destId="{DB519D14-7972-49CA-B12E-B9940661CA46}" srcOrd="4" destOrd="0" parTransId="{22A28F89-7479-42FE-A812-2B21CA8350A8}" sibTransId="{CD7852D0-0A8D-4F53-8E2B-0A7630FF542A}"/>
    <dgm:cxn modelId="{27BF10E5-E3BC-4074-B297-79FC501F76C8}" srcId="{16C4EE35-3260-4997-88AF-380C3E4091D9}" destId="{08BB22F9-591B-412D-9B1E-0B0E89590040}" srcOrd="2" destOrd="0" parTransId="{91A3C8F1-484B-44D4-8B8E-1E3C6FFA6B42}" sibTransId="{7F22A1FC-DB6F-4A4E-BE12-31744E0584DE}"/>
    <dgm:cxn modelId="{E77F43F7-1FA4-4074-A105-9452B60AEEB9}" type="presOf" srcId="{08BB22F9-591B-412D-9B1E-0B0E89590040}" destId="{CFCA8B12-872E-4F4C-A3AE-D1B83845B171}" srcOrd="0" destOrd="0" presId="urn:microsoft.com/office/officeart/2018/2/layout/IconVerticalSolidList"/>
    <dgm:cxn modelId="{B98D2644-5F1A-4457-BD27-A26F0B087804}" type="presParOf" srcId="{0099A355-15F5-4E24-B325-8C4697B8AAA5}" destId="{A1639FAE-B5A3-424A-9C19-E8D92BBE6E83}" srcOrd="0" destOrd="0" presId="urn:microsoft.com/office/officeart/2018/2/layout/IconVerticalSolidList"/>
    <dgm:cxn modelId="{AA8D8594-2761-483C-8FD3-4EE02ADA404C}" type="presParOf" srcId="{A1639FAE-B5A3-424A-9C19-E8D92BBE6E83}" destId="{58DC33B3-C1A2-4703-858F-5D18E31B313B}" srcOrd="0" destOrd="0" presId="urn:microsoft.com/office/officeart/2018/2/layout/IconVerticalSolidList"/>
    <dgm:cxn modelId="{6E333500-5A20-4EF3-89B4-C619CC02A753}" type="presParOf" srcId="{A1639FAE-B5A3-424A-9C19-E8D92BBE6E83}" destId="{23A1D960-4E95-4D63-ABE9-8873D2D2E065}" srcOrd="1" destOrd="0" presId="urn:microsoft.com/office/officeart/2018/2/layout/IconVerticalSolidList"/>
    <dgm:cxn modelId="{FD88CCD7-A39D-4A9F-BFCB-BD52639BA03D}" type="presParOf" srcId="{A1639FAE-B5A3-424A-9C19-E8D92BBE6E83}" destId="{3608D205-567B-42C3-8341-635046EE7CE6}" srcOrd="2" destOrd="0" presId="urn:microsoft.com/office/officeart/2018/2/layout/IconVerticalSolidList"/>
    <dgm:cxn modelId="{AE634931-D3A2-4E0C-8C9C-DBD87FA2B2BF}" type="presParOf" srcId="{A1639FAE-B5A3-424A-9C19-E8D92BBE6E83}" destId="{6F857C4F-860C-4617-BBBC-73A1AB5CEDF4}" srcOrd="3" destOrd="0" presId="urn:microsoft.com/office/officeart/2018/2/layout/IconVerticalSolidList"/>
    <dgm:cxn modelId="{E48313F0-7739-42E0-9D53-D6115F051A6D}" type="presParOf" srcId="{0099A355-15F5-4E24-B325-8C4697B8AAA5}" destId="{BB900E56-82FB-4F27-A8AA-7BBDD5BD3463}" srcOrd="1" destOrd="0" presId="urn:microsoft.com/office/officeart/2018/2/layout/IconVerticalSolidList"/>
    <dgm:cxn modelId="{48FDA635-0A1A-4F72-AF10-37883281980F}" type="presParOf" srcId="{0099A355-15F5-4E24-B325-8C4697B8AAA5}" destId="{C774B5CB-7378-4787-8061-BA48FDFE6997}" srcOrd="2" destOrd="0" presId="urn:microsoft.com/office/officeart/2018/2/layout/IconVerticalSolidList"/>
    <dgm:cxn modelId="{E47F5A8B-2F77-43FB-A225-03507EFAD8C6}" type="presParOf" srcId="{C774B5CB-7378-4787-8061-BA48FDFE6997}" destId="{BFDAC591-6D64-4D75-9A38-88D46A59AC14}" srcOrd="0" destOrd="0" presId="urn:microsoft.com/office/officeart/2018/2/layout/IconVerticalSolidList"/>
    <dgm:cxn modelId="{DD4FB3C0-022A-4B82-AD9B-B5C8B55E88B5}" type="presParOf" srcId="{C774B5CB-7378-4787-8061-BA48FDFE6997}" destId="{E4C2BF93-EFE9-4155-A6DA-419EEFC4C002}" srcOrd="1" destOrd="0" presId="urn:microsoft.com/office/officeart/2018/2/layout/IconVerticalSolidList"/>
    <dgm:cxn modelId="{AB4982B4-056D-43C9-8B50-CF4EBC1F38BA}" type="presParOf" srcId="{C774B5CB-7378-4787-8061-BA48FDFE6997}" destId="{4966324A-3344-4D1F-B4C7-8EAEAA6BB75A}" srcOrd="2" destOrd="0" presId="urn:microsoft.com/office/officeart/2018/2/layout/IconVerticalSolidList"/>
    <dgm:cxn modelId="{41B7E61D-C57E-4EA6-BB81-B2F8C0C3ED3E}" type="presParOf" srcId="{C774B5CB-7378-4787-8061-BA48FDFE6997}" destId="{31B826BC-E113-4D8E-81AB-958E13C45F65}" srcOrd="3" destOrd="0" presId="urn:microsoft.com/office/officeart/2018/2/layout/IconVerticalSolidList"/>
    <dgm:cxn modelId="{CF0A35CB-4CCE-4B07-91D9-BDAD13A9591C}" type="presParOf" srcId="{0099A355-15F5-4E24-B325-8C4697B8AAA5}" destId="{9D01FE64-603E-4AA8-A4EB-92B2ED3C6384}" srcOrd="3" destOrd="0" presId="urn:microsoft.com/office/officeart/2018/2/layout/IconVerticalSolidList"/>
    <dgm:cxn modelId="{27C47C3D-781A-4F1F-9D1A-559649E695DB}" type="presParOf" srcId="{0099A355-15F5-4E24-B325-8C4697B8AAA5}" destId="{DF43DA64-6348-4D83-9353-49EE6B183652}" srcOrd="4" destOrd="0" presId="urn:microsoft.com/office/officeart/2018/2/layout/IconVerticalSolidList"/>
    <dgm:cxn modelId="{979183FD-5EF1-4065-9094-79308D4D60A7}" type="presParOf" srcId="{DF43DA64-6348-4D83-9353-49EE6B183652}" destId="{DB3A2562-A622-44D0-8132-22F416B3A849}" srcOrd="0" destOrd="0" presId="urn:microsoft.com/office/officeart/2018/2/layout/IconVerticalSolidList"/>
    <dgm:cxn modelId="{678D515D-76BF-4FE0-B04B-E64659967E22}" type="presParOf" srcId="{DF43DA64-6348-4D83-9353-49EE6B183652}" destId="{C0805499-A90C-4339-A573-25F81F77A8DA}" srcOrd="1" destOrd="0" presId="urn:microsoft.com/office/officeart/2018/2/layout/IconVerticalSolidList"/>
    <dgm:cxn modelId="{F20E93A8-1324-40AE-B4D0-738C46CCBBDD}" type="presParOf" srcId="{DF43DA64-6348-4D83-9353-49EE6B183652}" destId="{18545EEE-382C-487C-B6A1-0A4E778C9649}" srcOrd="2" destOrd="0" presId="urn:microsoft.com/office/officeart/2018/2/layout/IconVerticalSolidList"/>
    <dgm:cxn modelId="{1D711577-54CA-4065-B1A8-4055DEBE9CEC}" type="presParOf" srcId="{DF43DA64-6348-4D83-9353-49EE6B183652}" destId="{CFCA8B12-872E-4F4C-A3AE-D1B83845B171}" srcOrd="3" destOrd="0" presId="urn:microsoft.com/office/officeart/2018/2/layout/IconVerticalSolidList"/>
    <dgm:cxn modelId="{4EFA19F1-DF05-4AE5-985C-9AC03A9B6310}" type="presParOf" srcId="{0099A355-15F5-4E24-B325-8C4697B8AAA5}" destId="{445A9831-5046-4FBA-BF60-E14EC885A0A1}" srcOrd="5" destOrd="0" presId="urn:microsoft.com/office/officeart/2018/2/layout/IconVerticalSolidList"/>
    <dgm:cxn modelId="{B7AFE6EF-0E52-4E46-B0AA-A1B96B97C69F}" type="presParOf" srcId="{0099A355-15F5-4E24-B325-8C4697B8AAA5}" destId="{10FD887F-23E0-46A1-B338-D6CE275C8F5D}" srcOrd="6" destOrd="0" presId="urn:microsoft.com/office/officeart/2018/2/layout/IconVerticalSolidList"/>
    <dgm:cxn modelId="{C432D414-E03C-491A-9BDC-E9F17916B0B8}" type="presParOf" srcId="{10FD887F-23E0-46A1-B338-D6CE275C8F5D}" destId="{867D3B7C-093B-49F3-813B-E304D1F7A59C}" srcOrd="0" destOrd="0" presId="urn:microsoft.com/office/officeart/2018/2/layout/IconVerticalSolidList"/>
    <dgm:cxn modelId="{A42C72E1-FF75-479D-A6C3-65BC2DDA98CC}" type="presParOf" srcId="{10FD887F-23E0-46A1-B338-D6CE275C8F5D}" destId="{BC3C7102-176B-4049-92BD-7D6965A0A644}" srcOrd="1" destOrd="0" presId="urn:microsoft.com/office/officeart/2018/2/layout/IconVerticalSolidList"/>
    <dgm:cxn modelId="{D8C0F858-D42E-47F1-A0E9-95A50C809F2A}" type="presParOf" srcId="{10FD887F-23E0-46A1-B338-D6CE275C8F5D}" destId="{3E966C43-9058-4FDA-ADFC-3AE030FBD1BB}" srcOrd="2" destOrd="0" presId="urn:microsoft.com/office/officeart/2018/2/layout/IconVerticalSolidList"/>
    <dgm:cxn modelId="{ED860EFF-E9C0-4382-8F8D-3D3AFC5CFBB7}" type="presParOf" srcId="{10FD887F-23E0-46A1-B338-D6CE275C8F5D}" destId="{F728293B-3DF6-4000-AC59-9B4B6EE84075}" srcOrd="3" destOrd="0" presId="urn:microsoft.com/office/officeart/2018/2/layout/IconVerticalSolidList"/>
    <dgm:cxn modelId="{76240077-15E5-4CE7-8992-0735BBBCE5D3}" type="presParOf" srcId="{0099A355-15F5-4E24-B325-8C4697B8AAA5}" destId="{68080F68-BC29-47F2-9974-315DD891BD12}" srcOrd="7" destOrd="0" presId="urn:microsoft.com/office/officeart/2018/2/layout/IconVerticalSolidList"/>
    <dgm:cxn modelId="{1522DDF8-732B-4A97-B301-10FDD5726B57}" type="presParOf" srcId="{0099A355-15F5-4E24-B325-8C4697B8AAA5}" destId="{6CCD23EB-6223-429A-94E6-CDC5D9EC25D8}" srcOrd="8" destOrd="0" presId="urn:microsoft.com/office/officeart/2018/2/layout/IconVerticalSolidList"/>
    <dgm:cxn modelId="{80ED0CF6-F947-4ECE-95C6-56112FE85C3A}" type="presParOf" srcId="{6CCD23EB-6223-429A-94E6-CDC5D9EC25D8}" destId="{AB2B3458-0B79-4360-862A-E744F951A296}" srcOrd="0" destOrd="0" presId="urn:microsoft.com/office/officeart/2018/2/layout/IconVerticalSolidList"/>
    <dgm:cxn modelId="{E4934164-036D-4B5B-8AC9-9087BFFBD516}" type="presParOf" srcId="{6CCD23EB-6223-429A-94E6-CDC5D9EC25D8}" destId="{DC21B6D6-C9F5-47B0-B2B0-477BD43784C7}" srcOrd="1" destOrd="0" presId="urn:microsoft.com/office/officeart/2018/2/layout/IconVerticalSolidList"/>
    <dgm:cxn modelId="{2A13846E-0C78-4E23-B428-83F970215B58}" type="presParOf" srcId="{6CCD23EB-6223-429A-94E6-CDC5D9EC25D8}" destId="{523BF0F2-C31F-4024-B8ED-4CC77E9807D2}" srcOrd="2" destOrd="0" presId="urn:microsoft.com/office/officeart/2018/2/layout/IconVerticalSolidList"/>
    <dgm:cxn modelId="{C1B4A1F1-1112-416A-BFEF-CDB81D774018}" type="presParOf" srcId="{6CCD23EB-6223-429A-94E6-CDC5D9EC25D8}" destId="{CB3B40AB-B99A-4DA6-8E6C-383CC26C1D5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DC33B3-C1A2-4703-858F-5D18E31B313B}">
      <dsp:nvSpPr>
        <dsp:cNvPr id="0" name=""/>
        <dsp:cNvSpPr/>
      </dsp:nvSpPr>
      <dsp:spPr>
        <a:xfrm>
          <a:off x="0" y="2942"/>
          <a:ext cx="10753725" cy="6267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A1D960-4E95-4D63-ABE9-8873D2D2E065}">
      <dsp:nvSpPr>
        <dsp:cNvPr id="0" name=""/>
        <dsp:cNvSpPr/>
      </dsp:nvSpPr>
      <dsp:spPr>
        <a:xfrm>
          <a:off x="189581" y="143953"/>
          <a:ext cx="344694" cy="3446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857C4F-860C-4617-BBBC-73A1AB5CEDF4}">
      <dsp:nvSpPr>
        <dsp:cNvPr id="0" name=""/>
        <dsp:cNvSpPr/>
      </dsp:nvSpPr>
      <dsp:spPr>
        <a:xfrm>
          <a:off x="723857" y="2942"/>
          <a:ext cx="10029867" cy="626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328" tIns="66328" rIns="66328" bIns="66328" numCol="1" spcCol="1270" anchor="ctr" anchorCtr="0">
          <a:noAutofit/>
        </a:bodyPr>
        <a:lstStyle/>
        <a:p>
          <a:pPr marL="0" lvl="0" indent="0" algn="l" defTabSz="844550">
            <a:lnSpc>
              <a:spcPct val="100000"/>
            </a:lnSpc>
            <a:spcBef>
              <a:spcPct val="0"/>
            </a:spcBef>
            <a:spcAft>
              <a:spcPct val="35000"/>
            </a:spcAft>
            <a:buNone/>
          </a:pPr>
          <a:r>
            <a:rPr lang="en-US" sz="1900" kern="1200"/>
            <a:t>Introduction </a:t>
          </a:r>
        </a:p>
      </dsp:txBody>
      <dsp:txXfrm>
        <a:off x="723857" y="2942"/>
        <a:ext cx="10029867" cy="626716"/>
      </dsp:txXfrm>
    </dsp:sp>
    <dsp:sp modelId="{BFDAC591-6D64-4D75-9A38-88D46A59AC14}">
      <dsp:nvSpPr>
        <dsp:cNvPr id="0" name=""/>
        <dsp:cNvSpPr/>
      </dsp:nvSpPr>
      <dsp:spPr>
        <a:xfrm>
          <a:off x="0" y="786338"/>
          <a:ext cx="10753725" cy="6267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C2BF93-EFE9-4155-A6DA-419EEFC4C002}">
      <dsp:nvSpPr>
        <dsp:cNvPr id="0" name=""/>
        <dsp:cNvSpPr/>
      </dsp:nvSpPr>
      <dsp:spPr>
        <a:xfrm>
          <a:off x="189581" y="927349"/>
          <a:ext cx="344694" cy="3446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B826BC-E113-4D8E-81AB-958E13C45F65}">
      <dsp:nvSpPr>
        <dsp:cNvPr id="0" name=""/>
        <dsp:cNvSpPr/>
      </dsp:nvSpPr>
      <dsp:spPr>
        <a:xfrm>
          <a:off x="723857" y="786338"/>
          <a:ext cx="10029867" cy="626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328" tIns="66328" rIns="66328" bIns="66328" numCol="1" spcCol="1270" anchor="ctr" anchorCtr="0">
          <a:noAutofit/>
        </a:bodyPr>
        <a:lstStyle/>
        <a:p>
          <a:pPr marL="0" lvl="0" indent="0" algn="l" defTabSz="844550">
            <a:lnSpc>
              <a:spcPct val="100000"/>
            </a:lnSpc>
            <a:spcBef>
              <a:spcPct val="0"/>
            </a:spcBef>
            <a:spcAft>
              <a:spcPct val="35000"/>
            </a:spcAft>
            <a:buNone/>
          </a:pPr>
          <a:r>
            <a:rPr lang="en-US" sz="1900" kern="1200"/>
            <a:t>Individual Contribution</a:t>
          </a:r>
        </a:p>
      </dsp:txBody>
      <dsp:txXfrm>
        <a:off x="723857" y="786338"/>
        <a:ext cx="10029867" cy="626716"/>
      </dsp:txXfrm>
    </dsp:sp>
    <dsp:sp modelId="{DB3A2562-A622-44D0-8132-22F416B3A849}">
      <dsp:nvSpPr>
        <dsp:cNvPr id="0" name=""/>
        <dsp:cNvSpPr/>
      </dsp:nvSpPr>
      <dsp:spPr>
        <a:xfrm>
          <a:off x="0" y="1569734"/>
          <a:ext cx="10753725" cy="6267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805499-A90C-4339-A573-25F81F77A8DA}">
      <dsp:nvSpPr>
        <dsp:cNvPr id="0" name=""/>
        <dsp:cNvSpPr/>
      </dsp:nvSpPr>
      <dsp:spPr>
        <a:xfrm>
          <a:off x="189581" y="1710745"/>
          <a:ext cx="344694" cy="3446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CA8B12-872E-4F4C-A3AE-D1B83845B171}">
      <dsp:nvSpPr>
        <dsp:cNvPr id="0" name=""/>
        <dsp:cNvSpPr/>
      </dsp:nvSpPr>
      <dsp:spPr>
        <a:xfrm>
          <a:off x="723857" y="1569734"/>
          <a:ext cx="10029867" cy="626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328" tIns="66328" rIns="66328" bIns="66328" numCol="1" spcCol="1270" anchor="ctr" anchorCtr="0">
          <a:noAutofit/>
        </a:bodyPr>
        <a:lstStyle/>
        <a:p>
          <a:pPr marL="0" lvl="0" indent="0" algn="l" defTabSz="844550">
            <a:lnSpc>
              <a:spcPct val="100000"/>
            </a:lnSpc>
            <a:spcBef>
              <a:spcPct val="0"/>
            </a:spcBef>
            <a:spcAft>
              <a:spcPct val="35000"/>
            </a:spcAft>
            <a:buNone/>
          </a:pPr>
          <a:r>
            <a:rPr lang="en-US" sz="1900" kern="1200"/>
            <a:t>Results </a:t>
          </a:r>
        </a:p>
      </dsp:txBody>
      <dsp:txXfrm>
        <a:off x="723857" y="1569734"/>
        <a:ext cx="10029867" cy="626716"/>
      </dsp:txXfrm>
    </dsp:sp>
    <dsp:sp modelId="{867D3B7C-093B-49F3-813B-E304D1F7A59C}">
      <dsp:nvSpPr>
        <dsp:cNvPr id="0" name=""/>
        <dsp:cNvSpPr/>
      </dsp:nvSpPr>
      <dsp:spPr>
        <a:xfrm>
          <a:off x="0" y="2353130"/>
          <a:ext cx="10753725" cy="6267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3C7102-176B-4049-92BD-7D6965A0A644}">
      <dsp:nvSpPr>
        <dsp:cNvPr id="0" name=""/>
        <dsp:cNvSpPr/>
      </dsp:nvSpPr>
      <dsp:spPr>
        <a:xfrm>
          <a:off x="189581" y="2494141"/>
          <a:ext cx="344694" cy="3446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28293B-3DF6-4000-AC59-9B4B6EE84075}">
      <dsp:nvSpPr>
        <dsp:cNvPr id="0" name=""/>
        <dsp:cNvSpPr/>
      </dsp:nvSpPr>
      <dsp:spPr>
        <a:xfrm>
          <a:off x="723857" y="2353130"/>
          <a:ext cx="10029867" cy="626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328" tIns="66328" rIns="66328" bIns="66328" numCol="1" spcCol="1270" anchor="ctr" anchorCtr="0">
          <a:noAutofit/>
        </a:bodyPr>
        <a:lstStyle/>
        <a:p>
          <a:pPr marL="0" lvl="0" indent="0" algn="l" defTabSz="844550">
            <a:lnSpc>
              <a:spcPct val="100000"/>
            </a:lnSpc>
            <a:spcBef>
              <a:spcPct val="0"/>
            </a:spcBef>
            <a:spcAft>
              <a:spcPct val="35000"/>
            </a:spcAft>
            <a:buNone/>
          </a:pPr>
          <a:r>
            <a:rPr lang="en-US" sz="1900" kern="1200"/>
            <a:t>Conclusion </a:t>
          </a:r>
        </a:p>
      </dsp:txBody>
      <dsp:txXfrm>
        <a:off x="723857" y="2353130"/>
        <a:ext cx="10029867" cy="626716"/>
      </dsp:txXfrm>
    </dsp:sp>
    <dsp:sp modelId="{AB2B3458-0B79-4360-862A-E744F951A296}">
      <dsp:nvSpPr>
        <dsp:cNvPr id="0" name=""/>
        <dsp:cNvSpPr/>
      </dsp:nvSpPr>
      <dsp:spPr>
        <a:xfrm>
          <a:off x="0" y="3136525"/>
          <a:ext cx="10753725" cy="6267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21B6D6-C9F5-47B0-B2B0-477BD43784C7}">
      <dsp:nvSpPr>
        <dsp:cNvPr id="0" name=""/>
        <dsp:cNvSpPr/>
      </dsp:nvSpPr>
      <dsp:spPr>
        <a:xfrm>
          <a:off x="189581" y="3277537"/>
          <a:ext cx="344694" cy="3446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3B40AB-B99A-4DA6-8E6C-383CC26C1D50}">
      <dsp:nvSpPr>
        <dsp:cNvPr id="0" name=""/>
        <dsp:cNvSpPr/>
      </dsp:nvSpPr>
      <dsp:spPr>
        <a:xfrm>
          <a:off x="723857" y="3136525"/>
          <a:ext cx="10029867" cy="626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328" tIns="66328" rIns="66328" bIns="66328" numCol="1" spcCol="1270" anchor="ctr" anchorCtr="0">
          <a:noAutofit/>
        </a:bodyPr>
        <a:lstStyle/>
        <a:p>
          <a:pPr marL="0" lvl="0" indent="0" algn="l" defTabSz="844550">
            <a:lnSpc>
              <a:spcPct val="100000"/>
            </a:lnSpc>
            <a:spcBef>
              <a:spcPct val="0"/>
            </a:spcBef>
            <a:spcAft>
              <a:spcPct val="35000"/>
            </a:spcAft>
            <a:buNone/>
          </a:pPr>
          <a:r>
            <a:rPr lang="en-US" sz="1900" kern="1200"/>
            <a:t>QnA Session</a:t>
          </a:r>
        </a:p>
      </dsp:txBody>
      <dsp:txXfrm>
        <a:off x="723857" y="3136525"/>
        <a:ext cx="10029867" cy="62671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10/22/2024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7859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4E5243-F52A-4D37-9694-EB26C6C31910}" type="datetimeFigureOut">
              <a:rPr lang="en-US" dirty="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869086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7B6E1-634A-48DC-9E8B-D894023267EF}" type="datetimeFigureOut">
              <a:rPr lang="en-US" dirty="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537554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D3E9E-A95C-48F2-B4BF-A71542E0BE9A}" type="datetimeFigureOut">
              <a:rPr lang="en-US" dirty="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665115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204750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2952B5-7A2F-4CC8-B7CE-9234E21C2837}" type="datetimeFigureOut">
              <a:rPr lang="en-US" dirty="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985645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1DA07A-9201-4B4B-BAF2-015AFA30F520}" type="datetimeFigureOut">
              <a:rPr lang="en-US" dirty="0"/>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4251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D7E00A-486F-4252-8B1D-E32645521F49}" type="datetimeFigureOut">
              <a:rPr lang="en-US" dirty="0"/>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472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639257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831663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10/22/2024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51676159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10/22/2024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9596059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9.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67768"/>
            <a:ext cx="9144000" cy="1255366"/>
          </a:xfrm>
        </p:spPr>
        <p:txBody>
          <a:bodyPr>
            <a:normAutofit fontScale="90000"/>
          </a:bodyPr>
          <a:lstStyle/>
          <a:p>
            <a:pPr algn="ctr"/>
            <a:r>
              <a:rPr lang="en-US" sz="4800">
                <a:latin typeface="Times New Roman"/>
                <a:ea typeface="+mj-lt"/>
                <a:cs typeface="+mj-lt"/>
              </a:rPr>
              <a:t>A LoRa Relay Based System for Messaging in Underground Mines</a:t>
            </a:r>
            <a:endParaRPr lang="en-US" sz="4800">
              <a:latin typeface="Times New Roman"/>
              <a:cs typeface="Times New Roman"/>
            </a:endParaRPr>
          </a:p>
        </p:txBody>
      </p:sp>
      <p:sp>
        <p:nvSpPr>
          <p:cNvPr id="3" name="Subtitle 2"/>
          <p:cNvSpPr>
            <a:spLocks noGrp="1"/>
          </p:cNvSpPr>
          <p:nvPr>
            <p:ph type="subTitle" idx="1"/>
          </p:nvPr>
        </p:nvSpPr>
        <p:spPr>
          <a:xfrm>
            <a:off x="-5148" y="4826220"/>
            <a:ext cx="8829289" cy="1267714"/>
          </a:xfrm>
        </p:spPr>
        <p:txBody>
          <a:bodyPr vert="horz" lIns="91440" tIns="45720" rIns="91440" bIns="45720" rtlCol="0" anchor="t">
            <a:noAutofit/>
          </a:bodyPr>
          <a:lstStyle/>
          <a:p>
            <a:r>
              <a:rPr lang="en-US" sz="2800">
                <a:latin typeface="Times New Roman"/>
                <a:ea typeface="Calibri"/>
                <a:cs typeface="Calibri"/>
              </a:rPr>
              <a:t>Presented by</a:t>
            </a:r>
          </a:p>
          <a:p>
            <a:r>
              <a:rPr lang="en-US" sz="1800" err="1">
                <a:latin typeface="Times New Roman"/>
                <a:ea typeface="Calibri"/>
                <a:cs typeface="Times New Roman"/>
              </a:rPr>
              <a:t>Peili</a:t>
            </a:r>
            <a:r>
              <a:rPr lang="en-US" sz="1800">
                <a:latin typeface="Times New Roman"/>
                <a:ea typeface="Calibri"/>
                <a:cs typeface="Times New Roman"/>
              </a:rPr>
              <a:t> Xu – 105287345</a:t>
            </a:r>
            <a:endParaRPr lang="en-US" sz="1800">
              <a:ea typeface="Calibri"/>
              <a:cs typeface="Calibri"/>
            </a:endParaRPr>
          </a:p>
          <a:p>
            <a:r>
              <a:rPr lang="en-US" sz="1800">
                <a:latin typeface="Times New Roman"/>
                <a:ea typeface="Calibri"/>
                <a:cs typeface="Times New Roman"/>
              </a:rPr>
              <a:t>Cain Tavares – 104683955</a:t>
            </a:r>
            <a:endParaRPr lang="en-US" sz="1800">
              <a:ea typeface="Calibri"/>
              <a:cs typeface="Calibri"/>
            </a:endParaRPr>
          </a:p>
          <a:p>
            <a:r>
              <a:rPr lang="en-US" sz="1800">
                <a:latin typeface="Times New Roman"/>
                <a:ea typeface="Calibri"/>
                <a:cs typeface="Times New Roman"/>
              </a:rPr>
              <a:t>Nishant Maxie Carvalho – 105015672</a:t>
            </a:r>
            <a:endParaRPr lang="en-US" sz="1800">
              <a:ea typeface="Calibri"/>
              <a:cs typeface="Calibri"/>
            </a:endParaRPr>
          </a:p>
          <a:p>
            <a:r>
              <a:rPr lang="en-US" sz="1800">
                <a:latin typeface="Times New Roman"/>
                <a:ea typeface="Calibri"/>
                <a:cs typeface="Times New Roman"/>
              </a:rPr>
              <a:t>Om Babbar – 104973737</a:t>
            </a:r>
            <a:endParaRPr lang="en-US" sz="1800"/>
          </a:p>
          <a:p>
            <a:endParaRPr lang="en-US">
              <a:ea typeface="Calibri"/>
              <a:cs typeface="Calibri"/>
            </a:endParaRPr>
          </a:p>
        </p:txBody>
      </p:sp>
      <p:pic>
        <p:nvPicPr>
          <p:cNvPr id="4" name="Picture 3" descr="A red and black sign with white text&#10;&#10;Description automatically generated">
            <a:extLst>
              <a:ext uri="{FF2B5EF4-FFF2-40B4-BE49-F238E27FC236}">
                <a16:creationId xmlns:a16="http://schemas.microsoft.com/office/drawing/2014/main" id="{EAA10A35-E57E-0B33-981D-7CBA56FA7FC2}"/>
              </a:ext>
            </a:extLst>
          </p:cNvPr>
          <p:cNvPicPr>
            <a:picLocks noChangeAspect="1"/>
          </p:cNvPicPr>
          <p:nvPr/>
        </p:nvPicPr>
        <p:blipFill>
          <a:blip r:embed="rId2"/>
          <a:stretch>
            <a:fillRect/>
          </a:stretch>
        </p:blipFill>
        <p:spPr>
          <a:xfrm>
            <a:off x="10965656" y="166688"/>
            <a:ext cx="952500" cy="1905000"/>
          </a:xfrm>
          <a:prstGeom prst="rect">
            <a:avLst/>
          </a:prstGeom>
        </p:spPr>
      </p:pic>
      <p:sp>
        <p:nvSpPr>
          <p:cNvPr id="5" name="TextBox 4">
            <a:extLst>
              <a:ext uri="{FF2B5EF4-FFF2-40B4-BE49-F238E27FC236}">
                <a16:creationId xmlns:a16="http://schemas.microsoft.com/office/drawing/2014/main" id="{59EACB7F-A866-96DF-60DA-55A1C4D9E8F7}"/>
              </a:ext>
            </a:extLst>
          </p:cNvPr>
          <p:cNvSpPr txBox="1"/>
          <p:nvPr/>
        </p:nvSpPr>
        <p:spPr>
          <a:xfrm>
            <a:off x="1667457" y="293348"/>
            <a:ext cx="8769591"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AU" sz="4000" b="1">
                <a:solidFill>
                  <a:schemeClr val="bg1"/>
                </a:solidFill>
                <a:latin typeface="Times New Roman"/>
                <a:ea typeface="+mn-lt"/>
                <a:cs typeface="+mn-lt"/>
              </a:rPr>
              <a:t>Swinburne University of Technology</a:t>
            </a:r>
            <a:endParaRPr lang="en-US" sz="4000">
              <a:solidFill>
                <a:schemeClr val="bg1"/>
              </a:solidFill>
              <a:latin typeface="Times New Roman"/>
              <a:cs typeface="Calibri Light"/>
            </a:endParaRPr>
          </a:p>
          <a:p>
            <a:pPr algn="ctr"/>
            <a:r>
              <a:rPr lang="en-AU" sz="4000" b="1">
                <a:solidFill>
                  <a:schemeClr val="bg1"/>
                </a:solidFill>
                <a:latin typeface="Times New Roman"/>
                <a:ea typeface="+mn-lt"/>
                <a:cs typeface="+mn-lt"/>
              </a:rPr>
              <a:t>COS60011 – Technology Design Project</a:t>
            </a:r>
            <a:endParaRPr lang="en-AU" sz="4000" b="1">
              <a:solidFill>
                <a:schemeClr val="bg1"/>
              </a:solidFill>
              <a:latin typeface="Times New Roman"/>
              <a:cs typeface="Calibri Light"/>
            </a:endParaRPr>
          </a:p>
          <a:p>
            <a:pPr algn="l"/>
            <a:endParaRPr lang="en-US">
              <a:cs typeface="Calibri Light"/>
            </a:endParaRPr>
          </a:p>
        </p:txBody>
      </p:sp>
    </p:spTree>
    <p:extLst>
      <p:ext uri="{BB962C8B-B14F-4D97-AF65-F5344CB8AC3E}">
        <p14:creationId xmlns:p14="http://schemas.microsoft.com/office/powerpoint/2010/main" val="1804251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8E746-8A3C-2CAB-FFD4-1A16041A0BB8}"/>
              </a:ext>
            </a:extLst>
          </p:cNvPr>
          <p:cNvSpPr>
            <a:spLocks noGrp="1"/>
          </p:cNvSpPr>
          <p:nvPr>
            <p:ph type="title"/>
          </p:nvPr>
        </p:nvSpPr>
        <p:spPr/>
        <p:txBody>
          <a:bodyPr/>
          <a:lstStyle/>
          <a:p>
            <a:r>
              <a:rPr lang="en-US" b="1">
                <a:ea typeface="Calibri Light"/>
                <a:cs typeface="Calibri Light"/>
              </a:rPr>
              <a:t>Results</a:t>
            </a:r>
            <a:endParaRPr lang="en-US" b="1"/>
          </a:p>
        </p:txBody>
      </p:sp>
      <p:pic>
        <p:nvPicPr>
          <p:cNvPr id="5" name="Picture 4" descr="A red and black sign with white text&#10;&#10;Description automatically generated">
            <a:extLst>
              <a:ext uri="{FF2B5EF4-FFF2-40B4-BE49-F238E27FC236}">
                <a16:creationId xmlns:a16="http://schemas.microsoft.com/office/drawing/2014/main" id="{E9B96A57-DD66-02FC-8395-0A55C8A68859}"/>
              </a:ext>
            </a:extLst>
          </p:cNvPr>
          <p:cNvPicPr>
            <a:picLocks noChangeAspect="1"/>
          </p:cNvPicPr>
          <p:nvPr/>
        </p:nvPicPr>
        <p:blipFill>
          <a:blip r:embed="rId4"/>
          <a:stretch>
            <a:fillRect/>
          </a:stretch>
        </p:blipFill>
        <p:spPr>
          <a:xfrm>
            <a:off x="10965656" y="166688"/>
            <a:ext cx="952500" cy="1905000"/>
          </a:xfrm>
          <a:prstGeom prst="rect">
            <a:avLst/>
          </a:prstGeom>
        </p:spPr>
      </p:pic>
      <p:pic>
        <p:nvPicPr>
          <p:cNvPr id="4" name="video1190449017">
            <a:hlinkClick r:id="" action="ppaction://media"/>
            <a:extLst>
              <a:ext uri="{FF2B5EF4-FFF2-40B4-BE49-F238E27FC236}">
                <a16:creationId xmlns:a16="http://schemas.microsoft.com/office/drawing/2014/main" id="{F20B7B0C-B882-1043-8737-FFF99C214B05}"/>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028700" y="1623595"/>
            <a:ext cx="9593179" cy="4924258"/>
          </a:xfrm>
          <a:prstGeom prst="rect">
            <a:avLst/>
          </a:prstGeom>
        </p:spPr>
      </p:pic>
    </p:spTree>
    <p:extLst>
      <p:ext uri="{BB962C8B-B14F-4D97-AF65-F5344CB8AC3E}">
        <p14:creationId xmlns:p14="http://schemas.microsoft.com/office/powerpoint/2010/main" val="190098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3B99-5070-85D9-350D-1E0A198F503D}"/>
              </a:ext>
            </a:extLst>
          </p:cNvPr>
          <p:cNvSpPr>
            <a:spLocks noGrp="1"/>
          </p:cNvSpPr>
          <p:nvPr>
            <p:ph type="title"/>
          </p:nvPr>
        </p:nvSpPr>
        <p:spPr/>
        <p:txBody>
          <a:bodyPr/>
          <a:lstStyle/>
          <a:p>
            <a:r>
              <a:rPr lang="en-US" b="1">
                <a:ea typeface="Calibri Light"/>
                <a:cs typeface="Calibri Light"/>
              </a:rPr>
              <a:t>Conclusion</a:t>
            </a:r>
            <a:endParaRPr lang="en-US">
              <a:cs typeface="Calibri Light" panose="020F0302020204030204"/>
            </a:endParaRPr>
          </a:p>
        </p:txBody>
      </p:sp>
      <p:sp>
        <p:nvSpPr>
          <p:cNvPr id="3" name="Content Placeholder 2">
            <a:extLst>
              <a:ext uri="{FF2B5EF4-FFF2-40B4-BE49-F238E27FC236}">
                <a16:creationId xmlns:a16="http://schemas.microsoft.com/office/drawing/2014/main" id="{0DBFC926-C050-39C6-D839-DA0F8A75453E}"/>
              </a:ext>
            </a:extLst>
          </p:cNvPr>
          <p:cNvSpPr>
            <a:spLocks noGrp="1"/>
          </p:cNvSpPr>
          <p:nvPr>
            <p:ph idx="1"/>
          </p:nvPr>
        </p:nvSpPr>
        <p:spPr>
          <a:xfrm>
            <a:off x="503036" y="2156364"/>
            <a:ext cx="10753725" cy="3766185"/>
          </a:xfrm>
        </p:spPr>
        <p:txBody>
          <a:bodyPr vert="horz" lIns="91440" tIns="45720" rIns="91440" bIns="45720" rtlCol="0" anchor="t">
            <a:normAutofit/>
          </a:bodyPr>
          <a:lstStyle/>
          <a:p>
            <a:pPr algn="just"/>
            <a:r>
              <a:rPr lang="en-US">
                <a:latin typeface="Times New Roman"/>
                <a:ea typeface="+mn-lt"/>
                <a:cs typeface="+mn-lt"/>
              </a:rPr>
              <a:t>In conclusion, the project successfully developed a LoRa-based messaging system designed for underground mining. This system addresses the challenges of terrain interference and dense rock formations by leveraging LoRa technology's ability to provide secure real-time communication. The use of the RC4 stream cipher ensures that messages are encrypted, providing necessary security while maintaining efficiency within the system's limited resources. Additionally, the project incorporated a user-friendly graphical interface to manage the transmission and reception of messages, enhancing the usability for operators in mining environments. Overall, the system proves to be a reliable solution for secure underground communication.</a:t>
            </a:r>
            <a:endParaRPr lang="en-US">
              <a:latin typeface="Times New Roman"/>
              <a:cs typeface="Times New Roman"/>
            </a:endParaRPr>
          </a:p>
        </p:txBody>
      </p:sp>
      <p:pic>
        <p:nvPicPr>
          <p:cNvPr id="5" name="Picture 4" descr="A red and black sign with white text&#10;&#10;Description automatically generated">
            <a:extLst>
              <a:ext uri="{FF2B5EF4-FFF2-40B4-BE49-F238E27FC236}">
                <a16:creationId xmlns:a16="http://schemas.microsoft.com/office/drawing/2014/main" id="{75CA27C9-EA48-3AEB-4419-77C617DEB215}"/>
              </a:ext>
            </a:extLst>
          </p:cNvPr>
          <p:cNvPicPr>
            <a:picLocks noChangeAspect="1"/>
          </p:cNvPicPr>
          <p:nvPr/>
        </p:nvPicPr>
        <p:blipFill>
          <a:blip r:embed="rId2"/>
          <a:stretch>
            <a:fillRect/>
          </a:stretch>
        </p:blipFill>
        <p:spPr>
          <a:xfrm>
            <a:off x="10965656" y="166688"/>
            <a:ext cx="952500" cy="1905000"/>
          </a:xfrm>
          <a:prstGeom prst="rect">
            <a:avLst/>
          </a:prstGeom>
        </p:spPr>
      </p:pic>
    </p:spTree>
    <p:extLst>
      <p:ext uri="{BB962C8B-B14F-4D97-AF65-F5344CB8AC3E}">
        <p14:creationId xmlns:p14="http://schemas.microsoft.com/office/powerpoint/2010/main" val="3120119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10AE89-9C3B-6CB9-5E86-0D4C7C005B17}"/>
              </a:ext>
            </a:extLst>
          </p:cNvPr>
          <p:cNvSpPr>
            <a:spLocks noGrp="1"/>
          </p:cNvSpPr>
          <p:nvPr>
            <p:ph type="title"/>
          </p:nvPr>
        </p:nvSpPr>
        <p:spPr>
          <a:xfrm>
            <a:off x="706299" y="639763"/>
            <a:ext cx="3947998" cy="5492750"/>
          </a:xfrm>
        </p:spPr>
        <p:txBody>
          <a:bodyPr>
            <a:normAutofit/>
          </a:bodyPr>
          <a:lstStyle/>
          <a:p>
            <a:r>
              <a:rPr lang="en-US" sz="6000" b="1">
                <a:solidFill>
                  <a:srgbClr val="FFFFFF"/>
                </a:solidFill>
                <a:cs typeface="Calibri Light"/>
              </a:rPr>
              <a:t>Q&amp;A Session</a:t>
            </a:r>
          </a:p>
        </p:txBody>
      </p:sp>
      <p:cxnSp>
        <p:nvCxnSpPr>
          <p:cNvPr id="10" name="Straight Connector 9">
            <a:extLst>
              <a:ext uri="{FF2B5EF4-FFF2-40B4-BE49-F238E27FC236}">
                <a16:creationId xmlns:a16="http://schemas.microsoft.com/office/drawing/2014/main" id="{9E13708B-D2E3-41E3-BD49-F910056473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323" y="2211346"/>
            <a:ext cx="0" cy="234958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4EC998-C700-67C1-AB36-F2B71C08D40B}"/>
              </a:ext>
            </a:extLst>
          </p:cNvPr>
          <p:cNvSpPr>
            <a:spLocks noGrp="1"/>
          </p:cNvSpPr>
          <p:nvPr>
            <p:ph idx="1"/>
          </p:nvPr>
        </p:nvSpPr>
        <p:spPr>
          <a:xfrm>
            <a:off x="5288349" y="639764"/>
            <a:ext cx="6142032" cy="5492749"/>
          </a:xfrm>
        </p:spPr>
        <p:txBody>
          <a:bodyPr anchor="ctr">
            <a:normAutofit/>
          </a:bodyPr>
          <a:lstStyle/>
          <a:p>
            <a:r>
              <a:rPr lang="en-US" sz="4000" b="1">
                <a:cs typeface="Calibri Light"/>
              </a:rPr>
              <a:t>THANK YOU</a:t>
            </a:r>
          </a:p>
        </p:txBody>
      </p:sp>
      <p:pic>
        <p:nvPicPr>
          <p:cNvPr id="5" name="Picture 4" descr="A red and black sign with white text&#10;&#10;Description automatically generated">
            <a:extLst>
              <a:ext uri="{FF2B5EF4-FFF2-40B4-BE49-F238E27FC236}">
                <a16:creationId xmlns:a16="http://schemas.microsoft.com/office/drawing/2014/main" id="{197BD430-4DB1-BDAB-909A-2F3020A936B9}"/>
              </a:ext>
            </a:extLst>
          </p:cNvPr>
          <p:cNvPicPr>
            <a:picLocks noChangeAspect="1"/>
          </p:cNvPicPr>
          <p:nvPr/>
        </p:nvPicPr>
        <p:blipFill>
          <a:blip r:embed="rId2"/>
          <a:stretch>
            <a:fillRect/>
          </a:stretch>
        </p:blipFill>
        <p:spPr>
          <a:xfrm>
            <a:off x="10965656" y="166688"/>
            <a:ext cx="952500" cy="1905000"/>
          </a:xfrm>
          <a:prstGeom prst="rect">
            <a:avLst/>
          </a:prstGeom>
        </p:spPr>
      </p:pic>
    </p:spTree>
    <p:extLst>
      <p:ext uri="{BB962C8B-B14F-4D97-AF65-F5344CB8AC3E}">
        <p14:creationId xmlns:p14="http://schemas.microsoft.com/office/powerpoint/2010/main" val="135897941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0574E-CCE6-C6BE-806D-9EFC294CABC1}"/>
              </a:ext>
            </a:extLst>
          </p:cNvPr>
          <p:cNvSpPr>
            <a:spLocks noGrp="1"/>
          </p:cNvSpPr>
          <p:nvPr>
            <p:ph type="title"/>
          </p:nvPr>
        </p:nvSpPr>
        <p:spPr/>
        <p:txBody>
          <a:bodyPr/>
          <a:lstStyle/>
          <a:p>
            <a:r>
              <a:rPr lang="en-US" b="1">
                <a:ea typeface="Calibri Light"/>
                <a:cs typeface="Calibri Light"/>
              </a:rPr>
              <a:t>Outline</a:t>
            </a:r>
            <a:endParaRPr lang="en-US" b="1"/>
          </a:p>
        </p:txBody>
      </p:sp>
      <p:graphicFrame>
        <p:nvGraphicFramePr>
          <p:cNvPr id="7" name="Content Placeholder 2">
            <a:extLst>
              <a:ext uri="{FF2B5EF4-FFF2-40B4-BE49-F238E27FC236}">
                <a16:creationId xmlns:a16="http://schemas.microsoft.com/office/drawing/2014/main" id="{9F0298F3-C547-224D-9601-E857E2E9495F}"/>
              </a:ext>
            </a:extLst>
          </p:cNvPr>
          <p:cNvGraphicFramePr>
            <a:graphicFrameLocks noGrp="1"/>
          </p:cNvGraphicFramePr>
          <p:nvPr>
            <p:ph idx="1"/>
          </p:nvPr>
        </p:nvGraphicFramePr>
        <p:xfrm>
          <a:off x="676656" y="2011680"/>
          <a:ext cx="10753725" cy="3766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red and black sign with white text&#10;&#10;Description automatically generated">
            <a:extLst>
              <a:ext uri="{FF2B5EF4-FFF2-40B4-BE49-F238E27FC236}">
                <a16:creationId xmlns:a16="http://schemas.microsoft.com/office/drawing/2014/main" id="{836EAE0F-68F3-63DA-921E-C1B6C9F64308}"/>
              </a:ext>
            </a:extLst>
          </p:cNvPr>
          <p:cNvPicPr>
            <a:picLocks noChangeAspect="1"/>
          </p:cNvPicPr>
          <p:nvPr/>
        </p:nvPicPr>
        <p:blipFill>
          <a:blip r:embed="rId7"/>
          <a:stretch>
            <a:fillRect/>
          </a:stretch>
        </p:blipFill>
        <p:spPr>
          <a:xfrm>
            <a:off x="10965656" y="166688"/>
            <a:ext cx="952500" cy="1812325"/>
          </a:xfrm>
          <a:prstGeom prst="rect">
            <a:avLst/>
          </a:prstGeom>
        </p:spPr>
      </p:pic>
    </p:spTree>
    <p:extLst>
      <p:ext uri="{BB962C8B-B14F-4D97-AF65-F5344CB8AC3E}">
        <p14:creationId xmlns:p14="http://schemas.microsoft.com/office/powerpoint/2010/main" val="1672527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E5AF-394F-167C-D01D-D0A3E009CB52}"/>
              </a:ext>
            </a:extLst>
          </p:cNvPr>
          <p:cNvSpPr>
            <a:spLocks noGrp="1"/>
          </p:cNvSpPr>
          <p:nvPr>
            <p:ph type="title"/>
          </p:nvPr>
        </p:nvSpPr>
        <p:spPr>
          <a:xfrm>
            <a:off x="514350" y="225690"/>
            <a:ext cx="10915649" cy="1289105"/>
          </a:xfrm>
        </p:spPr>
        <p:txBody>
          <a:bodyPr/>
          <a:lstStyle/>
          <a:p>
            <a:r>
              <a:rPr lang="en-US" b="1">
                <a:ea typeface="Calibri Light"/>
                <a:cs typeface="Calibri Light"/>
              </a:rPr>
              <a:t>Introduction</a:t>
            </a:r>
            <a:endParaRPr lang="en-US" b="1"/>
          </a:p>
        </p:txBody>
      </p:sp>
      <p:sp>
        <p:nvSpPr>
          <p:cNvPr id="3" name="Content Placeholder 2">
            <a:extLst>
              <a:ext uri="{FF2B5EF4-FFF2-40B4-BE49-F238E27FC236}">
                <a16:creationId xmlns:a16="http://schemas.microsoft.com/office/drawing/2014/main" id="{926C56B3-BFB0-A018-EE28-E6D6E66587FF}"/>
              </a:ext>
            </a:extLst>
          </p:cNvPr>
          <p:cNvSpPr>
            <a:spLocks noGrp="1"/>
          </p:cNvSpPr>
          <p:nvPr>
            <p:ph idx="1"/>
          </p:nvPr>
        </p:nvSpPr>
        <p:spPr>
          <a:xfrm>
            <a:off x="509969" y="1511619"/>
            <a:ext cx="11491910" cy="4659152"/>
          </a:xfrm>
        </p:spPr>
        <p:txBody>
          <a:bodyPr vert="horz" lIns="91440" tIns="45720" rIns="91440" bIns="45720" rtlCol="0" anchor="t">
            <a:normAutofit/>
          </a:bodyPr>
          <a:lstStyle/>
          <a:p>
            <a:pPr marL="0" indent="0">
              <a:buNone/>
            </a:pPr>
            <a:r>
              <a:rPr lang="en-US" b="1" u="sng">
                <a:solidFill>
                  <a:schemeClr val="tx1"/>
                </a:solidFill>
                <a:ea typeface="+mn-lt"/>
                <a:cs typeface="+mn-lt"/>
              </a:rPr>
              <a:t>Background</a:t>
            </a:r>
            <a:r>
              <a:rPr lang="en-US">
                <a:solidFill>
                  <a:schemeClr val="tx1"/>
                </a:solidFill>
                <a:ea typeface="+mn-lt"/>
                <a:cs typeface="+mn-lt"/>
              </a:rPr>
              <a:t>- Challenges in Underground Mining:</a:t>
            </a:r>
            <a:endParaRPr lang="en-US">
              <a:solidFill>
                <a:schemeClr val="tx1"/>
              </a:solidFill>
              <a:cs typeface="Calibri Light"/>
            </a:endParaRPr>
          </a:p>
          <a:p>
            <a:pPr marL="347345" lvl="1">
              <a:buFont typeface="Wingdings" pitchFamily="34" charset="0"/>
              <a:buChar char="§"/>
            </a:pPr>
            <a:r>
              <a:rPr lang="en-US">
                <a:solidFill>
                  <a:schemeClr val="tx1"/>
                </a:solidFill>
                <a:ea typeface="+mn-lt"/>
                <a:cs typeface="+mn-lt"/>
              </a:rPr>
              <a:t>Terrain Interference and Dense Rock Formation</a:t>
            </a:r>
          </a:p>
          <a:p>
            <a:pPr marL="347345" lvl="1">
              <a:buFont typeface="Wingdings" pitchFamily="34" charset="0"/>
              <a:buChar char="§"/>
            </a:pPr>
            <a:r>
              <a:rPr lang="en-US">
                <a:solidFill>
                  <a:schemeClr val="tx1"/>
                </a:solidFill>
                <a:ea typeface="+mn-lt"/>
                <a:cs typeface="+mn-lt"/>
              </a:rPr>
              <a:t>LoRa's Advantage (CSS)</a:t>
            </a:r>
          </a:p>
          <a:p>
            <a:pPr marL="347345" lvl="1">
              <a:buFont typeface="Wingdings" pitchFamily="34" charset="0"/>
              <a:buChar char="§"/>
            </a:pPr>
            <a:r>
              <a:rPr lang="en-US">
                <a:solidFill>
                  <a:schemeClr val="tx1"/>
                </a:solidFill>
                <a:ea typeface="+mn-lt"/>
                <a:cs typeface="+mn-lt"/>
              </a:rPr>
              <a:t>Importance in Mining</a:t>
            </a:r>
          </a:p>
          <a:p>
            <a:pPr marL="347345" lvl="1">
              <a:buFont typeface="Wingdings" pitchFamily="34" charset="0"/>
              <a:buChar char="§"/>
            </a:pPr>
            <a:endParaRPr lang="en-US">
              <a:solidFill>
                <a:schemeClr val="tx1"/>
              </a:solidFill>
              <a:cs typeface="Calibri Light"/>
            </a:endParaRPr>
          </a:p>
          <a:p>
            <a:pPr marL="4445" lvl="1" indent="0">
              <a:buNone/>
            </a:pPr>
            <a:r>
              <a:rPr lang="en-US" b="1" u="sng">
                <a:solidFill>
                  <a:schemeClr val="tx1"/>
                </a:solidFill>
                <a:ea typeface="+mn-lt"/>
                <a:cs typeface="+mn-lt"/>
              </a:rPr>
              <a:t>Project Overview</a:t>
            </a:r>
          </a:p>
          <a:p>
            <a:pPr marL="4445" lvl="1" indent="0">
              <a:buNone/>
            </a:pPr>
            <a:r>
              <a:rPr lang="en-US">
                <a:solidFill>
                  <a:schemeClr val="tx1"/>
                </a:solidFill>
                <a:ea typeface="+mn-lt"/>
                <a:cs typeface="+mn-lt"/>
              </a:rPr>
              <a:t>Objective: Develop a LoRa-based messaging system for underground mining, focusing on secure, real-time communication.</a:t>
            </a:r>
            <a:endParaRPr lang="en-US">
              <a:solidFill>
                <a:schemeClr val="tx1"/>
              </a:solidFill>
            </a:endParaRPr>
          </a:p>
          <a:p>
            <a:pPr marL="4445" lvl="1" indent="0">
              <a:buNone/>
            </a:pPr>
            <a:endParaRPr lang="en-US">
              <a:solidFill>
                <a:schemeClr val="tx1"/>
              </a:solidFill>
              <a:ea typeface="+mn-lt"/>
              <a:cs typeface="+mn-lt"/>
            </a:endParaRPr>
          </a:p>
          <a:p>
            <a:pPr marL="4445" lvl="1" indent="0">
              <a:buNone/>
            </a:pPr>
            <a:r>
              <a:rPr lang="en-US" b="1" u="sng">
                <a:solidFill>
                  <a:schemeClr val="tx1"/>
                </a:solidFill>
                <a:ea typeface="+mn-lt"/>
                <a:cs typeface="+mn-lt"/>
              </a:rPr>
              <a:t>Key Features</a:t>
            </a:r>
            <a:endParaRPr lang="en-US" u="sng">
              <a:solidFill>
                <a:schemeClr val="tx1"/>
              </a:solidFill>
              <a:cs typeface="Calibri Light"/>
            </a:endParaRPr>
          </a:p>
          <a:p>
            <a:pPr marL="347345" lvl="1">
              <a:buFont typeface="Wingdings" pitchFamily="34" charset="0"/>
              <a:buChar char="§"/>
            </a:pPr>
            <a:r>
              <a:rPr lang="en-US">
                <a:solidFill>
                  <a:schemeClr val="tx1"/>
                </a:solidFill>
                <a:ea typeface="+mn-lt"/>
                <a:cs typeface="+mn-lt"/>
              </a:rPr>
              <a:t>Stream cipher encryption for message security.</a:t>
            </a:r>
            <a:endParaRPr lang="en-US">
              <a:solidFill>
                <a:schemeClr val="tx1"/>
              </a:solidFill>
              <a:cs typeface="Calibri Light"/>
            </a:endParaRPr>
          </a:p>
          <a:p>
            <a:pPr marL="347345" lvl="1">
              <a:buFont typeface="Wingdings" pitchFamily="34" charset="0"/>
              <a:buChar char="§"/>
            </a:pPr>
            <a:r>
              <a:rPr lang="en-US">
                <a:solidFill>
                  <a:schemeClr val="tx1"/>
                </a:solidFill>
                <a:ea typeface="+mn-lt"/>
                <a:cs typeface="+mn-lt"/>
              </a:rPr>
              <a:t>Graphical User Interface (GUI) for managing message transmission and reception.</a:t>
            </a:r>
            <a:endParaRPr lang="en-US">
              <a:solidFill>
                <a:schemeClr val="tx1"/>
              </a:solidFill>
              <a:cs typeface="Calibri Light"/>
            </a:endParaRPr>
          </a:p>
          <a:p>
            <a:pPr marL="4445" lvl="1" indent="0">
              <a:buNone/>
            </a:pPr>
            <a:endParaRPr lang="en-US">
              <a:cs typeface="Calibri Light"/>
            </a:endParaRPr>
          </a:p>
        </p:txBody>
      </p:sp>
      <p:pic>
        <p:nvPicPr>
          <p:cNvPr id="5" name="Picture 4" descr="A red and black sign with white text&#10;&#10;Description automatically generated">
            <a:extLst>
              <a:ext uri="{FF2B5EF4-FFF2-40B4-BE49-F238E27FC236}">
                <a16:creationId xmlns:a16="http://schemas.microsoft.com/office/drawing/2014/main" id="{A0D6E8D2-8431-710E-7474-67A1AA414549}"/>
              </a:ext>
            </a:extLst>
          </p:cNvPr>
          <p:cNvPicPr>
            <a:picLocks noChangeAspect="1"/>
          </p:cNvPicPr>
          <p:nvPr/>
        </p:nvPicPr>
        <p:blipFill>
          <a:blip r:embed="rId2"/>
          <a:stretch>
            <a:fillRect/>
          </a:stretch>
        </p:blipFill>
        <p:spPr>
          <a:xfrm>
            <a:off x="10965656" y="166688"/>
            <a:ext cx="952500" cy="1905000"/>
          </a:xfrm>
          <a:prstGeom prst="rect">
            <a:avLst/>
          </a:prstGeom>
        </p:spPr>
      </p:pic>
    </p:spTree>
    <p:extLst>
      <p:ext uri="{BB962C8B-B14F-4D97-AF65-F5344CB8AC3E}">
        <p14:creationId xmlns:p14="http://schemas.microsoft.com/office/powerpoint/2010/main" val="1816959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56D5-6F7F-C39A-EB37-DAAD3423A3D4}"/>
              </a:ext>
            </a:extLst>
          </p:cNvPr>
          <p:cNvSpPr>
            <a:spLocks noGrp="1"/>
          </p:cNvSpPr>
          <p:nvPr>
            <p:ph type="title"/>
          </p:nvPr>
        </p:nvSpPr>
        <p:spPr/>
        <p:txBody>
          <a:bodyPr/>
          <a:lstStyle/>
          <a:p>
            <a:r>
              <a:rPr lang="en-US" b="1">
                <a:ea typeface="Calibri Light"/>
                <a:cs typeface="Calibri Light"/>
              </a:rPr>
              <a:t>Graphical User Interface </a:t>
            </a:r>
            <a:endParaRPr lang="en-US" b="1"/>
          </a:p>
        </p:txBody>
      </p:sp>
      <p:pic>
        <p:nvPicPr>
          <p:cNvPr id="4" name="内容占位符 3" descr="图形用户界面, 文本, 应用程序&#10;&#10;已自动生成说明">
            <a:extLst>
              <a:ext uri="{FF2B5EF4-FFF2-40B4-BE49-F238E27FC236}">
                <a16:creationId xmlns:a16="http://schemas.microsoft.com/office/drawing/2014/main" id="{499672E1-1A6D-7A48-857E-F7D5EE1A978B}"/>
              </a:ext>
            </a:extLst>
          </p:cNvPr>
          <p:cNvPicPr>
            <a:picLocks noGrp="1" noChangeAspect="1"/>
          </p:cNvPicPr>
          <p:nvPr>
            <p:ph idx="1"/>
          </p:nvPr>
        </p:nvPicPr>
        <p:blipFill>
          <a:blip r:embed="rId2"/>
          <a:stretch>
            <a:fillRect/>
          </a:stretch>
        </p:blipFill>
        <p:spPr>
          <a:xfrm>
            <a:off x="660903" y="1860006"/>
            <a:ext cx="10027138" cy="3725656"/>
          </a:xfrm>
        </p:spPr>
      </p:pic>
      <p:pic>
        <p:nvPicPr>
          <p:cNvPr id="5" name="Picture 4" descr="A red and black sign with white text&#10;&#10;Description automatically generated">
            <a:extLst>
              <a:ext uri="{FF2B5EF4-FFF2-40B4-BE49-F238E27FC236}">
                <a16:creationId xmlns:a16="http://schemas.microsoft.com/office/drawing/2014/main" id="{1B70A8D4-A163-F9B1-FCC5-590C85CAC097}"/>
              </a:ext>
            </a:extLst>
          </p:cNvPr>
          <p:cNvPicPr>
            <a:picLocks noChangeAspect="1"/>
          </p:cNvPicPr>
          <p:nvPr/>
        </p:nvPicPr>
        <p:blipFill>
          <a:blip r:embed="rId3"/>
          <a:stretch>
            <a:fillRect/>
          </a:stretch>
        </p:blipFill>
        <p:spPr>
          <a:xfrm>
            <a:off x="10965656" y="166688"/>
            <a:ext cx="952500" cy="1905000"/>
          </a:xfrm>
          <a:prstGeom prst="rect">
            <a:avLst/>
          </a:prstGeom>
        </p:spPr>
      </p:pic>
    </p:spTree>
    <p:extLst>
      <p:ext uri="{BB962C8B-B14F-4D97-AF65-F5344CB8AC3E}">
        <p14:creationId xmlns:p14="http://schemas.microsoft.com/office/powerpoint/2010/main" val="3761263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3469242-1349-4D08-AC21-B3E7BB3D1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6F1E2996-3A67-4963-A367-5CC6AFDAF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ln w="31750" cap="sq">
            <a:solidFill>
              <a:srgbClr val="F3BD6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descr="文本&#10;&#10;已自动生成说明">
            <a:extLst>
              <a:ext uri="{FF2B5EF4-FFF2-40B4-BE49-F238E27FC236}">
                <a16:creationId xmlns:a16="http://schemas.microsoft.com/office/drawing/2014/main" id="{8F51B1F8-4393-CAF7-3240-C03AFA55FB77}"/>
              </a:ext>
            </a:extLst>
          </p:cNvPr>
          <p:cNvPicPr>
            <a:picLocks noChangeAspect="1"/>
          </p:cNvPicPr>
          <p:nvPr/>
        </p:nvPicPr>
        <p:blipFill>
          <a:blip r:embed="rId2"/>
          <a:srcRect t="2000" r="1" b="1"/>
          <a:stretch/>
        </p:blipFill>
        <p:spPr>
          <a:xfrm>
            <a:off x="786389" y="928061"/>
            <a:ext cx="4823240" cy="5001878"/>
          </a:xfrm>
          <a:prstGeom prst="rect">
            <a:avLst/>
          </a:prstGeom>
        </p:spPr>
      </p:pic>
      <p:sp useBgFill="1">
        <p:nvSpPr>
          <p:cNvPr id="40" name="Rectangle 39">
            <a:extLst>
              <a:ext uri="{FF2B5EF4-FFF2-40B4-BE49-F238E27FC236}">
                <a16:creationId xmlns:a16="http://schemas.microsoft.com/office/drawing/2014/main" id="{DA2491C3-2C89-49FA-8B72-57419B128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77653"/>
            <a:ext cx="5458121" cy="5897880"/>
          </a:xfrm>
          <a:prstGeom prst="rect">
            <a:avLst/>
          </a:prstGeom>
          <a:ln w="31750" cap="sq">
            <a:solidFill>
              <a:srgbClr val="F3BD6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图片 8" descr="文本&#10;&#10;已自动生成说明">
            <a:extLst>
              <a:ext uri="{FF2B5EF4-FFF2-40B4-BE49-F238E27FC236}">
                <a16:creationId xmlns:a16="http://schemas.microsoft.com/office/drawing/2014/main" id="{120D61EB-4226-6148-69C8-0E68FC997C38}"/>
              </a:ext>
            </a:extLst>
          </p:cNvPr>
          <p:cNvPicPr>
            <a:picLocks noChangeAspect="1"/>
          </p:cNvPicPr>
          <p:nvPr/>
        </p:nvPicPr>
        <p:blipFill>
          <a:blip r:embed="rId3"/>
          <a:srcRect r="6948" b="1"/>
          <a:stretch/>
        </p:blipFill>
        <p:spPr>
          <a:xfrm>
            <a:off x="6578599" y="926088"/>
            <a:ext cx="4827012" cy="5005824"/>
          </a:xfrm>
          <a:prstGeom prst="rect">
            <a:avLst/>
          </a:prstGeom>
        </p:spPr>
      </p:pic>
      <p:pic>
        <p:nvPicPr>
          <p:cNvPr id="14" name="Picture 4" descr="A red and black sign with white text&#10;&#10;Description automatically generated">
            <a:extLst>
              <a:ext uri="{FF2B5EF4-FFF2-40B4-BE49-F238E27FC236}">
                <a16:creationId xmlns:a16="http://schemas.microsoft.com/office/drawing/2014/main" id="{B7F88E92-1D17-C027-2801-527A4C354CBA}"/>
              </a:ext>
            </a:extLst>
          </p:cNvPr>
          <p:cNvPicPr>
            <a:picLocks noChangeAspect="1"/>
          </p:cNvPicPr>
          <p:nvPr/>
        </p:nvPicPr>
        <p:blipFill>
          <a:blip r:embed="rId4"/>
          <a:stretch>
            <a:fillRect/>
          </a:stretch>
        </p:blipFill>
        <p:spPr>
          <a:xfrm>
            <a:off x="10965656" y="166688"/>
            <a:ext cx="952500" cy="1905000"/>
          </a:xfrm>
          <a:prstGeom prst="rect">
            <a:avLst/>
          </a:prstGeom>
        </p:spPr>
      </p:pic>
    </p:spTree>
    <p:extLst>
      <p:ext uri="{BB962C8B-B14F-4D97-AF65-F5344CB8AC3E}">
        <p14:creationId xmlns:p14="http://schemas.microsoft.com/office/powerpoint/2010/main" val="1622789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56D5-6F7F-C39A-EB37-DAAD3423A3D4}"/>
              </a:ext>
            </a:extLst>
          </p:cNvPr>
          <p:cNvSpPr>
            <a:spLocks noGrp="1"/>
          </p:cNvSpPr>
          <p:nvPr>
            <p:ph type="title"/>
          </p:nvPr>
        </p:nvSpPr>
        <p:spPr/>
        <p:txBody>
          <a:bodyPr/>
          <a:lstStyle/>
          <a:p>
            <a:r>
              <a:rPr lang="en-US" b="1">
                <a:cs typeface="Calibri Light"/>
              </a:rPr>
              <a:t>Algorithm</a:t>
            </a:r>
            <a:endParaRPr lang="en-US" b="1"/>
          </a:p>
        </p:txBody>
      </p:sp>
      <p:sp>
        <p:nvSpPr>
          <p:cNvPr id="3" name="Content Placeholder 2">
            <a:extLst>
              <a:ext uri="{FF2B5EF4-FFF2-40B4-BE49-F238E27FC236}">
                <a16:creationId xmlns:a16="http://schemas.microsoft.com/office/drawing/2014/main" id="{BE8CAEFA-57B7-CFD3-8CB6-6914DC8BC4FB}"/>
              </a:ext>
            </a:extLst>
          </p:cNvPr>
          <p:cNvSpPr>
            <a:spLocks noGrp="1"/>
          </p:cNvSpPr>
          <p:nvPr>
            <p:ph idx="1"/>
          </p:nvPr>
        </p:nvSpPr>
        <p:spPr>
          <a:xfrm>
            <a:off x="557746" y="2267159"/>
            <a:ext cx="10753725" cy="3766185"/>
          </a:xfrm>
        </p:spPr>
        <p:txBody>
          <a:bodyPr vert="horz" lIns="91440" tIns="45720" rIns="91440" bIns="45720" rtlCol="0" anchor="t">
            <a:normAutofit/>
          </a:bodyPr>
          <a:lstStyle/>
          <a:p>
            <a:pPr algn="just"/>
            <a:r>
              <a:rPr lang="en-US">
                <a:latin typeface="Times New Roman"/>
                <a:ea typeface="+mn-lt"/>
                <a:cs typeface="+mn-lt"/>
              </a:rPr>
              <a:t>RC4 (Rivest Cipher 4) is a symmetric stream cipher designed by Ron Rivest in 1987. Here we choose RC4 because it is small and requires little memory and processing power, it is a good fit for the Arduino Uno's limited resources when it comes to encryption. Its simplicity and stream cypher nature make it suitable for LoRa communication in restricted settings, since it provide simple implementation and real-time data encryption. </a:t>
            </a:r>
          </a:p>
        </p:txBody>
      </p:sp>
      <p:pic>
        <p:nvPicPr>
          <p:cNvPr id="5" name="Picture 4" descr="A red and black sign with white text&#10;&#10;Description automatically generated">
            <a:extLst>
              <a:ext uri="{FF2B5EF4-FFF2-40B4-BE49-F238E27FC236}">
                <a16:creationId xmlns:a16="http://schemas.microsoft.com/office/drawing/2014/main" id="{E0BA9F75-C734-5713-8DE1-35C2C1EE7EF2}"/>
              </a:ext>
            </a:extLst>
          </p:cNvPr>
          <p:cNvPicPr>
            <a:picLocks noChangeAspect="1"/>
          </p:cNvPicPr>
          <p:nvPr/>
        </p:nvPicPr>
        <p:blipFill>
          <a:blip r:embed="rId2"/>
          <a:stretch>
            <a:fillRect/>
          </a:stretch>
        </p:blipFill>
        <p:spPr>
          <a:xfrm>
            <a:off x="10965656" y="166688"/>
            <a:ext cx="952500" cy="1905000"/>
          </a:xfrm>
          <a:prstGeom prst="rect">
            <a:avLst/>
          </a:prstGeom>
        </p:spPr>
      </p:pic>
    </p:spTree>
    <p:extLst>
      <p:ext uri="{BB962C8B-B14F-4D97-AF65-F5344CB8AC3E}">
        <p14:creationId xmlns:p14="http://schemas.microsoft.com/office/powerpoint/2010/main" val="3800901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56D5-6F7F-C39A-EB37-DAAD3423A3D4}"/>
              </a:ext>
            </a:extLst>
          </p:cNvPr>
          <p:cNvSpPr>
            <a:spLocks noGrp="1"/>
          </p:cNvSpPr>
          <p:nvPr>
            <p:ph type="title"/>
          </p:nvPr>
        </p:nvSpPr>
        <p:spPr>
          <a:xfrm>
            <a:off x="669038" y="292789"/>
            <a:ext cx="10772775" cy="1658198"/>
          </a:xfrm>
        </p:spPr>
        <p:txBody>
          <a:bodyPr/>
          <a:lstStyle/>
          <a:p>
            <a:r>
              <a:rPr lang="en-US" b="1">
                <a:cs typeface="Calibri Light"/>
              </a:rPr>
              <a:t>Algorithm</a:t>
            </a:r>
            <a:endParaRPr lang="en-US" b="1"/>
          </a:p>
        </p:txBody>
      </p:sp>
      <p:pic>
        <p:nvPicPr>
          <p:cNvPr id="5" name="Picture 4" descr="A red and black sign with white text&#10;&#10;Description automatically generated">
            <a:extLst>
              <a:ext uri="{FF2B5EF4-FFF2-40B4-BE49-F238E27FC236}">
                <a16:creationId xmlns:a16="http://schemas.microsoft.com/office/drawing/2014/main" id="{E0BA9F75-C734-5713-8DE1-35C2C1EE7EF2}"/>
              </a:ext>
            </a:extLst>
          </p:cNvPr>
          <p:cNvPicPr>
            <a:picLocks noChangeAspect="1"/>
          </p:cNvPicPr>
          <p:nvPr/>
        </p:nvPicPr>
        <p:blipFill>
          <a:blip r:embed="rId2"/>
          <a:stretch>
            <a:fillRect/>
          </a:stretch>
        </p:blipFill>
        <p:spPr>
          <a:xfrm>
            <a:off x="10965656" y="166688"/>
            <a:ext cx="952500" cy="1905000"/>
          </a:xfrm>
          <a:prstGeom prst="rect">
            <a:avLst/>
          </a:prstGeom>
        </p:spPr>
      </p:pic>
      <p:pic>
        <p:nvPicPr>
          <p:cNvPr id="7" name="Content Placeholder 6" descr="A screenshot of a computer program&#10;&#10;Description automatically generated">
            <a:extLst>
              <a:ext uri="{FF2B5EF4-FFF2-40B4-BE49-F238E27FC236}">
                <a16:creationId xmlns:a16="http://schemas.microsoft.com/office/drawing/2014/main" id="{84739747-68AA-29E1-E890-5C9C4762FAFC}"/>
              </a:ext>
            </a:extLst>
          </p:cNvPr>
          <p:cNvPicPr>
            <a:picLocks noGrp="1" noChangeAspect="1"/>
          </p:cNvPicPr>
          <p:nvPr>
            <p:ph idx="1"/>
          </p:nvPr>
        </p:nvPicPr>
        <p:blipFill>
          <a:blip r:embed="rId3"/>
          <a:stretch>
            <a:fillRect/>
          </a:stretch>
        </p:blipFill>
        <p:spPr>
          <a:xfrm>
            <a:off x="488748" y="2074112"/>
            <a:ext cx="10290375" cy="3342309"/>
          </a:xfrm>
        </p:spPr>
      </p:pic>
    </p:spTree>
    <p:extLst>
      <p:ext uri="{BB962C8B-B14F-4D97-AF65-F5344CB8AC3E}">
        <p14:creationId xmlns:p14="http://schemas.microsoft.com/office/powerpoint/2010/main" val="495779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56D5-6F7F-C39A-EB37-DAAD3423A3D4}"/>
              </a:ext>
            </a:extLst>
          </p:cNvPr>
          <p:cNvSpPr>
            <a:spLocks noGrp="1"/>
          </p:cNvSpPr>
          <p:nvPr>
            <p:ph type="title"/>
          </p:nvPr>
        </p:nvSpPr>
        <p:spPr/>
        <p:txBody>
          <a:bodyPr/>
          <a:lstStyle/>
          <a:p>
            <a:r>
              <a:rPr lang="en-US" b="1">
                <a:ea typeface="Calibri Light"/>
                <a:cs typeface="Calibri Light"/>
              </a:rPr>
              <a:t>Arduino Lora Code </a:t>
            </a:r>
            <a:endParaRPr lang="en-US" b="1"/>
          </a:p>
        </p:txBody>
      </p:sp>
      <p:pic>
        <p:nvPicPr>
          <p:cNvPr id="5" name="Picture 4" descr="A red and black sign with white text&#10;&#10;Description automatically generated">
            <a:extLst>
              <a:ext uri="{FF2B5EF4-FFF2-40B4-BE49-F238E27FC236}">
                <a16:creationId xmlns:a16="http://schemas.microsoft.com/office/drawing/2014/main" id="{A3E5A511-7D73-6DE3-9396-A8011D383D9F}"/>
              </a:ext>
            </a:extLst>
          </p:cNvPr>
          <p:cNvPicPr>
            <a:picLocks noChangeAspect="1"/>
          </p:cNvPicPr>
          <p:nvPr/>
        </p:nvPicPr>
        <p:blipFill>
          <a:blip r:embed="rId2"/>
          <a:stretch>
            <a:fillRect/>
          </a:stretch>
        </p:blipFill>
        <p:spPr>
          <a:xfrm>
            <a:off x="10965656" y="166688"/>
            <a:ext cx="952500" cy="1905000"/>
          </a:xfrm>
          <a:prstGeom prst="rect">
            <a:avLst/>
          </a:prstGeom>
        </p:spPr>
      </p:pic>
      <p:pic>
        <p:nvPicPr>
          <p:cNvPr id="8" name="Content Placeholder 7" descr="A screenshot of a computer program&#10;&#10;Description automatically generated">
            <a:extLst>
              <a:ext uri="{FF2B5EF4-FFF2-40B4-BE49-F238E27FC236}">
                <a16:creationId xmlns:a16="http://schemas.microsoft.com/office/drawing/2014/main" id="{D65E9B20-4F11-D2E8-4AE6-3A60BA767D94}"/>
              </a:ext>
            </a:extLst>
          </p:cNvPr>
          <p:cNvPicPr>
            <a:picLocks noGrp="1" noChangeAspect="1"/>
          </p:cNvPicPr>
          <p:nvPr>
            <p:ph idx="1"/>
          </p:nvPr>
        </p:nvPicPr>
        <p:blipFill>
          <a:blip r:embed="rId3"/>
          <a:stretch>
            <a:fillRect/>
          </a:stretch>
        </p:blipFill>
        <p:spPr>
          <a:xfrm>
            <a:off x="656349" y="1717897"/>
            <a:ext cx="10078242" cy="4730160"/>
          </a:xfrm>
        </p:spPr>
      </p:pic>
    </p:spTree>
    <p:extLst>
      <p:ext uri="{BB962C8B-B14F-4D97-AF65-F5344CB8AC3E}">
        <p14:creationId xmlns:p14="http://schemas.microsoft.com/office/powerpoint/2010/main" val="304531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56D5-6F7F-C39A-EB37-DAAD3423A3D4}"/>
              </a:ext>
            </a:extLst>
          </p:cNvPr>
          <p:cNvSpPr>
            <a:spLocks noGrp="1"/>
          </p:cNvSpPr>
          <p:nvPr>
            <p:ph type="title"/>
          </p:nvPr>
        </p:nvSpPr>
        <p:spPr/>
        <p:txBody>
          <a:bodyPr/>
          <a:lstStyle/>
          <a:p>
            <a:r>
              <a:rPr lang="en-US" b="1">
                <a:ea typeface="Calibri Light"/>
                <a:cs typeface="Calibri Light"/>
              </a:rPr>
              <a:t>Arduino Lora Code </a:t>
            </a:r>
            <a:endParaRPr lang="en-US" b="1"/>
          </a:p>
        </p:txBody>
      </p:sp>
      <p:pic>
        <p:nvPicPr>
          <p:cNvPr id="4" name="Content Placeholder 3" descr="A screenshot of a computer program&#10;&#10;Description automatically generated">
            <a:extLst>
              <a:ext uri="{FF2B5EF4-FFF2-40B4-BE49-F238E27FC236}">
                <a16:creationId xmlns:a16="http://schemas.microsoft.com/office/drawing/2014/main" id="{EF981534-8600-5A2E-6739-2A84DBB51566}"/>
              </a:ext>
            </a:extLst>
          </p:cNvPr>
          <p:cNvPicPr>
            <a:picLocks noGrp="1" noChangeAspect="1"/>
          </p:cNvPicPr>
          <p:nvPr>
            <p:ph idx="1"/>
          </p:nvPr>
        </p:nvPicPr>
        <p:blipFill>
          <a:blip r:embed="rId2"/>
          <a:stretch>
            <a:fillRect/>
          </a:stretch>
        </p:blipFill>
        <p:spPr>
          <a:xfrm>
            <a:off x="654320" y="1717898"/>
            <a:ext cx="10238373" cy="4647533"/>
          </a:xfrm>
        </p:spPr>
      </p:pic>
      <p:pic>
        <p:nvPicPr>
          <p:cNvPr id="5" name="Picture 4" descr="A red and black sign with white text&#10;&#10;Description automatically generated">
            <a:extLst>
              <a:ext uri="{FF2B5EF4-FFF2-40B4-BE49-F238E27FC236}">
                <a16:creationId xmlns:a16="http://schemas.microsoft.com/office/drawing/2014/main" id="{A3E5A511-7D73-6DE3-9396-A8011D383D9F}"/>
              </a:ext>
            </a:extLst>
          </p:cNvPr>
          <p:cNvPicPr>
            <a:picLocks noChangeAspect="1"/>
          </p:cNvPicPr>
          <p:nvPr/>
        </p:nvPicPr>
        <p:blipFill>
          <a:blip r:embed="rId3"/>
          <a:stretch>
            <a:fillRect/>
          </a:stretch>
        </p:blipFill>
        <p:spPr>
          <a:xfrm>
            <a:off x="10965656" y="166688"/>
            <a:ext cx="952500" cy="1905000"/>
          </a:xfrm>
          <a:prstGeom prst="rect">
            <a:avLst/>
          </a:prstGeom>
        </p:spPr>
      </p:pic>
    </p:spTree>
    <p:extLst>
      <p:ext uri="{BB962C8B-B14F-4D97-AF65-F5344CB8AC3E}">
        <p14:creationId xmlns:p14="http://schemas.microsoft.com/office/powerpoint/2010/main" val="405024139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宽屏</PresentationFormat>
  <Slides>12</Slides>
  <Notes>0</Notes>
  <HiddenSlides>0</HiddenSlide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Metropolitan</vt:lpstr>
      <vt:lpstr>A LoRa Relay Based System for Messaging in Underground Mines</vt:lpstr>
      <vt:lpstr>Outline</vt:lpstr>
      <vt:lpstr>Introduction</vt:lpstr>
      <vt:lpstr>Graphical User Interface </vt:lpstr>
      <vt:lpstr>PowerPoint 演示文稿</vt:lpstr>
      <vt:lpstr>Algorithm</vt:lpstr>
      <vt:lpstr>Algorithm</vt:lpstr>
      <vt:lpstr>Arduino Lora Code </vt:lpstr>
      <vt:lpstr>Arduino Lora Code </vt:lpstr>
      <vt:lpstr>Results</vt:lpstr>
      <vt:lpstr>Conclusion</vt:lpstr>
      <vt:lpstr>Q&amp;A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Mulloy</dc:creator>
  <cp:revision>2</cp:revision>
  <dcterms:created xsi:type="dcterms:W3CDTF">2016-06-29T17:12:42Z</dcterms:created>
  <dcterms:modified xsi:type="dcterms:W3CDTF">2024-10-22T07:42:32Z</dcterms:modified>
</cp:coreProperties>
</file>