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79" d="100"/>
          <a:sy n="179" d="100"/>
        </p:scale>
        <p:origin x="30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3A15-2981-4B01-8669-747D6DC32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5666-1F2B-4930-AA28-4320439C7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993B-E263-45B9-8DFE-B9D6968E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398-0B41-4AEE-A337-289B06B4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2B52-7155-463B-8B5C-31D29AA0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D1C6-BDEF-41FE-BC6C-5F9E58EA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02E2-C66F-4A08-B4D5-FAD5EF28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7961-E196-4CB1-BA4B-1EBB6B16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28D5-54D0-4BA0-99AE-8DE8F83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01B5-EC3C-4444-9820-68A7FE81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78A4C-3170-4F5A-814E-173C740B4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D280-CA49-4526-896C-0EE968E5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B366-04DC-4B28-8244-68A03F9C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1B45-3D56-4FB4-8F47-5E5902D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4BB9-FEAA-479D-A972-E4F554D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386E-D85A-4B4A-9634-693159E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48D7-AF23-45CC-95FA-BBD680E6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897D-9B28-419D-9511-C5A13791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F0E1-18F5-4F2D-906C-2F74F7D1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E0B2-1479-409D-9DDD-2219940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6AE-CA2E-4CDC-82CE-969CA3BC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2EDC-C55D-4D70-AA35-0FC77572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258D-BD4F-476D-BCC1-9BCCB990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5861-DC92-4488-85C2-E605F66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8AA3-9ED8-4E99-8198-0D9C606D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5DA3-F075-49D8-9AC7-B42DBD88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9A1D-F1F0-4424-9BD2-B149F308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544B-F1FD-4408-8D6E-B0B4DF89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A739-0787-42A8-ABC8-CD13E718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080A-9C18-4F66-8881-A5AC058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3DB8-918B-4C11-9A92-26F00128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925-D721-4C73-AEB1-04D611C4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27F4F-10A1-41E4-A58D-02FF121D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9C3F-F4E8-4720-B34A-9C90DF73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81C8E-23FA-4FE2-989E-3FB6C77A1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19D2B-C138-431A-830F-83CBCF1F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0D88E-F7BB-4E1D-9DD2-73B58BE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E5EAE-78A5-44B9-91F0-A59237D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19055-0D9A-4D1C-8182-A47AD4EF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AD5F-6207-49CE-81FC-9EE7852B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AC197-66C5-4FEB-857C-98CD0E92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4E0A-72C0-4CF2-B20F-F834E845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AAAED-3B4E-4646-8939-B7895FEC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8516A-9FE5-4D84-9849-808DE4E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5AE0B-923F-42D2-8AAC-DEF1C4B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236E-D9F7-47BB-864D-0032876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B3F-1836-4A97-AF5C-11C2B8CA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553F-3DD5-496B-9E04-7E18111D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1546-F7F8-4959-95E8-40FD5391F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9931-00EE-4306-910B-5AF1F048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A28-11C3-4ABF-A143-BE9F3375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9479A-27E8-4CC9-B784-0910C6CA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A2E-7F6F-4754-BD95-834953E2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2CA6-4F84-4C24-8D83-BB77AE81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3D9A-4E7F-49DB-87D8-FA642DEA9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9FEA-1EC9-4BEB-9717-6E6FC6E7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5280-7FD8-4136-97DB-A4E1C9D8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1CBAC-4BB5-4F12-9C1A-6F37D53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8A4D1-C154-4BA1-B786-5CB336B9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E98F-75C5-414E-9439-915F1EFD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6C61-E4C4-4E37-A6B0-D64A0A97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6910-152A-4133-8437-EC5F6E373D1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E2D8-A14E-43A1-8ABD-685EF6B6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D5A7-E103-4B5F-B167-621449C0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90BC-148D-4472-B5ED-6876FC62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9AF-35D8-48DC-924E-153525B59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 and Pole Control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B77DE-A191-4FB6-A01C-385D96F2B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8256"/>
          </a:xfrm>
        </p:spPr>
        <p:txBody>
          <a:bodyPr>
            <a:normAutofit/>
          </a:bodyPr>
          <a:lstStyle/>
          <a:p>
            <a:r>
              <a:rPr lang="en-US" sz="3200" dirty="0"/>
              <a:t>An woefully short and probably frustrating slide deck</a:t>
            </a:r>
            <a:endParaRPr lang="en-US" dirty="0"/>
          </a:p>
          <a:p>
            <a:r>
              <a:rPr lang="en-US" dirty="0"/>
              <a:t>Dr. Mario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3842E-3B31-4204-AB13-C8DC57BB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3" y="5268041"/>
            <a:ext cx="3325905" cy="1478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C6836-1E7B-4C42-AC63-40D4BD7B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74" y="5570973"/>
            <a:ext cx="2725664" cy="872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33E46-4859-47C8-9A6D-298E8439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9" y="4573168"/>
            <a:ext cx="2118727" cy="21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4F8D-3418-4969-AC0C-EEDAB16D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secret of the Cart and Pole Problem</a:t>
            </a:r>
          </a:p>
        </p:txBody>
      </p:sp>
      <p:pic>
        <p:nvPicPr>
          <p:cNvPr id="1026" name="Picture 2" descr="https://miro.medium.com/max/698/1*nyne9v3VVkbtFUupSMsc9Q.png">
            <a:extLst>
              <a:ext uri="{FF2B5EF4-FFF2-40B4-BE49-F238E27FC236}">
                <a16:creationId xmlns:a16="http://schemas.microsoft.com/office/drawing/2014/main" id="{884515A4-D56D-47B5-A043-8942CA36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81188"/>
            <a:ext cx="66484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8/Balancer_with_wine_3.JPG/260px-Balancer_with_wine_3.JPG">
            <a:extLst>
              <a:ext uri="{FF2B5EF4-FFF2-40B4-BE49-F238E27FC236}">
                <a16:creationId xmlns:a16="http://schemas.microsoft.com/office/drawing/2014/main" id="{DB1E7262-26F3-42B2-9E97-82326989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946" y="1577473"/>
            <a:ext cx="1983854" cy="478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5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EDB-5B6F-4C22-A17C-73B73A19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The First Bit</a:t>
            </a:r>
          </a:p>
        </p:txBody>
      </p:sp>
      <p:pic>
        <p:nvPicPr>
          <p:cNvPr id="2050" name="Picture 2" descr="https://upload.wikimedia.org/wikipedia/commons/thumb/0/00/Cart-pendulum.svg/300px-Cart-pendulum.svg.png">
            <a:extLst>
              <a:ext uri="{FF2B5EF4-FFF2-40B4-BE49-F238E27FC236}">
                <a16:creationId xmlns:a16="http://schemas.microsoft.com/office/drawing/2014/main" id="{9F8665F3-BCD5-49E0-928D-1C8F6F6C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2429669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BDE191-3A61-4A54-BBF4-8B56EF3B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66" y="1920010"/>
            <a:ext cx="2934109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25FB7-2505-4575-8842-115CBE4B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25" y="3856118"/>
            <a:ext cx="4839375" cy="1209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67CAF-05BC-4D0B-83F2-BC91F92AD163}"/>
              </a:ext>
            </a:extLst>
          </p:cNvPr>
          <p:cNvSpPr txBox="1"/>
          <p:nvPr/>
        </p:nvSpPr>
        <p:spPr>
          <a:xfrm>
            <a:off x="759326" y="3203074"/>
            <a:ext cx="512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velocity terms for v1 is pretty simple. V2 has to consider the angular properties.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C23E4-DBB9-432C-991D-942DC5A2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25" y="5632747"/>
            <a:ext cx="3229426" cy="5334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F0B909-383E-4EEF-BE71-0B30B0FAD504}"/>
              </a:ext>
            </a:extLst>
          </p:cNvPr>
          <p:cNvSpPr/>
          <p:nvPr/>
        </p:nvSpPr>
        <p:spPr>
          <a:xfrm>
            <a:off x="759326" y="51047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Jaxton is already thinking, this holds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DB50D-4A48-4EBB-B9E0-2646023E910E}"/>
              </a:ext>
            </a:extLst>
          </p:cNvPr>
          <p:cNvSpPr/>
          <p:nvPr/>
        </p:nvSpPr>
        <p:spPr>
          <a:xfrm>
            <a:off x="6988025" y="5802281"/>
            <a:ext cx="487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https://en.wikipedia.org/wiki/Inverted_pendulum</a:t>
            </a:r>
          </a:p>
        </p:txBody>
      </p:sp>
    </p:spTree>
    <p:extLst>
      <p:ext uri="{BB962C8B-B14F-4D97-AF65-F5344CB8AC3E}">
        <p14:creationId xmlns:p14="http://schemas.microsoft.com/office/powerpoint/2010/main" val="208835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EDB-5B6F-4C22-A17C-73B73A19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The First Bit</a:t>
            </a:r>
          </a:p>
        </p:txBody>
      </p:sp>
      <p:pic>
        <p:nvPicPr>
          <p:cNvPr id="2050" name="Picture 2" descr="https://upload.wikimedia.org/wikipedia/commons/thumb/0/00/Cart-pendulum.svg/300px-Cart-pendulum.svg.png">
            <a:extLst>
              <a:ext uri="{FF2B5EF4-FFF2-40B4-BE49-F238E27FC236}">
                <a16:creationId xmlns:a16="http://schemas.microsoft.com/office/drawing/2014/main" id="{9F8665F3-BCD5-49E0-928D-1C8F6F6C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2429669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E6973-B31C-4E64-A49B-D8DD7FD5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18" y="2060020"/>
            <a:ext cx="5125165" cy="704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995D9-5AEB-4D75-BD9F-4968B3480412}"/>
              </a:ext>
            </a:extLst>
          </p:cNvPr>
          <p:cNvSpPr txBox="1"/>
          <p:nvPr/>
        </p:nvSpPr>
        <p:spPr>
          <a:xfrm>
            <a:off x="838200" y="1690688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kinetic energy then must be: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84CBF-FBA3-4361-8210-A212C8C0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218" y="3556489"/>
            <a:ext cx="3057952" cy="1381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B601C5-EBFB-40DE-8D30-2714807B853C}"/>
              </a:ext>
            </a:extLst>
          </p:cNvPr>
          <p:cNvSpPr/>
          <p:nvPr/>
        </p:nvSpPr>
        <p:spPr>
          <a:xfrm>
            <a:off x="838200" y="3016251"/>
            <a:ext cx="678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According to Lagrange, these two below hold true (heroic assumption)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3D297B-2B8E-4AC4-BDF9-E06477881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218" y="5572919"/>
            <a:ext cx="4505954" cy="82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DB1A41-2818-4CF3-AF3F-0D99C51BF644}"/>
              </a:ext>
            </a:extLst>
          </p:cNvPr>
          <p:cNvSpPr/>
          <p:nvPr/>
        </p:nvSpPr>
        <p:spPr>
          <a:xfrm>
            <a:off x="838200" y="49523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Substituting T into the Lagrange equations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83B38-FC19-49BE-B93F-4C1BE6ADE87F}"/>
              </a:ext>
            </a:extLst>
          </p:cNvPr>
          <p:cNvSpPr/>
          <p:nvPr/>
        </p:nvSpPr>
        <p:spPr>
          <a:xfrm>
            <a:off x="6988025" y="5802281"/>
            <a:ext cx="487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https://en.wikipedia.org/wiki/Inverted_pendulum</a:t>
            </a:r>
          </a:p>
        </p:txBody>
      </p:sp>
    </p:spTree>
    <p:extLst>
      <p:ext uri="{BB962C8B-B14F-4D97-AF65-F5344CB8AC3E}">
        <p14:creationId xmlns:p14="http://schemas.microsoft.com/office/powerpoint/2010/main" val="39229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D39F2308883847AF9F6E7CB569C851" ma:contentTypeVersion="12" ma:contentTypeDescription="Create a new document." ma:contentTypeScope="" ma:versionID="882582d6f8cbbd82d8a0755e56f38298">
  <xsd:schema xmlns:xsd="http://www.w3.org/2001/XMLSchema" xmlns:xs="http://www.w3.org/2001/XMLSchema" xmlns:p="http://schemas.microsoft.com/office/2006/metadata/properties" xmlns:ns3="c9dfbc7f-99ee-4493-bd93-53afa162025e" xmlns:ns4="0ea7d4f4-e24a-4869-995c-d5becfb15761" targetNamespace="http://schemas.microsoft.com/office/2006/metadata/properties" ma:root="true" ma:fieldsID="e905cca42d3e69e40bdb49b920ac9e51" ns3:_="" ns4:_="">
    <xsd:import namespace="c9dfbc7f-99ee-4493-bd93-53afa162025e"/>
    <xsd:import namespace="0ea7d4f4-e24a-4869-995c-d5becfb157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fbc7f-99ee-4493-bd93-53afa1620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7d4f4-e24a-4869-995c-d5becfb1576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D89A81-4ADB-42E1-B6E5-F42B8EC96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fbc7f-99ee-4493-bd93-53afa162025e"/>
    <ds:schemaRef ds:uri="0ea7d4f4-e24a-4869-995c-d5becfb157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5FBB2E-FB06-4FC1-A44D-9C53CDD6D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15349-6B67-4AFC-B210-1B2E3574109F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c9dfbc7f-99ee-4493-bd93-53afa162025e"/>
    <ds:schemaRef ds:uri="http://schemas.openxmlformats.org/package/2006/metadata/core-properties"/>
    <ds:schemaRef ds:uri="0ea7d4f4-e24a-4869-995c-d5becfb1576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Cart and Pole Control Problem</vt:lpstr>
      <vt:lpstr>The great secret of the Cart and Pole Problem</vt:lpstr>
      <vt:lpstr>Walking Through The First Bit</vt:lpstr>
      <vt:lpstr>Walking Through The First 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and Pole Control Problem</dc:title>
  <dc:creator>Mario Harper</dc:creator>
  <cp:lastModifiedBy>Mario Harper</cp:lastModifiedBy>
  <cp:revision>3</cp:revision>
  <dcterms:created xsi:type="dcterms:W3CDTF">2021-09-17T17:00:55Z</dcterms:created>
  <dcterms:modified xsi:type="dcterms:W3CDTF">2021-09-17T17:19:37Z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0x01010061D39F2308883847AF9F6E7CB569C851</vt:lpwstr>
  </property>
</Properties>
</file>