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4018" autoAdjust="0"/>
  </p:normalViewPr>
  <p:slideViewPr>
    <p:cSldViewPr>
      <p:cViewPr>
        <p:scale>
          <a:sx n="90" d="100"/>
          <a:sy n="90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36" y="116632"/>
            <a:ext cx="7315200" cy="506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Window</a:t>
            </a:r>
            <a:r>
              <a:rPr lang="zh-CN" altLang="en-US" dirty="0"/>
              <a:t>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-40840" y="1052736"/>
            <a:ext cx="2808312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20" y="548680"/>
            <a:ext cx="209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Window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-36512" y="1052736"/>
            <a:ext cx="2808312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状态栏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220" y="2496592"/>
            <a:ext cx="1728192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通话 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220" y="1835448"/>
            <a:ext cx="1728192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搜索栏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6576" y="3751312"/>
            <a:ext cx="2016224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警告提示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40840" y="4348708"/>
            <a:ext cx="280831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键盘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9552" y="3140968"/>
            <a:ext cx="1728192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Toast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3476" y="1111300"/>
            <a:ext cx="2952328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31840" y="58868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Window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56176" y="1071836"/>
            <a:ext cx="2952328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03476" y="1111300"/>
            <a:ext cx="2952328" cy="45335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Activity 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66889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Window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52220" y="1237308"/>
            <a:ext cx="2160240" cy="21196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68244" y="2570932"/>
            <a:ext cx="1728192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Sub 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8184" y="4341788"/>
            <a:ext cx="1728192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Sub 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76256" y="3525168"/>
            <a:ext cx="2160240" cy="21196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window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9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722049"/>
          </a:xfrm>
        </p:spPr>
        <p:txBody>
          <a:bodyPr/>
          <a:lstStyle/>
          <a:p>
            <a:r>
              <a:rPr lang="en-US" altLang="zh-CN" dirty="0"/>
              <a:t>Application Window</a:t>
            </a:r>
            <a:r>
              <a:rPr lang="zh-CN" altLang="en-US" dirty="0"/>
              <a:t>创建过程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98884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ActivityThread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1960" y="256490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306896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PhoneWindow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0032" y="3717032"/>
            <a:ext cx="2520280" cy="27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WindowMnagerGlobal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07696" y="4365104"/>
            <a:ext cx="1636936" cy="26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viewRootImpl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1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谁负责整个</a:t>
            </a:r>
            <a:r>
              <a:rPr lang="en-US" altLang="zh-CN" dirty="0"/>
              <a:t>Window</a:t>
            </a:r>
            <a:r>
              <a:rPr lang="zh-CN" altLang="en-US" dirty="0"/>
              <a:t>的管理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5690964" y="1340768"/>
            <a:ext cx="345638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66432" y="2766256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WindwoSession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58916" y="393305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WindowState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112184" y="1501319"/>
            <a:ext cx="4528120" cy="88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err="1"/>
              <a:t>WinowManagerService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251520" y="1052736"/>
            <a:ext cx="266429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100" y="1172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3528" y="1542139"/>
            <a:ext cx="2520280" cy="3975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PhoneWindow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9552" y="3789040"/>
            <a:ext cx="2088232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ViewRootImpl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72211" y="4581128"/>
            <a:ext cx="142291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W(</a:t>
            </a:r>
            <a:r>
              <a:rPr lang="en-US" altLang="zh-CN" dirty="0" err="1">
                <a:solidFill>
                  <a:srgbClr val="FF0000"/>
                </a:solidFill>
              </a:rPr>
              <a:t>IWindow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1079" y="3929484"/>
            <a:ext cx="142291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375756" y="3162300"/>
            <a:ext cx="3990676" cy="9652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3888" y="31623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</a:p>
        </p:txBody>
      </p:sp>
    </p:spTree>
    <p:extLst>
      <p:ext uri="{BB962C8B-B14F-4D97-AF65-F5344CB8AC3E}">
        <p14:creationId xmlns:p14="http://schemas.microsoft.com/office/powerpoint/2010/main" val="55942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404664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7944" y="54868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4128" y="548680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206084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24128" y="2060848"/>
            <a:ext cx="1152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95936" y="3717032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00192" y="3717032"/>
            <a:ext cx="18722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45091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WindowManagerService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6926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wm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555776" y="1412776"/>
            <a:ext cx="1512168" cy="309634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9872" y="6926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64184" y="41597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30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1162</TotalTime>
  <Words>61</Words>
  <Application>Microsoft Macintosh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方正舒体</vt:lpstr>
      <vt:lpstr>Arial</vt:lpstr>
      <vt:lpstr>Wingdings</vt:lpstr>
      <vt:lpstr>透视</vt:lpstr>
      <vt:lpstr>Window类型</vt:lpstr>
      <vt:lpstr>Application Window创建过程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39</cp:revision>
  <dcterms:created xsi:type="dcterms:W3CDTF">2016-03-06T13:34:49Z</dcterms:created>
  <dcterms:modified xsi:type="dcterms:W3CDTF">2019-09-08T14:58:06Z</dcterms:modified>
</cp:coreProperties>
</file>