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C57F-9528-4320-8954-2517B113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1730-D783-47F3-A677-EFB1930BE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459C-C920-4C18-B2DF-21B574B0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9D33-156B-4A01-99C0-D8CE93F6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FEC5-9F5A-49C2-8F91-C46C9331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7EB-F1C8-4877-BC07-EADB8AE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389A-D599-471E-93F1-A9EC5707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5EE1-D0DF-41F5-8304-F612092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1790-E0C5-4A8D-A3F2-5EA7539D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EC7D-D76E-45F1-844E-B4B2A139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04780-5B8F-46BC-A744-004CA8D0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BF001-74A8-4FA8-8325-B8656E0B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4918-1B48-4C5E-9101-E7BC2EC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F0C8-CC9F-4FC6-ACBF-493F4C81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3EB6-2879-49CC-99DC-CAE03CD7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0495-CC57-498D-84FD-56DC1713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4AA9-04FB-44EA-8C4D-2F039859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16CD-3DEF-44AE-B769-7CDEEEC7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E037-4276-4284-99AF-EF8FC5B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F467-83D9-4919-81D2-C5E043CE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223B-444D-46F3-B25F-B59E1A46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63D0-147C-4896-B517-9FD96CE5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0F31-92EC-4812-9604-DD1C8F2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9F5A-C00A-49D4-BB2C-EEA58882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F94F-7004-4F00-B9D4-2522620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7F20-B945-44BF-945C-987091FB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13BE-370D-4FB1-8AC0-88861A570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DBFD-0EA9-40EB-A99C-398126DF2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1010-92F8-42F4-A85D-00F752C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A57CE-12F0-42BF-932D-291EC29E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1717C-EEEF-462C-BFC9-A2B852B9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AC9-4CB6-4689-907D-1698BCF5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11AA-E63E-4C8E-8F8A-E88F0747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D31F-FBB1-499D-85D3-AD116519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2341D-F812-4C73-9E74-FFD603EC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95752-B9B5-4E7E-8E0F-DE9C1F5AC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7819C-2FBD-4AE3-939E-47BBD908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359EB-B319-47AC-BC1D-B4469447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1BCCB-8CE7-438A-BEE7-99152CB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B4C6-A448-47BE-AEC4-778CB14B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A99E8-68A2-495D-9916-792A8BFA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545E3-B3E4-41B0-AD0D-4A1E7965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464C-B9C8-48DB-A19A-6CD0C888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F9D2E-50B7-4347-8DFE-12AF24C2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27CA7-9983-49A9-8720-B75206F7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A5A25-89DF-4504-9091-0A5FA87D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0513-B4BA-4CF4-8201-7D3914E7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5549-F3D5-4E31-8949-2A1CE921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2A9FB-36E0-4891-8084-D8060DFB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4801-0E57-4189-ACC1-9A1F8640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DB07F-3E4A-4728-BB2F-0A58D75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6EC8-EBA0-4830-B0CF-D4ED08A3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C9D1-4477-448B-8694-C70DF23C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5DB24-B258-4617-985E-5610BE81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D820-276A-4D16-ABA9-D3078E98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4A56-720D-4A09-BFE6-D6A33EDE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243E-9001-4D0D-85B8-C5AC899B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AD540-CD3B-4E05-8736-1DCAF25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55E43-9F22-42FD-928C-05105B3E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00E7-186F-440A-A636-CAA1CA08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7571-BDEE-4348-BCA5-2F46D4A75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BABB-65D2-430E-81FC-5EC6B479BC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B322-42CC-42A5-BC45-125E4F1AE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167F-C5EA-4826-AB66-92B4E5E61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4FA2-A5FB-4BFC-A1AB-A7879FB7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715-AB7B-4F06-B4DC-C782BD49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8/5/2019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991A-EAD4-4450-9DC0-A8EA4787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8/5/2019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8/5/2019</dc:title>
  <dc:creator>Zachary Solomons</dc:creator>
  <cp:lastModifiedBy>Zachary Solomons</cp:lastModifiedBy>
  <cp:revision>1</cp:revision>
  <dcterms:created xsi:type="dcterms:W3CDTF">2019-08-05T18:22:16Z</dcterms:created>
  <dcterms:modified xsi:type="dcterms:W3CDTF">2019-08-05T18:23:05Z</dcterms:modified>
</cp:coreProperties>
</file>