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AlonsoAmbrocio" initials="MA" lastIdx="1" clrIdx="0">
    <p:extLst>
      <p:ext uri="{19B8F6BF-5375-455C-9EA6-DF929625EA0E}">
        <p15:presenceInfo xmlns:p15="http://schemas.microsoft.com/office/powerpoint/2012/main" userId="S-1-5-21-2120689171-872107728-638741381-501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6T10:49:48.98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DE3A-A498-40BE-AD42-487CF5B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AE60-6014-4357-B773-B38D3105E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BDF8-15B6-4FD7-81FC-2E84B69E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1EAB-E969-4F7F-8F24-BA21FFB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7EE0-3F19-48EA-A872-1673AEB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759-296E-4F4B-8C35-0BD56031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8E64-354C-43CA-A983-D941A8F4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5377-F5FD-4BF1-90A2-554DCB1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D026-364A-4397-A437-644278EE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9CBB-5614-48DE-A022-D185BA06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CB323-A3C5-45FA-AB05-FA58943F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32AE9-B444-407B-BEF4-438A64BF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F50BB-73B2-4102-BE0F-A2B900A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280B-D8AB-45F3-A015-A92F6F52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5B49-6A0C-441F-8AB6-7545D537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5C1-CD57-47A5-88C9-270F34BB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F1F7-EC39-4815-858D-EC0A7B91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2968-F965-4A5A-9028-4FA38080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4715-CB9B-4277-9599-AE967267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5A02-ACB0-41BE-B642-433FFBF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2504-BC28-4F07-BF97-51892D1C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D59A-0F01-4FBC-96F0-47DD8689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FED4-283E-47CE-9D2A-8F40AD38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1D3A-220E-49BB-96AD-92194C86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FC96-E914-4143-8F8A-D486129D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9AFD-2513-45D3-929F-5F08686E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146B-2B52-44D5-B1DF-55DE5DE9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F5BC-DFD8-4D1F-8743-D8928133F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E8050-3276-4B79-829C-02025C33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42991-A4E3-45C9-A18D-C4C084BD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C24D-A369-494C-BDFC-9B7C0F78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FF4B-1B0D-413B-937B-9DE6E93F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6AFD-0668-4068-BD3D-49311C97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CE08-9E17-4AA8-8F48-0F2D3122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8E35C-F816-407B-A01B-DB977669D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09AA-0F8C-45F1-8CEA-E326B3AAB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73A38-FFFC-448C-81A3-B72B6C6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8BA1C-F632-4B75-8A6E-0510E5CC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054DA-F54E-4A83-A868-A2022F03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E136-0ECA-443F-81D3-A54B32D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28076-11D0-4D80-BDFD-54BC880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04434-1062-408C-8415-CBB69CA0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3E248-C285-4C0C-962F-144D0D84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5FBDB-FCBF-4CE2-8E25-05AA602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45475-5295-4E5B-9271-7CE5253F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EE08E-96C6-4405-9BAB-8D506F78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C3B4-AE28-448C-BDDA-258E2CA8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D91E-CD1B-4A15-AF09-9E5EA01E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565A-BE3D-4288-B126-76116409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3307-C97D-47E8-81D1-9CBDCC99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9130-256A-4518-BC93-86F4DF00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048A-138F-42F8-96F0-7ECE69C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1733-A57C-48CB-8180-9770AA95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9576C-9A23-49F7-92AE-25B35C128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F38FE-F154-4822-BE25-D2535E58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1E8F-79EF-43B8-9E6D-395D582E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98F4F-9B97-4434-AE69-DC02B59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093A-9532-4B5C-9A1D-6BC4F6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F679-8FCD-4ADB-A982-8F00113B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8330-78A8-4DF7-A819-72723CEE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D5A6-8E6B-4A1F-8811-E0E398273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79BF-CD73-436F-9A87-A0B3BA77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D1E5-6386-4322-8BF0-7F839B1DB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7C5C-56DB-4677-8F79-8C471A427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CougarMingle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5D8B-78BA-4B69-A51C-58FE7F7E1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Cougars Unite</a:t>
            </a:r>
          </a:p>
        </p:txBody>
      </p:sp>
    </p:spTree>
    <p:extLst>
      <p:ext uri="{BB962C8B-B14F-4D97-AF65-F5344CB8AC3E}">
        <p14:creationId xmlns:p14="http://schemas.microsoft.com/office/powerpoint/2010/main" val="33537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C668-EA18-4CB1-83CD-00C222A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850A-0B47-4816-8C8B-8F7EBEC5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Able to make the homepage just the design is a little bit off.</a:t>
            </a:r>
          </a:p>
          <a:p>
            <a:pPr fontAlgn="base"/>
            <a:r>
              <a:rPr lang="en-US" dirty="0"/>
              <a:t>Changed the whole homepage and was able to make progress.</a:t>
            </a:r>
          </a:p>
          <a:p>
            <a:pPr fontAlgn="base"/>
            <a:r>
              <a:rPr lang="en-US" dirty="0"/>
              <a:t>Was able to finish editing the whole homepage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BFB7E-7508-4DFB-8987-C396997F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1" y="3360906"/>
            <a:ext cx="5784649" cy="3223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18018-AE18-4B0C-8DED-526B7F99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72" y="3606685"/>
            <a:ext cx="5635556" cy="31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C0B09-0D98-48B5-99FD-24E8825A8764}"/>
              </a:ext>
            </a:extLst>
          </p:cNvPr>
          <p:cNvSpPr txBox="1"/>
          <p:nvPr/>
        </p:nvSpPr>
        <p:spPr>
          <a:xfrm>
            <a:off x="521370" y="304799"/>
            <a:ext cx="1017069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Zachary</a:t>
            </a:r>
          </a:p>
          <a:p>
            <a:pPr fontAlgn="base"/>
            <a:r>
              <a:rPr lang="en-US" sz="2800" dirty="0"/>
              <a:t>Monday morning: Started personality questionnaire</a:t>
            </a:r>
          </a:p>
          <a:p>
            <a:pPr fontAlgn="base"/>
            <a:r>
              <a:rPr lang="en-US" sz="2800" dirty="0"/>
              <a:t>Monday afternoon: added categories/pictures to questionnaire</a:t>
            </a:r>
          </a:p>
          <a:p>
            <a:pPr fontAlgn="base"/>
            <a:r>
              <a:rPr lang="en-US" sz="2800" dirty="0"/>
              <a:t>Tuesday morning: Connected survey to the sign in page</a:t>
            </a:r>
          </a:p>
          <a:p>
            <a:endParaRPr lang="en-US" sz="28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419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65B6B-6378-4944-BD5D-824AB41D9020}"/>
              </a:ext>
            </a:extLst>
          </p:cNvPr>
          <p:cNvSpPr txBox="1"/>
          <p:nvPr/>
        </p:nvSpPr>
        <p:spPr>
          <a:xfrm>
            <a:off x="296778" y="272717"/>
            <a:ext cx="104113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Gaby</a:t>
            </a:r>
          </a:p>
          <a:p>
            <a:r>
              <a:rPr lang="en-US" sz="2800" dirty="0"/>
              <a:t>Googles users API</a:t>
            </a:r>
            <a:endParaRPr lang="en-US" sz="2800" b="0" dirty="0">
              <a:effectLst/>
            </a:endParaRPr>
          </a:p>
          <a:p>
            <a:r>
              <a:rPr lang="en-US" sz="2800" dirty="0"/>
              <a:t>Did sign up and sign in page</a:t>
            </a:r>
            <a:endParaRPr lang="en-US" sz="2800" b="0" dirty="0">
              <a:effectLst/>
            </a:endParaRPr>
          </a:p>
          <a:p>
            <a:r>
              <a:rPr lang="en-US" sz="2800" dirty="0"/>
              <a:t>Did a user page</a:t>
            </a:r>
            <a:br>
              <a:rPr lang="en-US" sz="2800" dirty="0"/>
            </a:br>
            <a:endParaRPr lang="en-US" sz="28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9706D-7A2E-4B03-9070-1F7ED79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1" y="758758"/>
            <a:ext cx="6384586" cy="3822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BF1BF7-4BDB-45CB-A8AF-355E0410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54" y="3319260"/>
            <a:ext cx="2914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6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178E-330C-4448-8B3B-5F3E5CA81B4E}"/>
              </a:ext>
            </a:extLst>
          </p:cNvPr>
          <p:cNvSpPr txBox="1"/>
          <p:nvPr/>
        </p:nvSpPr>
        <p:spPr>
          <a:xfrm>
            <a:off x="329717" y="0"/>
            <a:ext cx="10676021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Jack</a:t>
            </a:r>
          </a:p>
          <a:p>
            <a:r>
              <a:rPr lang="en-US" sz="2800" dirty="0"/>
              <a:t>Formatted the site.</a:t>
            </a:r>
            <a:endParaRPr lang="en-US" sz="2800" b="0" dirty="0">
              <a:effectLst/>
            </a:endParaRPr>
          </a:p>
          <a:p>
            <a:r>
              <a:rPr lang="en-US" sz="2800" dirty="0"/>
              <a:t>Started the chat site and played around with cloud database.</a:t>
            </a:r>
          </a:p>
          <a:p>
            <a:r>
              <a:rPr lang="en-US" sz="2800" b="0" dirty="0">
                <a:effectLst/>
              </a:rPr>
              <a:t>Some difficulti</a:t>
            </a:r>
            <a:r>
              <a:rPr lang="en-US" sz="2800" dirty="0"/>
              <a:t>es </a:t>
            </a:r>
            <a:endParaRPr lang="en-US" sz="2800" b="0" dirty="0">
              <a:effectLst/>
            </a:endParaRPr>
          </a:p>
          <a:p>
            <a:br>
              <a:rPr lang="en-US" sz="4400" dirty="0"/>
            </a:br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CF28D-DD80-4AB9-BCDE-0FEF4A1D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21" y="1669223"/>
            <a:ext cx="6429983" cy="49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CougarMingle</vt:lpstr>
      <vt:lpstr>Michael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CougarMingle</dc:title>
  <dc:creator>Michael AlonsoAmbrocio</dc:creator>
  <cp:lastModifiedBy>Michael AlonsoAmbrocio</cp:lastModifiedBy>
  <cp:revision>4</cp:revision>
  <dcterms:created xsi:type="dcterms:W3CDTF">2019-08-06T17:47:00Z</dcterms:created>
  <dcterms:modified xsi:type="dcterms:W3CDTF">2019-08-06T18:30:50Z</dcterms:modified>
</cp:coreProperties>
</file>