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3" r:id="rId7"/>
    <p:sldId id="261" r:id="rId8"/>
    <p:sldId id="262" r:id="rId9"/>
    <p:sldId id="263" r:id="rId10"/>
    <p:sldId id="264" r:id="rId11"/>
    <p:sldId id="275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2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47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1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189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0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4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0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9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7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24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2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3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7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ACD3-5C63-48D7-A7F7-CB8EF55FF980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3C9D3-75D0-4576-90E2-623439912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4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9249C-3FB1-4E2D-32E1-C78DF74CEFF4}"/>
              </a:ext>
            </a:extLst>
          </p:cNvPr>
          <p:cNvSpPr txBox="1"/>
          <p:nvPr/>
        </p:nvSpPr>
        <p:spPr>
          <a:xfrm>
            <a:off x="1753386" y="1067227"/>
            <a:ext cx="93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We are Presenting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12F91-83DE-D870-2C0E-C4E8BE9B1462}"/>
              </a:ext>
            </a:extLst>
          </p:cNvPr>
          <p:cNvSpPr txBox="1"/>
          <p:nvPr/>
        </p:nvSpPr>
        <p:spPr>
          <a:xfrm>
            <a:off x="1750244" y="2035423"/>
            <a:ext cx="9313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&gt;&gt;  Current And Upcoming Trends In Our Technology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endParaRPr lang="en-US" sz="3000" dirty="0">
              <a:latin typeface="+mj-lt"/>
            </a:endParaRPr>
          </a:p>
          <a:p>
            <a:r>
              <a:rPr lang="en-US" sz="30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&gt;&gt;  Our Strengths and Weaknesses</a:t>
            </a:r>
            <a:endParaRPr lang="en-IN" sz="30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9C63F-639E-19C5-123A-E50AFACD3290}"/>
              </a:ext>
            </a:extLst>
          </p:cNvPr>
          <p:cNvSpPr txBox="1"/>
          <p:nvPr/>
        </p:nvSpPr>
        <p:spPr>
          <a:xfrm>
            <a:off x="433632" y="5516678"/>
            <a:ext cx="325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Jay Patel</a:t>
            </a:r>
          </a:p>
          <a:p>
            <a:pPr algn="ctr"/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Python – Full-Stack Developer</a:t>
            </a:r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7AD2F-1DB4-E3D5-E405-2B8F76064EC2}"/>
              </a:ext>
            </a:extLst>
          </p:cNvPr>
          <p:cNvSpPr txBox="1"/>
          <p:nvPr/>
        </p:nvSpPr>
        <p:spPr>
          <a:xfrm>
            <a:off x="8191893" y="5516678"/>
            <a:ext cx="345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Akshay Pitroda</a:t>
            </a:r>
          </a:p>
          <a:p>
            <a:r>
              <a:rPr lang="en-US" sz="16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Python – Full-Stack Developer</a:t>
            </a:r>
            <a:endParaRPr lang="en-IN" sz="1600" b="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979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D05E0-A7C0-56AB-9783-529D3A10016E}"/>
              </a:ext>
            </a:extLst>
          </p:cNvPr>
          <p:cNvSpPr txBox="1"/>
          <p:nvPr/>
        </p:nvSpPr>
        <p:spPr>
          <a:xfrm>
            <a:off x="1038467" y="1359201"/>
            <a:ext cx="4059357" cy="4206240"/>
          </a:xfrm>
          <a:prstGeom prst="rect">
            <a:avLst/>
          </a:prstGeom>
          <a:gradFill>
            <a:gsLst>
              <a:gs pos="0">
                <a:schemeClr val="accent2">
                  <a:tint val="48000"/>
                  <a:satMod val="105000"/>
                  <a:lumMod val="110000"/>
                </a:schemeClr>
              </a:gs>
              <a:gs pos="100000">
                <a:schemeClr val="accent2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en-US" sz="4000" b="1" u="sng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Strengths</a:t>
            </a:r>
            <a:endParaRPr lang="en-US" sz="4000" u="sng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Highly Motivated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Creative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Empathetic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Organised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5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6D18-A5FF-2394-ECD8-9000FFD59785}"/>
              </a:ext>
            </a:extLst>
          </p:cNvPr>
          <p:cNvSpPr txBox="1"/>
          <p:nvPr/>
        </p:nvSpPr>
        <p:spPr>
          <a:xfrm>
            <a:off x="7299713" y="1390695"/>
            <a:ext cx="4059936" cy="3985706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2060"/>
                </a:solidFill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2500">
                <a:solidFill>
                  <a:srgbClr val="002060"/>
                </a:solidFill>
              </a:defRPr>
            </a:lvl2pPr>
          </a:lstStyle>
          <a:p>
            <a:endParaRPr lang="en-US" dirty="0">
              <a:latin typeface="+mj-lt"/>
            </a:endParaRPr>
          </a:p>
          <a:p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Weakness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Procrastination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Impatient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Not able to deny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Over-thinking</a:t>
            </a:r>
          </a:p>
          <a:p>
            <a:pPr lvl="1"/>
            <a:endParaRPr lang="en-IN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C93E1-D7FC-375E-0C63-A470BEDB8261}"/>
              </a:ext>
            </a:extLst>
          </p:cNvPr>
          <p:cNvSpPr txBox="1"/>
          <p:nvPr/>
        </p:nvSpPr>
        <p:spPr>
          <a:xfrm>
            <a:off x="4379536" y="5747832"/>
            <a:ext cx="343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Jay Patel</a:t>
            </a:r>
          </a:p>
          <a:p>
            <a:pPr algn="ctr"/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Python – Full-Stack Developer</a:t>
            </a:r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C8D7502C-D2AC-25A1-9616-3B8037BDC913}"/>
              </a:ext>
            </a:extLst>
          </p:cNvPr>
          <p:cNvSpPr/>
          <p:nvPr/>
        </p:nvSpPr>
        <p:spPr>
          <a:xfrm>
            <a:off x="2165023" y="356636"/>
            <a:ext cx="7861954" cy="809278"/>
          </a:xfrm>
          <a:prstGeom prst="snip2DiagRect">
            <a:avLst>
              <a:gd name="adj1" fmla="val 35876"/>
              <a:gd name="adj2" fmla="val 0"/>
            </a:avLst>
          </a:prstGeom>
          <a:solidFill>
            <a:schemeClr val="accent1">
              <a:alpha val="88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Strengths &amp; Weaknesses</a:t>
            </a:r>
            <a:endParaRPr lang="en-IN" sz="4000" b="1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84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D05E0-A7C0-56AB-9783-529D3A10016E}"/>
              </a:ext>
            </a:extLst>
          </p:cNvPr>
          <p:cNvSpPr txBox="1"/>
          <p:nvPr/>
        </p:nvSpPr>
        <p:spPr>
          <a:xfrm>
            <a:off x="670999" y="1164478"/>
            <a:ext cx="4254962" cy="4632037"/>
          </a:xfrm>
          <a:prstGeom prst="rect">
            <a:avLst/>
          </a:prstGeom>
          <a:gradFill>
            <a:gsLst>
              <a:gs pos="0">
                <a:schemeClr val="accent2">
                  <a:tint val="48000"/>
                  <a:satMod val="105000"/>
                  <a:lumMod val="110000"/>
                </a:schemeClr>
              </a:gs>
              <a:gs pos="100000">
                <a:schemeClr val="accent2">
                  <a:tint val="78000"/>
                  <a:satMod val="109000"/>
                  <a:lumMod val="100000"/>
                </a:schemeClr>
              </a:gs>
            </a:gsLst>
            <a:lin ang="5400000" scaled="0"/>
          </a:gradFill>
          <a:effectLst>
            <a:softEdge rad="1270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2060"/>
                </a:solidFill>
                <a:latin typeface="+mj-lt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2500">
                <a:solidFill>
                  <a:schemeClr val="accent2">
                    <a:lumMod val="50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en-US" dirty="0"/>
          </a:p>
          <a:p>
            <a:r>
              <a:rPr lang="en-US" sz="4000" dirty="0"/>
              <a:t>Strengths</a:t>
            </a:r>
          </a:p>
          <a:p>
            <a:endParaRPr lang="en-US" dirty="0"/>
          </a:p>
          <a:p>
            <a:pPr lvl="1"/>
            <a:r>
              <a:rPr lang="en-US" sz="2300" dirty="0"/>
              <a:t>Believe in Creativity</a:t>
            </a:r>
          </a:p>
          <a:p>
            <a:pPr lvl="1"/>
            <a:r>
              <a:rPr lang="en-US" sz="2300" dirty="0"/>
              <a:t>Ability to Justify</a:t>
            </a:r>
          </a:p>
          <a:p>
            <a:pPr lvl="1"/>
            <a:r>
              <a:rPr lang="en-US" sz="2300" dirty="0"/>
              <a:t>Leadership Skill</a:t>
            </a:r>
          </a:p>
          <a:p>
            <a:pPr lvl="1"/>
            <a:r>
              <a:rPr lang="en-US" sz="2300" dirty="0"/>
              <a:t>Strategy Planner</a:t>
            </a:r>
          </a:p>
          <a:p>
            <a:pPr lvl="1"/>
            <a:r>
              <a:rPr lang="en-US" sz="2300" dirty="0"/>
              <a:t>Self-motivation</a:t>
            </a:r>
          </a:p>
          <a:p>
            <a:pPr lvl="1"/>
            <a:r>
              <a:rPr lang="en-US" sz="2300" dirty="0"/>
              <a:t>Negotiation skills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D45E9-04F0-0F56-97C9-97CC5ABBF016}"/>
              </a:ext>
            </a:extLst>
          </p:cNvPr>
          <p:cNvSpPr txBox="1"/>
          <p:nvPr/>
        </p:nvSpPr>
        <p:spPr>
          <a:xfrm>
            <a:off x="4208865" y="5796515"/>
            <a:ext cx="3459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Akshay Pitroda</a:t>
            </a:r>
          </a:p>
          <a:p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Python – Full-Stack Developer</a:t>
            </a:r>
            <a:endParaRPr lang="en-IN" sz="1400" b="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FC3E25C-5B94-BC56-F1AF-BB3789A7D6D7}"/>
              </a:ext>
            </a:extLst>
          </p:cNvPr>
          <p:cNvSpPr/>
          <p:nvPr/>
        </p:nvSpPr>
        <p:spPr>
          <a:xfrm>
            <a:off x="2165022" y="287589"/>
            <a:ext cx="7861954" cy="809278"/>
          </a:xfrm>
          <a:prstGeom prst="snip2DiagRect">
            <a:avLst>
              <a:gd name="adj1" fmla="val 35876"/>
              <a:gd name="adj2" fmla="val 0"/>
            </a:avLst>
          </a:prstGeom>
          <a:solidFill>
            <a:schemeClr val="accent1">
              <a:alpha val="88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</a:rPr>
              <a:t>Strengths &amp; Weaknesses</a:t>
            </a:r>
            <a:endParaRPr lang="en-IN" sz="4000" b="1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F93DF-6CBD-172B-1264-A4A601E7318B}"/>
              </a:ext>
            </a:extLst>
          </p:cNvPr>
          <p:cNvSpPr txBox="1"/>
          <p:nvPr/>
        </p:nvSpPr>
        <p:spPr>
          <a:xfrm>
            <a:off x="6506551" y="1372226"/>
            <a:ext cx="5014450" cy="4216539"/>
          </a:xfrm>
          <a:prstGeom prst="rect">
            <a:avLst/>
          </a:prstGeom>
          <a:effectLst>
            <a:softEdge rad="1270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2060"/>
                </a:solidFill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2500">
                <a:solidFill>
                  <a:srgbClr val="002060"/>
                </a:solidFill>
              </a:defRPr>
            </a:lvl2pPr>
          </a:lstStyle>
          <a:p>
            <a:endParaRPr lang="en-US" dirty="0">
              <a:latin typeface="+mj-lt"/>
            </a:endParaRPr>
          </a:p>
          <a:p>
            <a:r>
              <a:rPr lang="en-US" sz="4000" u="sng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Weakness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1085850" lvl="1" indent="-342900"/>
            <a:r>
              <a:rPr lang="en-US" sz="2300" b="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Do not Follow Schedule</a:t>
            </a:r>
          </a:p>
          <a:p>
            <a:pPr marL="1085850" lvl="1" indent="-342900"/>
            <a:r>
              <a:rPr lang="en-US" sz="2300" b="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Being Helpful to others</a:t>
            </a:r>
          </a:p>
          <a:p>
            <a:pPr marL="1085850" lvl="1" indent="-342900"/>
            <a:r>
              <a:rPr lang="en-US" sz="2300" b="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Lack of Concentration</a:t>
            </a:r>
          </a:p>
          <a:p>
            <a:pPr marL="1085850" lvl="1" indent="-342900"/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Communication Error</a:t>
            </a:r>
          </a:p>
          <a:p>
            <a:pPr marL="1085850" lvl="1" indent="-342900"/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Talk Depth to the Topic</a:t>
            </a:r>
            <a:endParaRPr lang="en-US" sz="2300" b="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457200" lvl="1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58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 3">
            <a:extLst>
              <a:ext uri="{FF2B5EF4-FFF2-40B4-BE49-F238E27FC236}">
                <a16:creationId xmlns:a16="http://schemas.microsoft.com/office/drawing/2014/main" id="{3CFC3574-ADFA-9486-FA00-75DA13CA614A}"/>
              </a:ext>
            </a:extLst>
          </p:cNvPr>
          <p:cNvSpPr/>
          <p:nvPr/>
        </p:nvSpPr>
        <p:spPr>
          <a:xfrm flipH="1">
            <a:off x="353215" y="2021256"/>
            <a:ext cx="4294199" cy="2659776"/>
          </a:xfrm>
          <a:prstGeom prst="leftArrow">
            <a:avLst>
              <a:gd name="adj1" fmla="val 45111"/>
              <a:gd name="adj2" fmla="val 79684"/>
            </a:avLst>
          </a:prstGeom>
          <a:solidFill>
            <a:schemeClr val="accent1">
              <a:lumMod val="50000"/>
            </a:schemeClr>
          </a:solidFill>
          <a:scene3d>
            <a:camera prst="orthographicFront">
              <a:rot lat="0" lon="0" rev="0"/>
            </a:camera>
            <a:lightRig rig="balanced" dir="t"/>
          </a:scene3d>
          <a:sp3d prstMaterial="dkEdge">
            <a:bevelT w="25400" h="25400" prst="angle"/>
            <a:bevelB w="48895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How to Overcome 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from Weaknesses</a:t>
            </a:r>
            <a:endParaRPr lang="en-IN" sz="2400" b="1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CBFE52-785C-21B0-9E29-86459B79383B}"/>
              </a:ext>
            </a:extLst>
          </p:cNvPr>
          <p:cNvSpPr/>
          <p:nvPr/>
        </p:nvSpPr>
        <p:spPr>
          <a:xfrm>
            <a:off x="4958498" y="789495"/>
            <a:ext cx="6711885" cy="5279009"/>
          </a:xfrm>
          <a:prstGeom prst="roundRect">
            <a:avLst>
              <a:gd name="adj" fmla="val 8274"/>
            </a:avLst>
          </a:prstGeom>
          <a:solidFill>
            <a:schemeClr val="bg2">
              <a:lumMod val="60000"/>
              <a:lumOff val="4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Identify your Weaknesses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Acknowledge your weaknesses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Learn from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Try to schedule your daily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Work on Mental Health as well as Physical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Don’t hesitate to ask anything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Stay Positive</a:t>
            </a:r>
          </a:p>
          <a:p>
            <a:pPr algn="ctr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3769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6AAD7-B78E-6ACF-CC42-44344A909084}"/>
              </a:ext>
            </a:extLst>
          </p:cNvPr>
          <p:cNvSpPr txBox="1"/>
          <p:nvPr/>
        </p:nvSpPr>
        <p:spPr>
          <a:xfrm>
            <a:off x="3778125" y="633960"/>
            <a:ext cx="4635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Thanking Note</a:t>
            </a:r>
            <a:endParaRPr lang="en-IN" sz="4000" b="1" u="sng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68D93-E1AF-4D7C-C8FA-2E393B1DA033}"/>
              </a:ext>
            </a:extLst>
          </p:cNvPr>
          <p:cNvSpPr txBox="1"/>
          <p:nvPr/>
        </p:nvSpPr>
        <p:spPr>
          <a:xfrm>
            <a:off x="1052820" y="1979099"/>
            <a:ext cx="10252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C000"/>
                </a:solidFill>
                <a:latin typeface="+mj-lt"/>
              </a:rPr>
              <a:t>“ Every Setback Is A Setup For A Comeback In Your Career Journey 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AA61E-DEAA-2974-1346-CD34A3D4F2EF}"/>
              </a:ext>
            </a:extLst>
          </p:cNvPr>
          <p:cNvSpPr txBox="1"/>
          <p:nvPr/>
        </p:nvSpPr>
        <p:spPr>
          <a:xfrm>
            <a:off x="3648262" y="5278181"/>
            <a:ext cx="4895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j-lt"/>
              </a:rPr>
              <a:t>Thank</a:t>
            </a:r>
            <a:r>
              <a:rPr lang="en-US" sz="5400" b="1" dirty="0">
                <a:solidFill>
                  <a:srgbClr val="FF0000"/>
                </a:solidFill>
                <a:latin typeface="+mj-lt"/>
              </a:rPr>
              <a:t> You</a:t>
            </a:r>
            <a:endParaRPr lang="en-IN" sz="54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926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837BC0-C3E0-CB53-A92F-93DA86087D20}"/>
              </a:ext>
            </a:extLst>
          </p:cNvPr>
          <p:cNvSpPr txBox="1"/>
          <p:nvPr/>
        </p:nvSpPr>
        <p:spPr>
          <a:xfrm>
            <a:off x="1113934" y="1812362"/>
            <a:ext cx="99641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My Name is Jay Patel and I am from </a:t>
            </a:r>
            <a:r>
              <a:rPr lang="en-US" sz="3200" dirty="0" err="1">
                <a:latin typeface="+mj-lt"/>
              </a:rPr>
              <a:t>Valsad,Gujarat</a:t>
            </a:r>
            <a:r>
              <a:rPr lang="en-US" sz="3200" dirty="0">
                <a:latin typeface="+mj-lt"/>
              </a:rPr>
              <a:t>. 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I have done my graduation in BE. Civil and currently I am pursuing as an Full Stack Web Development Course at Tops Technologies, Ahmedabad.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48777-A24A-93EC-0A38-6E933641493F}"/>
              </a:ext>
            </a:extLst>
          </p:cNvPr>
          <p:cNvSpPr txBox="1"/>
          <p:nvPr/>
        </p:nvSpPr>
        <p:spPr>
          <a:xfrm>
            <a:off x="3380294" y="582067"/>
            <a:ext cx="54314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Self Introduction</a:t>
            </a:r>
            <a:endParaRPr lang="en-IN" sz="4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FE0DA-46BD-A57A-4F0A-EF3DED416B2C}"/>
              </a:ext>
            </a:extLst>
          </p:cNvPr>
          <p:cNvSpPr txBox="1"/>
          <p:nvPr/>
        </p:nvSpPr>
        <p:spPr>
          <a:xfrm>
            <a:off x="8267307" y="5660379"/>
            <a:ext cx="3366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Jay Patel</a:t>
            </a:r>
          </a:p>
          <a:p>
            <a:pPr algn="ctr"/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Python – Full-Stack Developer</a:t>
            </a:r>
            <a:endParaRPr lang="en-IN" sz="16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8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FB1148-3FB3-0B38-FE59-027672F88337}"/>
              </a:ext>
            </a:extLst>
          </p:cNvPr>
          <p:cNvSpPr txBox="1"/>
          <p:nvPr/>
        </p:nvSpPr>
        <p:spPr>
          <a:xfrm>
            <a:off x="1109219" y="1744127"/>
            <a:ext cx="9973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My Name is Akshay Pitroda and I am from </a:t>
            </a:r>
            <a:r>
              <a:rPr lang="en-US" sz="2800" dirty="0" err="1">
                <a:latin typeface="+mj-lt"/>
              </a:rPr>
              <a:t>Dholera</a:t>
            </a:r>
            <a:r>
              <a:rPr lang="en-US" sz="2800" dirty="0">
                <a:latin typeface="+mj-lt"/>
              </a:rPr>
              <a:t>  , Gujarat.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I have done my graduation in B.com and Master’s in MBA – Marketing.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Currently I am pursuing as an Full Stack Web Development Course at Tops Technologies, Ahmedabad.</a:t>
            </a:r>
            <a:endParaRPr lang="en-IN"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43E2C-A8CA-309F-6747-190AD004BD5D}"/>
              </a:ext>
            </a:extLst>
          </p:cNvPr>
          <p:cNvSpPr txBox="1"/>
          <p:nvPr/>
        </p:nvSpPr>
        <p:spPr>
          <a:xfrm>
            <a:off x="3389329" y="477613"/>
            <a:ext cx="541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Self Introduction</a:t>
            </a:r>
            <a:endParaRPr lang="en-IN" sz="4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31DFC-9419-930F-54E1-80145301D6C9}"/>
              </a:ext>
            </a:extLst>
          </p:cNvPr>
          <p:cNvSpPr txBox="1"/>
          <p:nvPr/>
        </p:nvSpPr>
        <p:spPr>
          <a:xfrm>
            <a:off x="8305014" y="5667507"/>
            <a:ext cx="3459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/>
            </a:lvl1pPr>
          </a:lstStyle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Akshay Pitroda</a:t>
            </a:r>
          </a:p>
          <a:p>
            <a:r>
              <a:rPr lang="en-US" sz="1600" b="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rPr>
              <a:t>Python – Full-Stack Developer</a:t>
            </a:r>
            <a:endParaRPr lang="en-IN" sz="1600" b="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59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2CE09E-25AB-E83B-9F29-2428CEB9B713}"/>
              </a:ext>
            </a:extLst>
          </p:cNvPr>
          <p:cNvSpPr txBox="1"/>
          <p:nvPr/>
        </p:nvSpPr>
        <p:spPr>
          <a:xfrm>
            <a:off x="780702" y="319295"/>
            <a:ext cx="10630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Introduction About Information Technology (IT</a:t>
            </a:r>
            <a:r>
              <a:rPr 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)</a:t>
            </a:r>
            <a:endParaRPr lang="en-IN" sz="28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2CC83-7437-7747-7A39-4E7BFD54C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6" y="994725"/>
            <a:ext cx="10560587" cy="56346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5795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FF9BC-DE75-E61C-BF1E-A0EA9D1B0B70}"/>
              </a:ext>
            </a:extLst>
          </p:cNvPr>
          <p:cNvSpPr txBox="1"/>
          <p:nvPr/>
        </p:nvSpPr>
        <p:spPr>
          <a:xfrm>
            <a:off x="1460088" y="1266013"/>
            <a:ext cx="9050799" cy="5447645"/>
          </a:xfrm>
          <a:prstGeom prst="rect">
            <a:avLst/>
          </a:prstGeom>
          <a:solidFill>
            <a:schemeClr val="tx1">
              <a:alpha val="33000"/>
            </a:schemeClr>
          </a:solidFill>
          <a:effectLst>
            <a:softEdge rad="15240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Making websites and apps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Designing how they look and 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Making them work on phones and computers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Keeping them fast and safe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Using tools to manage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Working on the parts users see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Working on the parts users don't see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Making sure everything works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40000"/>
                  <a:lumOff val="60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084E7-FDC2-A02D-6145-58DDD2358365}"/>
              </a:ext>
            </a:extLst>
          </p:cNvPr>
          <p:cNvSpPr txBox="1"/>
          <p:nvPr/>
        </p:nvSpPr>
        <p:spPr>
          <a:xfrm>
            <a:off x="1986698" y="375831"/>
            <a:ext cx="79975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What is Web Development</a:t>
            </a:r>
            <a:endParaRPr lang="en-IN" sz="44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245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BC25B-378A-0E51-BA36-0DD336E34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422"/>
          <a:stretch/>
        </p:blipFill>
        <p:spPr bwMode="auto">
          <a:xfrm>
            <a:off x="732934" y="336494"/>
            <a:ext cx="10726132" cy="6185012"/>
          </a:xfrm>
          <a:prstGeom prst="round2DiagRect">
            <a:avLst>
              <a:gd name="adj1" fmla="val 0"/>
              <a:gd name="adj2" fmla="val 17528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7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1014C-F61F-632D-5ECA-1983E6AD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3" y="390832"/>
            <a:ext cx="10802373" cy="6076335"/>
          </a:xfrm>
          <a:prstGeom prst="round2DiagRect">
            <a:avLst>
              <a:gd name="adj1" fmla="val 10772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74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E5BD-58CE-73C4-FFB9-5CA0479B1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/>
          <a:stretch/>
        </p:blipFill>
        <p:spPr>
          <a:xfrm>
            <a:off x="498845" y="1302211"/>
            <a:ext cx="11194310" cy="5174606"/>
          </a:xfrm>
          <a:prstGeom prst="round2DiagRect">
            <a:avLst>
              <a:gd name="adj1" fmla="val 6028"/>
              <a:gd name="adj2" fmla="val 797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CE12F6-097F-4C42-4899-B31844342229}"/>
              </a:ext>
            </a:extLst>
          </p:cNvPr>
          <p:cNvSpPr txBox="1"/>
          <p:nvPr/>
        </p:nvSpPr>
        <p:spPr>
          <a:xfrm>
            <a:off x="1316610" y="297426"/>
            <a:ext cx="9558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BACK-END DEVELOPER ROADMAP</a:t>
            </a:r>
            <a:endParaRPr lang="en-IN" sz="4000" b="1" dirty="0">
              <a:solidFill>
                <a:schemeClr val="bg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600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7966F-8837-6DF7-94C4-B369D91DE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46" y="451072"/>
            <a:ext cx="10869105" cy="5955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14DC2-F7B9-7711-E070-F9BCFF4BFD1B}"/>
              </a:ext>
            </a:extLst>
          </p:cNvPr>
          <p:cNvSpPr txBox="1"/>
          <p:nvPr/>
        </p:nvSpPr>
        <p:spPr>
          <a:xfrm>
            <a:off x="1269474" y="526487"/>
            <a:ext cx="9653047" cy="52322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+mj-lt"/>
              </a:rPr>
              <a:t>Current &amp; Upcoming Trends in Web Development</a:t>
            </a:r>
            <a:endParaRPr lang="en-IN" sz="2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46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311</TotalTime>
  <Words>316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Pitroda</dc:creator>
  <cp:lastModifiedBy>Akshay Pitroda</cp:lastModifiedBy>
  <cp:revision>45</cp:revision>
  <dcterms:created xsi:type="dcterms:W3CDTF">2024-04-27T08:12:12Z</dcterms:created>
  <dcterms:modified xsi:type="dcterms:W3CDTF">2024-04-30T03:05:41Z</dcterms:modified>
</cp:coreProperties>
</file>