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6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2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93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1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65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3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6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1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79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0CB-19B0-45E6-A02F-AB43CB0FE55B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5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80CB-19B0-45E6-A02F-AB43CB0FE55B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B641-3FAA-4DB1-A6D0-EDD84DDD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Home Work </a:t>
            </a:r>
            <a:br>
              <a:rPr lang="en-US" altLang="ko-KR" dirty="0" smtClean="0"/>
            </a:br>
            <a:r>
              <a:rPr lang="en-US" altLang="ko-KR" dirty="0" smtClean="0"/>
              <a:t>Image Manipulation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/>
              <a:t> Fig0206(a)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Rose </a:t>
            </a:r>
            <a:r>
              <a:rPr lang="ko-KR" altLang="en-US" dirty="0" smtClean="0"/>
              <a:t>영상에 대해서 다음과 같은 처리를 하시요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ko-KR" altLang="en-US" dirty="0" smtClean="0"/>
              <a:t>이 영상에 대한 정보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영상포멧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압축정도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화소당</a:t>
            </a:r>
            <a:r>
              <a:rPr lang="ko-KR" altLang="en-US" dirty="0" smtClean="0"/>
              <a:t> 할당 </a:t>
            </a:r>
            <a:r>
              <a:rPr lang="en-US" altLang="ko-KR" dirty="0" smtClean="0"/>
              <a:t>bit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읽어내시요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ko-KR" altLang="en-US" dirty="0" smtClean="0"/>
              <a:t>원 영상을 </a:t>
            </a:r>
            <a:r>
              <a:rPr lang="en-US" altLang="ko-KR" dirty="0" smtClean="0"/>
              <a:t>Double type</a:t>
            </a:r>
            <a:r>
              <a:rPr lang="ko-KR" altLang="en-US" dirty="0" smtClean="0"/>
              <a:t>으로 읽어내어 </a:t>
            </a:r>
            <a:r>
              <a:rPr lang="ko-KR" altLang="en-US" dirty="0" smtClean="0"/>
              <a:t>이것을 매트릭스 </a:t>
            </a:r>
            <a:r>
              <a:rPr lang="en-US" altLang="ko-KR" i="1" dirty="0" smtClean="0"/>
              <a:t>F </a:t>
            </a:r>
            <a:r>
              <a:rPr lang="ko-KR" altLang="en-US" dirty="0" smtClean="0"/>
              <a:t>라 하고</a:t>
            </a:r>
            <a:r>
              <a:rPr lang="en-US" altLang="ko-KR" dirty="0" smtClean="0"/>
              <a:t>,  (300, 300)</a:t>
            </a:r>
            <a:r>
              <a:rPr lang="ko-KR" altLang="en-US" dirty="0" smtClean="0"/>
              <a:t>위치에서 부터 </a:t>
            </a:r>
            <a:r>
              <a:rPr lang="en-US" altLang="ko-KR" dirty="0" smtClean="0"/>
              <a:t>(340,340) </a:t>
            </a:r>
            <a:r>
              <a:rPr lang="ko-KR" altLang="en-US" dirty="0" smtClean="0"/>
              <a:t>위치까지의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각형 영상 영역의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값을 읽어서 숫자로 </a:t>
            </a:r>
            <a:r>
              <a:rPr lang="ko-KR" altLang="en-US" dirty="0" smtClean="0"/>
              <a:t>표시 하시요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작은 영역의 영상을 </a:t>
            </a:r>
            <a:r>
              <a:rPr lang="en-US" altLang="ko-KR" dirty="0" smtClean="0"/>
              <a:t>S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ko-KR" altLang="en-US" dirty="0" smtClean="0"/>
              <a:t> 상기 영상 </a:t>
            </a:r>
            <a:r>
              <a:rPr lang="en-US" altLang="ko-KR" dirty="0" smtClean="0"/>
              <a:t>S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unit8</a:t>
            </a:r>
            <a:r>
              <a:rPr lang="ko-KR" altLang="en-US" dirty="0" smtClean="0"/>
              <a:t>로 바꾸어 영상을 </a:t>
            </a:r>
            <a:r>
              <a:rPr lang="en-US" altLang="ko-KR" dirty="0" smtClean="0"/>
              <a:t>display</a:t>
            </a:r>
            <a:r>
              <a:rPr lang="ko-KR" altLang="en-US" dirty="0" smtClean="0"/>
              <a:t>하시요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영상 </a:t>
            </a:r>
            <a:r>
              <a:rPr lang="en-US" altLang="ko-KR" dirty="0" smtClean="0"/>
              <a:t>F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unit 8</a:t>
            </a:r>
            <a:r>
              <a:rPr lang="ko-KR" altLang="en-US" dirty="0" smtClean="0"/>
              <a:t>으로 바꾼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좌우 대칭이동시켜 영상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이라 하여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디스플레이 하시요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영상 </a:t>
            </a:r>
            <a:r>
              <a:rPr lang="en-US" altLang="ko-KR" dirty="0" smtClean="0"/>
              <a:t>F</a:t>
            </a:r>
            <a:r>
              <a:rPr lang="ko-KR" altLang="en-US" dirty="0" smtClean="0"/>
              <a:t>의 각 </a:t>
            </a:r>
            <a:r>
              <a:rPr lang="ko-KR" altLang="en-US" dirty="0" err="1" smtClean="0"/>
              <a:t>화소에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0.8</a:t>
            </a:r>
            <a:r>
              <a:rPr lang="ko-KR" altLang="en-US" dirty="0" smtClean="0"/>
              <a:t>를 곱하여 이를 </a:t>
            </a:r>
            <a:r>
              <a:rPr lang="en-US" altLang="ko-KR" dirty="0" smtClean="0"/>
              <a:t>SD</a:t>
            </a:r>
            <a:r>
              <a:rPr lang="ko-KR" altLang="en-US" dirty="0" smtClean="0"/>
              <a:t>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ko-KR" altLang="en-US" dirty="0" smtClean="0"/>
              <a:t>디스플레이 하시요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 F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3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위치 만큼 오른 쪽으로 </a:t>
            </a:r>
            <a:r>
              <a:rPr lang="en-US" altLang="ko-KR" dirty="0" smtClean="0"/>
              <a:t>shift</a:t>
            </a:r>
            <a:r>
              <a:rPr lang="ko-KR" altLang="en-US" dirty="0" smtClean="0"/>
              <a:t>시킨 영상을 </a:t>
            </a:r>
            <a:r>
              <a:rPr lang="en-US" altLang="ko-KR" dirty="0" smtClean="0"/>
              <a:t>SR</a:t>
            </a:r>
            <a:r>
              <a:rPr lang="ko-KR" altLang="en-US" dirty="0" err="1" smtClean="0"/>
              <a:t>이라하고</a:t>
            </a:r>
            <a:r>
              <a:rPr lang="en-US" altLang="ko-KR" dirty="0" smtClean="0"/>
              <a:t>, F</a:t>
            </a:r>
            <a:r>
              <a:rPr lang="ko-KR" altLang="en-US" dirty="0" smtClean="0"/>
              <a:t>에서</a:t>
            </a:r>
            <a:r>
              <a:rPr lang="en-US" altLang="ko-KR" dirty="0"/>
              <a:t> </a:t>
            </a:r>
            <a:r>
              <a:rPr lang="en-US" altLang="ko-KR" dirty="0" smtClean="0"/>
              <a:t>SR </a:t>
            </a:r>
            <a:r>
              <a:rPr lang="ko-KR" altLang="en-US" dirty="0" smtClean="0"/>
              <a:t>영상들 간에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별로 </a:t>
            </a:r>
            <a:r>
              <a:rPr lang="ko-KR" altLang="en-US" dirty="0" smtClean="0"/>
              <a:t>차를 구하여 차 영상을 </a:t>
            </a:r>
            <a:r>
              <a:rPr lang="en-US" altLang="ko-KR" dirty="0" smtClean="0"/>
              <a:t>SB</a:t>
            </a:r>
            <a:r>
              <a:rPr lang="ko-KR" altLang="en-US" dirty="0" smtClean="0"/>
              <a:t>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디스플레이 하시요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09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40256" y="3244334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Fig0206(a)</a:t>
            </a:r>
            <a:endParaRPr lang="ko-KR" altLang="en-US" dirty="0"/>
          </a:p>
        </p:txBody>
      </p:sp>
      <p:pic>
        <p:nvPicPr>
          <p:cNvPr id="1026" name="Picture 2" descr="F:\Rovot Vision-Matlab\Images\dipum_images_ch02\Fig0206(a)(rose-original)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92696"/>
            <a:ext cx="468052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707904" y="5579948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Fig0206(a)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12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164</Words>
  <Application>Microsoft Office PowerPoint</Application>
  <PresentationFormat>화면 슬라이드 쇼(4:3)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Home Work  Image Manipulation</vt:lpstr>
      <vt:lpstr>PowerPoint 프레젠테이션</vt:lpstr>
    </vt:vector>
  </TitlesOfParts>
  <Company>default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default</dc:creator>
  <cp:lastModifiedBy>hskim</cp:lastModifiedBy>
  <cp:revision>6</cp:revision>
  <dcterms:created xsi:type="dcterms:W3CDTF">2013-09-25T04:34:43Z</dcterms:created>
  <dcterms:modified xsi:type="dcterms:W3CDTF">2015-09-22T09:21:40Z</dcterms:modified>
</cp:coreProperties>
</file>