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8EF5-0F71-4638-B7B0-73719B55D70F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5127-7A9E-43E3-8B8F-4B4BF2AB62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8EF5-0F71-4638-B7B0-73719B55D70F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5127-7A9E-43E3-8B8F-4B4BF2AB62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8EF5-0F71-4638-B7B0-73719B55D70F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5127-7A9E-43E3-8B8F-4B4BF2AB62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8EF5-0F71-4638-B7B0-73719B55D70F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5127-7A9E-43E3-8B8F-4B4BF2AB62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8EF5-0F71-4638-B7B0-73719B55D70F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5127-7A9E-43E3-8B8F-4B4BF2AB62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8EF5-0F71-4638-B7B0-73719B55D70F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5127-7A9E-43E3-8B8F-4B4BF2AB62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8EF5-0F71-4638-B7B0-73719B55D70F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5127-7A9E-43E3-8B8F-4B4BF2AB62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8EF5-0F71-4638-B7B0-73719B55D70F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5127-7A9E-43E3-8B8F-4B4BF2AB62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8EF5-0F71-4638-B7B0-73719B55D70F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5127-7A9E-43E3-8B8F-4B4BF2AB62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8EF5-0F71-4638-B7B0-73719B55D70F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5127-7A9E-43E3-8B8F-4B4BF2AB62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8EF5-0F71-4638-B7B0-73719B55D70F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5127-7A9E-43E3-8B8F-4B4BF2AB62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8EF5-0F71-4638-B7B0-73719B55D70F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85127-7A9E-43E3-8B8F-4B4BF2AB62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Homework-</a:t>
            </a:r>
            <a:br>
              <a:rPr lang="en-US" altLang="ko-KR" dirty="0" smtClean="0"/>
            </a:br>
            <a:r>
              <a:rPr lang="en-US" altLang="ko-KR" dirty="0" smtClean="0"/>
              <a:t>Histogram Modification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Attached two images are low quality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and dim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</a:p>
          <a:p>
            <a:pPr marL="514350" indent="-514350">
              <a:buNone/>
            </a:pP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Enhance the images using </a:t>
            </a:r>
          </a:p>
          <a:p>
            <a:pPr marL="514350" indent="-514350"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a) Histogram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scaling (transform) technique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b) Histogram equalization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technique. 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After the enhancement, compare the results.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3304" y="5670376"/>
            <a:ext cx="1162472" cy="1143000"/>
          </a:xfrm>
        </p:spPr>
        <p:txBody>
          <a:bodyPr/>
          <a:lstStyle/>
          <a:p>
            <a:r>
              <a:rPr lang="en-US" altLang="ko-KR" dirty="0" smtClean="0"/>
              <a:t>(A)                            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J:\AAAAAAAAALL FILES-March 10,2011\DDDDDDDDDDDDDDDDDD\교육\2013 FALL 로봇비젼-Matlab\Images\dipum_images_ch03\Fig0310(a)(Moon Phobos)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836712"/>
            <a:ext cx="3456384" cy="506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J:\AAAAAAAAALL FILES-March 10,2011\DDDDDDDDDDDDDDDDDD\교육\2013 FALL 로봇비젼-Matlab\Images\dipum_images_ch03\Fig0308(a)(pollen)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32048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145832" y="5822776"/>
            <a:ext cx="1162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(B)                              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46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Homework- Histogram Modification</vt:lpstr>
      <vt:lpstr>(A)                           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HSKIM</dc:creator>
  <cp:lastModifiedBy>hskim</cp:lastModifiedBy>
  <cp:revision>7</cp:revision>
  <dcterms:created xsi:type="dcterms:W3CDTF">2012-10-29T23:50:38Z</dcterms:created>
  <dcterms:modified xsi:type="dcterms:W3CDTF">2015-10-08T03:53:51Z</dcterms:modified>
</cp:coreProperties>
</file>