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6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2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3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1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65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3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6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1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9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5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80CB-19B0-45E6-A02F-AB43CB0FE55B}" type="datetimeFigureOut">
              <a:rPr lang="ko-KR" altLang="en-US" smtClean="0"/>
              <a:t>2016-01-16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Home Work</a:t>
            </a:r>
            <a:br>
              <a:rPr lang="en-US" altLang="ko-KR" dirty="0" smtClean="0"/>
            </a:br>
            <a:r>
              <a:rPr lang="en-US" altLang="ko-KR" sz="2700" dirty="0" smtClean="0">
                <a:solidFill>
                  <a:srgbClr val="00B0F0"/>
                </a:solidFill>
              </a:rPr>
              <a:t>Mask Operation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552257"/>
              </p:ext>
            </p:extLst>
          </p:nvPr>
        </p:nvGraphicFramePr>
        <p:xfrm>
          <a:off x="1763688" y="2780928"/>
          <a:ext cx="1378497" cy="110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99"/>
                <a:gridCol w="459499"/>
                <a:gridCol w="459499"/>
              </a:tblGrid>
              <a:tr h="369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</a:p>
                  </a:txBody>
                  <a:tcPr/>
                </a:tc>
              </a:tr>
              <a:tr h="369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69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1268760"/>
            <a:ext cx="75608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Followings are masks </a:t>
            </a:r>
            <a:r>
              <a:rPr lang="en-US" altLang="ko-KR" dirty="0" err="1" smtClean="0"/>
              <a:t>Gy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Gx</a:t>
            </a:r>
            <a:r>
              <a:rPr lang="en-US" altLang="ko-KR" dirty="0" smtClean="0"/>
              <a:t> for vertical and horizontal edge detections, respectively. 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Gy</a:t>
            </a:r>
            <a:r>
              <a:rPr lang="en-US" altLang="ko-KR" dirty="0" smtClean="0"/>
              <a:t>=                             </a:t>
            </a:r>
            <a:r>
              <a:rPr lang="en-US" altLang="ko-KR" dirty="0" err="1" smtClean="0"/>
              <a:t>Gy</a:t>
            </a:r>
            <a:r>
              <a:rPr lang="en-US" altLang="ko-KR" dirty="0" smtClean="0"/>
              <a:t>=</a:t>
            </a:r>
            <a:endParaRPr lang="en-US" altLang="ko-KR" i="1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   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FontTx/>
              <a:buAutoNum type="alphaLcParenR"/>
            </a:pPr>
            <a:r>
              <a:rPr lang="en-US" altLang="ko-KR" dirty="0" smtClean="0"/>
              <a:t>Perform a vertical masking operation with </a:t>
            </a:r>
            <a:r>
              <a:rPr lang="en-US" altLang="ko-KR" dirty="0" err="1" smtClean="0"/>
              <a:t>Gy</a:t>
            </a:r>
            <a:r>
              <a:rPr lang="en-US" altLang="ko-KR" smtClean="0"/>
              <a:t> about </a:t>
            </a:r>
            <a:r>
              <a:rPr lang="en-US" altLang="ko-KR" dirty="0" smtClean="0"/>
              <a:t>the image Fig0206(a). Then, take an absolute for each pixel. Then, display the image after enhancing the resultant image with the histogram scaling processing. </a:t>
            </a:r>
          </a:p>
          <a:p>
            <a:pPr marL="342900" indent="-342900">
              <a:buFontTx/>
              <a:buAutoNum type="alphaLcParenR"/>
            </a:pPr>
            <a:r>
              <a:rPr lang="en-US" altLang="ko-KR" dirty="0"/>
              <a:t>Perform a </a:t>
            </a:r>
            <a:r>
              <a:rPr lang="en-US" altLang="ko-KR" dirty="0" smtClean="0"/>
              <a:t>horizontal mask </a:t>
            </a:r>
            <a:r>
              <a:rPr lang="en-US" altLang="ko-KR" dirty="0"/>
              <a:t>operation with </a:t>
            </a:r>
            <a:r>
              <a:rPr lang="en-US" altLang="ko-KR" dirty="0" err="1" smtClean="0"/>
              <a:t>Gx</a:t>
            </a:r>
            <a:r>
              <a:rPr lang="en-US" altLang="ko-KR" dirty="0" smtClean="0"/>
              <a:t> </a:t>
            </a:r>
            <a:r>
              <a:rPr lang="en-US" altLang="ko-KR" dirty="0"/>
              <a:t>for the image Fig0206(a). Then, take an absolute for each pixel. Then, display the image after enhancing the resultant image with the histogram scaling processing. </a:t>
            </a:r>
            <a:endParaRPr lang="en-US" altLang="ko-KR" dirty="0" smtClean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039309"/>
              </p:ext>
            </p:extLst>
          </p:nvPr>
        </p:nvGraphicFramePr>
        <p:xfrm>
          <a:off x="4201615" y="2780928"/>
          <a:ext cx="1378497" cy="110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99"/>
                <a:gridCol w="459499"/>
                <a:gridCol w="459499"/>
              </a:tblGrid>
              <a:tr h="369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</a:p>
                  </a:txBody>
                  <a:tcPr/>
                </a:tc>
              </a:tr>
              <a:tr h="369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69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09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첨부한 </a:t>
            </a:r>
            <a:r>
              <a:rPr lang="en-US" altLang="ko-KR" dirty="0" err="1" smtClean="0"/>
              <a:t>tif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사용할 것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40256" y="3244334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Fig0206(a)</a:t>
            </a:r>
            <a:endParaRPr lang="ko-KR" altLang="en-US" dirty="0"/>
          </a:p>
        </p:txBody>
      </p:sp>
      <p:pic>
        <p:nvPicPr>
          <p:cNvPr id="1026" name="Picture 2" descr="F:\Rovot Vision-Matlab\Images\dipum_images_ch02\Fig0206(a)(rose-original)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84" y="905681"/>
            <a:ext cx="468052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07904" y="5795972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Fig0206(a)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12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130</Words>
  <Application>Microsoft Office PowerPoint</Application>
  <PresentationFormat>화면 슬라이드 쇼(4:3)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Home Work Mask Operation  </vt:lpstr>
      <vt:lpstr>첨부한 tif 파일을 사용할 것! </vt:lpstr>
    </vt:vector>
  </TitlesOfParts>
  <Company>default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default</dc:creator>
  <cp:lastModifiedBy>Windows 사용자</cp:lastModifiedBy>
  <cp:revision>14</cp:revision>
  <dcterms:created xsi:type="dcterms:W3CDTF">2013-09-25T04:34:43Z</dcterms:created>
  <dcterms:modified xsi:type="dcterms:W3CDTF">2016-01-16T03:51:00Z</dcterms:modified>
</cp:coreProperties>
</file>