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E259-04AC-4AE7-9154-A6CFCBCF0942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69B2-67F1-4AB8-9E12-8408F901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Homework: Median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</a:rPr>
              <a:t>Enhance the attached image using Median filtering.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</a:rPr>
              <a:t>Compare the effects of various filter sizes such as 3x3, 5x5, and 7x7. </a:t>
            </a:r>
          </a:p>
        </p:txBody>
      </p:sp>
      <p:pic>
        <p:nvPicPr>
          <p:cNvPr id="4" name="Picture 4" descr="C:\My Documents\00vision\operations\np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000372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Homework: Median Filtering</vt:lpstr>
    </vt:vector>
  </TitlesOfParts>
  <Company>ROBOTVISION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hskim</dc:creator>
  <cp:lastModifiedBy>default</cp:lastModifiedBy>
  <cp:revision>6</cp:revision>
  <dcterms:created xsi:type="dcterms:W3CDTF">2009-03-13T08:13:06Z</dcterms:created>
  <dcterms:modified xsi:type="dcterms:W3CDTF">2019-10-07T06:28:14Z</dcterms:modified>
</cp:coreProperties>
</file>