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63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CB-19B0-45E6-A02F-AB43CB0FE55B}" type="datetimeFigureOut">
              <a:rPr lang="ko-KR" altLang="en-US" smtClean="0"/>
              <a:t>2013-10-28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52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CB-19B0-45E6-A02F-AB43CB0FE55B}" type="datetimeFigureOut">
              <a:rPr lang="ko-KR" altLang="en-US" smtClean="0"/>
              <a:t>2013-10-28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93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CB-19B0-45E6-A02F-AB43CB0FE55B}" type="datetimeFigureOut">
              <a:rPr lang="ko-KR" altLang="en-US" smtClean="0"/>
              <a:t>2013-10-28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51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CB-19B0-45E6-A02F-AB43CB0FE55B}" type="datetimeFigureOut">
              <a:rPr lang="ko-KR" altLang="en-US" smtClean="0"/>
              <a:t>2013-10-28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65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CB-19B0-45E6-A02F-AB43CB0FE55B}" type="datetimeFigureOut">
              <a:rPr lang="ko-KR" altLang="en-US" smtClean="0"/>
              <a:t>2013-10-28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CB-19B0-45E6-A02F-AB43CB0FE55B}" type="datetimeFigureOut">
              <a:rPr lang="ko-KR" altLang="en-US" smtClean="0"/>
              <a:t>2013-10-28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33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CB-19B0-45E6-A02F-AB43CB0FE55B}" type="datetimeFigureOut">
              <a:rPr lang="ko-KR" altLang="en-US" smtClean="0"/>
              <a:t>2013-10-28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86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CB-19B0-45E6-A02F-AB43CB0FE55B}" type="datetimeFigureOut">
              <a:rPr lang="ko-KR" altLang="en-US" smtClean="0"/>
              <a:t>2013-10-28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2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CB-19B0-45E6-A02F-AB43CB0FE55B}" type="datetimeFigureOut">
              <a:rPr lang="ko-KR" altLang="en-US" smtClean="0"/>
              <a:t>2013-10-28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01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CB-19B0-45E6-A02F-AB43CB0FE55B}" type="datetimeFigureOut">
              <a:rPr lang="ko-KR" altLang="en-US" smtClean="0"/>
              <a:t>2013-10-28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79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CB-19B0-45E6-A02F-AB43CB0FE55B}" type="datetimeFigureOut">
              <a:rPr lang="ko-KR" altLang="en-US" smtClean="0"/>
              <a:t>2013-10-28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25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F80CB-19B0-45E6-A02F-AB43CB0FE55B}" type="datetimeFigureOut">
              <a:rPr lang="ko-KR" altLang="en-US" smtClean="0"/>
              <a:t>2013-10-28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41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Home Work 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반지름이 </a:t>
            </a:r>
            <a:r>
              <a:rPr lang="en-US" altLang="ko-KR" dirty="0" smtClean="0"/>
              <a:t>50 </a:t>
            </a:r>
            <a:r>
              <a:rPr lang="ko-KR" altLang="en-US" dirty="0" smtClean="0"/>
              <a:t>인 원형의 </a:t>
            </a:r>
            <a:r>
              <a:rPr lang="en-US" altLang="ko-KR" dirty="0" smtClean="0"/>
              <a:t>a) Low Pass </a:t>
            </a:r>
            <a:r>
              <a:rPr lang="ko-KR" altLang="en-US" dirty="0" smtClean="0"/>
              <a:t>필터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b) High Pass </a:t>
            </a:r>
            <a:r>
              <a:rPr lang="ko-KR" altLang="en-US" dirty="0" smtClean="0"/>
              <a:t>필터</a:t>
            </a:r>
            <a:r>
              <a:rPr lang="ko-KR" altLang="en-US" dirty="0" smtClean="0"/>
              <a:t>를 </a:t>
            </a:r>
            <a:r>
              <a:rPr lang="ko-KR" altLang="en-US" dirty="0"/>
              <a:t>설계하고 이를 </a:t>
            </a:r>
            <a:r>
              <a:rPr lang="ko-KR" altLang="en-US" dirty="0" smtClean="0"/>
              <a:t>다음의</a:t>
            </a:r>
            <a:r>
              <a:rPr lang="en-US" altLang="ko-KR" dirty="0" smtClean="0"/>
              <a:t> Rose </a:t>
            </a:r>
            <a:r>
              <a:rPr lang="ko-KR" altLang="en-US" dirty="0"/>
              <a:t>영상에 </a:t>
            </a:r>
            <a:r>
              <a:rPr lang="ko-KR" altLang="en-US" dirty="0" smtClean="0"/>
              <a:t>적용한 결과 영상을 디스플레이 하시요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4509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40256" y="3244334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Fig0206(a)</a:t>
            </a:r>
            <a:endParaRPr lang="ko-KR" altLang="en-US" dirty="0"/>
          </a:p>
        </p:txBody>
      </p:sp>
      <p:pic>
        <p:nvPicPr>
          <p:cNvPr id="1026" name="Picture 2" descr="F:\Rovot Vision-Matlab\Images\dipum_images_ch02\Fig0206(a)(rose-original)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692696"/>
            <a:ext cx="4680520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707904" y="5579948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Fig0206(a)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12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32</Words>
  <Application>Microsoft Office PowerPoint</Application>
  <PresentationFormat>화면 슬라이드 쇼(4:3)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Home Work  </vt:lpstr>
      <vt:lpstr>PowerPoint 프레젠테이션</vt:lpstr>
    </vt:vector>
  </TitlesOfParts>
  <Company>default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default</dc:creator>
  <cp:lastModifiedBy>default</cp:lastModifiedBy>
  <cp:revision>8</cp:revision>
  <dcterms:created xsi:type="dcterms:W3CDTF">2013-09-25T04:34:43Z</dcterms:created>
  <dcterms:modified xsi:type="dcterms:W3CDTF">2013-10-28T03:32:05Z</dcterms:modified>
</cp:coreProperties>
</file>