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7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2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3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1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5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3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6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1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9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5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80CB-19B0-45E6-A02F-AB43CB0FE55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Home Work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다음은 수평 에지를 검출할 수 있는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Sobel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마스크이다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다음 페이지의 장미 꽃 영상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대해서 다음과정에 따라 주파수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필터링을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수행하시요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70000"/>
              </a:lnSpc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영상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대해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푸리에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변환을 하시요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결과를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라고 함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Sobel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마스크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대해서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푸리에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변환을 하시요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 결과를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라고 함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필터 결과 계수를 다음과 같이 곱하여 그 결과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영상으로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보이시요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)=I(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)H(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역변환한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영상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구하시요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 h(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이용해서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공간 영역에서의 마스크 처리를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수행하시요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그리고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 결과는 위에서 주파수 영역에서 구한 결과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비교하시요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h(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1    2    1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0    0    0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-1   -2   -1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09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40256" y="3244334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Fig0206(a)</a:t>
            </a:r>
            <a:endParaRPr lang="ko-KR" altLang="en-US" dirty="0"/>
          </a:p>
        </p:txBody>
      </p:sp>
      <p:pic>
        <p:nvPicPr>
          <p:cNvPr id="1026" name="Picture 2" descr="F:\Rovot Vision-Matlab\Images\dipum_images_ch02\Fig0206(a)(rose-original)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92696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07904" y="5579948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Fig0206(a)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12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151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Home Work  </vt:lpstr>
      <vt:lpstr>PowerPoint 프레젠테이션</vt:lpstr>
    </vt:vector>
  </TitlesOfParts>
  <Company>default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default</dc:creator>
  <cp:lastModifiedBy>hskim</cp:lastModifiedBy>
  <cp:revision>13</cp:revision>
  <dcterms:created xsi:type="dcterms:W3CDTF">2013-09-25T04:34:43Z</dcterms:created>
  <dcterms:modified xsi:type="dcterms:W3CDTF">2015-11-11T06:58:52Z</dcterms:modified>
</cp:coreProperties>
</file>