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0"/>
  </p:notes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5" r:id="rId9"/>
  </p:sldIdLst>
  <p:sldSz cx="9144000" cy="6858000" type="screen4x3"/>
  <p:notesSz cx="6858000" cy="9144000"/>
  <p:embeddedFontLst>
    <p:embeddedFont>
      <p:font typeface="a꽃선비M" panose="02020600000000000000" pitchFamily="18" charset="-127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Ebrima" panose="02000000000000000000" pitchFamily="2" charset="0"/>
      <p:regular r:id="rId16"/>
      <p:bold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HY중고딕" panose="02030600000101010101" pitchFamily="18" charset="-12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5jJbEJg0fknf/GPOUIH/T7ec7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089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0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30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31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0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9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2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2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65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2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868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35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7860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52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5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599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65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82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53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45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36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85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57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07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55984" y="451871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아이디어</a:t>
            </a:r>
            <a:r>
              <a:rPr lang="en-US" sz="5400" b="1" i="0" u="none" strike="noStrike" cap="none" dirty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발표</a:t>
            </a:r>
            <a:r>
              <a:rPr lang="en-US" sz="5400" b="1" i="0" u="none" strike="noStrike" cap="none" dirty="0" smtClean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 ( </a:t>
            </a:r>
            <a:r>
              <a:rPr lang="ko-KR" altLang="en-US" sz="5400" b="1" i="0" u="none" strike="noStrike" cap="none" dirty="0" smtClean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최종안 </a:t>
            </a:r>
            <a:r>
              <a:rPr lang="en-US" altLang="ko-KR" sz="5400" b="1" i="0" u="none" strike="noStrike" cap="none" dirty="0" smtClean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)</a:t>
            </a:r>
            <a:endParaRPr sz="5400" b="1" i="0" u="none" strike="noStrike" cap="none" dirty="0">
              <a:solidFill>
                <a:srgbClr val="1C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1589754" y="4135647"/>
            <a:ext cx="21602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20.09.2019</a:t>
            </a:r>
            <a:endParaRPr sz="1400" b="1" i="0" u="none" strike="noStrike" cap="none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IT융복합종합설계</a:t>
            </a:r>
            <a:endParaRPr sz="1400" b="1" i="0" u="none" strike="noStrike" cap="none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In원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파악</a:t>
            </a:r>
            <a:endParaRPr sz="1400" b="1" i="0" u="none" strike="noStrike" cap="none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>
            <a:off x="1589754" y="4251050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>
            <a:off x="1589754" y="4517914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"/>
          <p:cNvCxnSpPr/>
          <p:nvPr/>
        </p:nvCxnSpPr>
        <p:spPr>
          <a:xfrm>
            <a:off x="1589754" y="4865035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"/>
          <p:cNvCxnSpPr/>
          <p:nvPr/>
        </p:nvCxnSpPr>
        <p:spPr>
          <a:xfrm>
            <a:off x="1589754" y="5211326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/>
          <p:cNvSpPr txBox="1"/>
          <p:nvPr/>
        </p:nvSpPr>
        <p:spPr>
          <a:xfrm>
            <a:off x="6752222" y="5011947"/>
            <a:ext cx="2018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201214777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신필규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  <a:cs typeface="Ebrima" panose="02000000000000000000" pitchFamily="2" charset="0"/>
            </a:endParaRPr>
          </a:p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201310842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전민웅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</a:b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201314651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이원재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  <a:cs typeface="Ebrima" panose="02000000000000000000" pitchFamily="2" charset="0"/>
            </a:endParaRPr>
          </a:p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201414014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방성민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  <a:cs typeface="Ebrima" panose="02000000000000000000" pitchFamily="2" charset="0"/>
            </a:endParaRPr>
          </a:p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201646169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김인</a:t>
            </a:r>
            <a:r>
              <a:rPr lang="ko-KR" altLang="en-US" dirty="0">
                <a:latin typeface="a꽃선비M" panose="02020600000000000000" pitchFamily="18" charset="-127"/>
                <a:ea typeface="a꽃선비M" panose="02020600000000000000" pitchFamily="18" charset="-127"/>
                <a:cs typeface="Ebrima" panose="02000000000000000000" pitchFamily="2" charset="0"/>
              </a:rPr>
              <a:t>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1420764" y="2463350"/>
            <a:ext cx="30198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layfair Display"/>
              <a:buAutoNum type="arabicPeriod"/>
            </a:pPr>
            <a:r>
              <a:rPr lang="ko-KR" altLang="en-US" sz="1800" b="1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목차</a:t>
            </a:r>
            <a:endParaRPr lang="en-US" altLang="ko-KR" sz="1800" b="1" dirty="0" smtClean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layfair Display"/>
              <a:buAutoNum type="arabicPeriod"/>
            </a:pPr>
            <a:r>
              <a:rPr lang="ko-KR" altLang="en-US" sz="1800" b="1" i="0" u="none" strike="noStrike" cap="none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아이디어 정리</a:t>
            </a:r>
            <a:endParaRPr sz="1800" b="1" i="0" u="none" strike="noStrike" cap="none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  <a:p>
            <a:pPr marL="342900" marR="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ko-KR" altLang="en-US" sz="1600" b="1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필요한 이유</a:t>
            </a:r>
            <a:endParaRPr lang="en-US" altLang="ko-KR" sz="1600" b="1" dirty="0" smtClean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pPr marL="342900" marR="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ko-KR" altLang="en-US" sz="1600" b="1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제품 구상</a:t>
            </a:r>
            <a:endParaRPr lang="en-US" altLang="ko-KR" sz="1600" b="1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pPr marL="342900" marR="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ko-KR" altLang="en-US" sz="1600" b="1" i="0" u="none" strike="noStrike" cap="none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sym typeface="Arial"/>
              </a:rPr>
              <a:t>제품 설계</a:t>
            </a:r>
            <a:endParaRPr lang="en-US" altLang="ko-KR" sz="1600" b="1" i="0" u="none" strike="noStrike" cap="none" dirty="0" smtClean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sym typeface="Arial"/>
            </a:endParaRPr>
          </a:p>
          <a:p>
            <a:pPr marL="342900" marR="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sz="1600" b="1" i="0" u="none" strike="noStrike" cap="none" dirty="0" smtClean="0">
                <a:solidFill>
                  <a:srgbClr val="3F3F3F"/>
                </a:solidFill>
                <a:latin typeface="a꽃선비M" panose="02020600000000000000" pitchFamily="18" charset="-127"/>
                <a:ea typeface="a꽃선비M" panose="02020600000000000000" pitchFamily="18" charset="-127"/>
                <a:sym typeface="Arial"/>
              </a:rPr>
              <a:t>Q&amp;A</a:t>
            </a:r>
            <a:endParaRPr sz="1600" b="1" i="0" u="none" strike="noStrike" cap="none" dirty="0">
              <a:solidFill>
                <a:srgbClr val="3F3F3F"/>
              </a:solidFill>
              <a:latin typeface="a꽃선비M" panose="02020600000000000000" pitchFamily="18" charset="-127"/>
              <a:ea typeface="a꽃선비M" panose="02020600000000000000" pitchFamily="18" charset="-127"/>
              <a:sym typeface="Arial"/>
            </a:endParaRPr>
          </a:p>
        </p:txBody>
      </p:sp>
      <p:cxnSp>
        <p:nvCxnSpPr>
          <p:cNvPr id="70" name="Google Shape;70;p2"/>
          <p:cNvCxnSpPr/>
          <p:nvPr/>
        </p:nvCxnSpPr>
        <p:spPr>
          <a:xfrm>
            <a:off x="1529276" y="2952291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2"/>
          <p:cNvCxnSpPr/>
          <p:nvPr/>
        </p:nvCxnSpPr>
        <p:spPr>
          <a:xfrm>
            <a:off x="1529276" y="3825899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>
            <a:off x="1529276" y="4294897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>
            <a:off x="1529276" y="3417285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2"/>
          <p:cNvCxnSpPr/>
          <p:nvPr/>
        </p:nvCxnSpPr>
        <p:spPr>
          <a:xfrm>
            <a:off x="1529276" y="2555790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Reference</a:t>
            </a:r>
            <a:endParaRPr sz="2800" b="1" i="0" u="none" strike="noStrike" cap="none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1529276" y="4716545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76;p2"/>
          <p:cNvCxnSpPr/>
          <p:nvPr/>
        </p:nvCxnSpPr>
        <p:spPr>
          <a:xfrm>
            <a:off x="1529276" y="5179495"/>
            <a:ext cx="248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58288" y="4477110"/>
            <a:ext cx="2484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1.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작업장소의 인원체크</a:t>
            </a:r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en-US" altLang="ko-KR" dirty="0">
                <a:latin typeface="a꽃선비M" panose="02020600000000000000" pitchFamily="18" charset="-127"/>
                <a:ea typeface="a꽃선비M" panose="02020600000000000000" pitchFamily="18" charset="-127"/>
              </a:rPr>
              <a:t> 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   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 </a:t>
            </a:r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2.</a:t>
            </a:r>
            <a:r>
              <a:rPr lang="ko-KR" altLang="en-US" dirty="0">
                <a:latin typeface="a꽃선비M" panose="02020600000000000000" pitchFamily="18" charset="-127"/>
                <a:ea typeface="a꽃선비M" panose="02020600000000000000" pitchFamily="18" charset="-127"/>
              </a:rPr>
              <a:t>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파스 붙여주는 기계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3.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도난 방지 </a:t>
            </a:r>
            <a:r>
              <a:rPr lang="ko-KR" altLang="en-US" dirty="0" err="1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캐리어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pic>
        <p:nvPicPr>
          <p:cNvPr id="13" name="Google Shape;91;g638164f704_0_7"/>
          <p:cNvPicPr preferRelativeResize="0"/>
          <p:nvPr/>
        </p:nvPicPr>
        <p:blipFill rotWithShape="1">
          <a:blip r:embed="rId3">
            <a:alphaModFix/>
          </a:blip>
          <a:srcRect l="23723" t="22143" r="26268" b="17021"/>
          <a:stretch/>
        </p:blipFill>
        <p:spPr>
          <a:xfrm>
            <a:off x="1453496" y="1536107"/>
            <a:ext cx="3613624" cy="240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5;g638164f704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863" y="1536107"/>
            <a:ext cx="3563230" cy="240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g644ecff563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734" y="4069162"/>
            <a:ext cx="3562386" cy="24379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53496" y="1536107"/>
            <a:ext cx="206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1.</a:t>
            </a:r>
            <a:endParaRPr lang="ko-KR" altLang="en-US" sz="3200" dirty="0">
              <a:solidFill>
                <a:schemeClr val="tx1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1863" y="1536106"/>
            <a:ext cx="206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2</a:t>
            </a:r>
            <a:r>
              <a:rPr lang="en-US" altLang="ko-KR" sz="3200" dirty="0" smtClean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3496" y="4069162"/>
            <a:ext cx="206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3</a:t>
            </a:r>
            <a:r>
              <a:rPr lang="en-US" altLang="ko-KR" sz="3200" dirty="0" smtClean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sp>
        <p:nvSpPr>
          <p:cNvPr id="20" name="Google Shape;75;p2"/>
          <p:cNvSpPr txBox="1">
            <a:spLocks/>
          </p:cNvSpPr>
          <p:nvPr/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1D314E"/>
              </a:buClr>
              <a:buSzPts val="2800"/>
              <a:buFont typeface="Arial"/>
              <a:buNone/>
            </a:pPr>
            <a:r>
              <a:rPr lang="ko-KR" altLang="en-US" sz="2800" b="1" dirty="0" smtClean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아이디어 정리</a:t>
            </a:r>
            <a:endParaRPr lang="ko-KR" altLang="en-US" sz="2800" b="1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541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ko-KR" altLang="en-US" sz="2800" b="1" dirty="0" smtClean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필요한 이유</a:t>
            </a:r>
            <a:endParaRPr sz="2800" b="1" i="0" u="none" strike="noStrike" cap="none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64" y="1358748"/>
            <a:ext cx="4418252" cy="3037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6202" y="2114089"/>
            <a:ext cx="275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목동 수몰 사고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</a:b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작업자 </a:t>
            </a:r>
            <a:r>
              <a:rPr lang="en-US" altLang="ko-KR" u="sng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3</a:t>
            </a:r>
            <a:r>
              <a:rPr lang="ko-KR" altLang="en-US" u="sng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명 사망</a:t>
            </a:r>
            <a:endParaRPr lang="en-US" altLang="ko-KR" u="sng" dirty="0" smtClean="0">
              <a:solidFill>
                <a:srgbClr val="C00000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원인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&gt;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작업자들이 피해 있을 줄 알고 유일한 </a:t>
            </a:r>
            <a:r>
              <a:rPr lang="ko-KR" altLang="en-US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출구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를 닫아버림</a:t>
            </a:r>
            <a:endParaRPr lang="ko-KR" altLang="en-US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528" y="5681061"/>
            <a:ext cx="37457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산성 터널 공사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</a:b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작업자 </a:t>
            </a:r>
            <a:r>
              <a:rPr lang="en-US" altLang="ko-KR" u="sng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1</a:t>
            </a:r>
            <a:r>
              <a:rPr lang="ko-KR" altLang="en-US" u="sng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명 사망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</a:b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</a:br>
            <a:r>
              <a:rPr lang="ko-KR" altLang="en-US" sz="1600" b="1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원인</a:t>
            </a:r>
            <a:r>
              <a:rPr lang="en-US" altLang="ko-KR" dirty="0">
                <a:latin typeface="a꽃선비M" panose="02020600000000000000" pitchFamily="18" charset="-127"/>
                <a:ea typeface="a꽃선비M" panose="02020600000000000000" pitchFamily="18" charset="-127"/>
              </a:rPr>
              <a:t> 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작업 중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인지 모르고 철거작업 시작</a:t>
            </a:r>
            <a:endParaRPr lang="ko-KR" altLang="en-US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64" y="4626351"/>
            <a:ext cx="7387238" cy="981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56202" y="5388085"/>
            <a:ext cx="275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용인 크레인 수리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/>
            </a:r>
            <a:b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</a:b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작업자 </a:t>
            </a:r>
            <a:r>
              <a:rPr lang="en-US" altLang="ko-KR" u="sng" dirty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1</a:t>
            </a:r>
            <a:r>
              <a:rPr lang="ko-KR" altLang="en-US" u="sng" dirty="0" smtClean="0">
                <a:solidFill>
                  <a:srgbClr val="C0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명 사망</a:t>
            </a:r>
            <a:endParaRPr lang="en-US" altLang="ko-KR" u="sng" dirty="0" smtClean="0">
              <a:solidFill>
                <a:srgbClr val="C00000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원인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&gt;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단독 작업하다 매립되어 사망</a:t>
            </a:r>
            <a:endParaRPr lang="ko-KR" altLang="en-US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764" y="2569571"/>
            <a:ext cx="6715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ko-KR" altLang="en-US" sz="2800" b="1" i="0" u="none" strike="noStrike" cap="none" dirty="0" smtClean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제품 구상</a:t>
            </a:r>
            <a:endParaRPr sz="2800" b="1" i="0" u="none" strike="noStrike" cap="none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64" y="1445012"/>
            <a:ext cx="7564226" cy="4013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3917" y="5684808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작업의 성격 상 </a:t>
            </a:r>
            <a:r>
              <a:rPr lang="ko-KR" altLang="en-US" sz="1800" dirty="0" smtClean="0">
                <a:solidFill>
                  <a:srgbClr val="FF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효율성</a:t>
            </a:r>
            <a:r>
              <a:rPr lang="ko-KR" altLang="en-US" sz="1800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을 극대화 시키는 방향으로 생각 했습니다</a:t>
            </a:r>
            <a:r>
              <a:rPr lang="en-US" altLang="ko-KR" sz="1800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.</a:t>
            </a:r>
            <a:endParaRPr lang="ko-KR" altLang="en-US" sz="1800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2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ko-KR" altLang="en-US" sz="2800" b="1" i="0" u="none" strike="noStrike" cap="none" dirty="0" smtClean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제품 설계</a:t>
            </a:r>
            <a:endParaRPr sz="2800" b="1" i="0" u="none" strike="noStrike" cap="none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64" y="1358748"/>
            <a:ext cx="2457182" cy="270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4678" y="4414734"/>
            <a:ext cx="26396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인체감지동작 센서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모션 센서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RF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 센서</a:t>
            </a:r>
            <a:endParaRPr lang="en-US" altLang="ko-KR" dirty="0" smtClean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등등 을 착안하여 정밀도를 높이는 방법으로 나아갈 것 입니다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98" y="1358748"/>
            <a:ext cx="2762161" cy="1548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3" y="3167132"/>
            <a:ext cx="3552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420764" y="474510"/>
            <a:ext cx="483220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ko-KR" altLang="en-US" sz="2800" b="1" i="0" u="none" strike="noStrike" cap="none" dirty="0" smtClean="0">
                <a:solidFill>
                  <a:srgbClr val="1D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제품 설계</a:t>
            </a:r>
            <a:endParaRPr sz="2800" b="1" i="0" u="none" strike="noStrike" cap="none" dirty="0">
              <a:solidFill>
                <a:srgbClr val="1D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54" y="3948564"/>
            <a:ext cx="2821288" cy="2528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76" y="4352118"/>
            <a:ext cx="615441" cy="512060"/>
          </a:xfrm>
          <a:prstGeom prst="rect">
            <a:avLst/>
          </a:prstGeom>
        </p:spPr>
      </p:pic>
      <p:sp>
        <p:nvSpPr>
          <p:cNvPr id="10" name="위쪽/아래쪽 화살표 9"/>
          <p:cNvSpPr/>
          <p:nvPr/>
        </p:nvSpPr>
        <p:spPr>
          <a:xfrm>
            <a:off x="3147756" y="3040901"/>
            <a:ext cx="810883" cy="12119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439" y="1179765"/>
            <a:ext cx="2434624" cy="1761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86495" y="2895164"/>
            <a:ext cx="2189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서로 센서로 주고 받으며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코딩으로 정확한 측정을 하고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, </a:t>
            </a:r>
            <a:r>
              <a:rPr lang="ko-KR" altLang="en-US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인원을 표시할 계획입니다</a:t>
            </a:r>
            <a:r>
              <a:rPr lang="en-US" altLang="ko-KR" dirty="0" smtClean="0">
                <a:latin typeface="a꽃선비M" panose="02020600000000000000" pitchFamily="18" charset="-127"/>
                <a:ea typeface="a꽃선비M" panose="02020600000000000000" pitchFamily="18" charset="-127"/>
              </a:rPr>
              <a:t>.</a:t>
            </a:r>
            <a:endParaRPr lang="ko-KR" altLang="en-US" dirty="0"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72" y="3849271"/>
            <a:ext cx="2416491" cy="2459010"/>
          </a:xfrm>
          <a:prstGeom prst="rect">
            <a:avLst/>
          </a:prstGeom>
        </p:spPr>
      </p:pic>
      <p:cxnSp>
        <p:nvCxnSpPr>
          <p:cNvPr id="17" name="구부러진 연결선 16"/>
          <p:cNvCxnSpPr>
            <a:endCxn id="13" idx="0"/>
          </p:cNvCxnSpPr>
          <p:nvPr/>
        </p:nvCxnSpPr>
        <p:spPr>
          <a:xfrm>
            <a:off x="4932385" y="2048461"/>
            <a:ext cx="2528833" cy="180081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6868" y="4524111"/>
            <a:ext cx="15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꽃선비M" panose="02020600000000000000" pitchFamily="18" charset="-127"/>
                <a:ea typeface="a꽃선비M" panose="02020600000000000000" pitchFamily="18" charset="-127"/>
              </a:rPr>
              <a:t>센서 칩</a:t>
            </a:r>
            <a:endParaRPr lang="ko-KR" altLang="en-US" dirty="0">
              <a:solidFill>
                <a:srgbClr val="FF0000"/>
              </a:solidFill>
              <a:latin typeface="a꽃선비M" panose="02020600000000000000" pitchFamily="18" charset="-127"/>
              <a:ea typeface="a꽃선비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7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/>
          </p:nvPr>
        </p:nvSpPr>
        <p:spPr>
          <a:xfrm>
            <a:off x="3595355" y="252023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lang="en-US" sz="8800" b="1" i="0" u="none" strike="noStrike" cap="none" dirty="0" smtClean="0">
                <a:solidFill>
                  <a:srgbClr val="1C314E"/>
                </a:solidFill>
                <a:latin typeface="a꽃선비M" panose="02020600000000000000" pitchFamily="18" charset="-127"/>
                <a:ea typeface="a꽃선비M" panose="02020600000000000000" pitchFamily="18" charset="-127"/>
                <a:cs typeface="Playfair Display"/>
                <a:sym typeface="Playfair Display"/>
              </a:rPr>
              <a:t>Q&amp;A</a:t>
            </a:r>
            <a:endParaRPr sz="8800" b="1" i="0" u="none" strike="noStrike" cap="none" dirty="0">
              <a:solidFill>
                <a:srgbClr val="1C314E"/>
              </a:solidFill>
              <a:latin typeface="a꽃선비M" panose="02020600000000000000" pitchFamily="18" charset="-127"/>
              <a:ea typeface="a꽃선비M" panose="02020600000000000000" pitchFamily="18" charset="-127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109</Words>
  <Application>Microsoft Office PowerPoint</Application>
  <PresentationFormat>화면 슬라이드 쇼(4:3)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a꽃선비M</vt:lpstr>
      <vt:lpstr>Arial</vt:lpstr>
      <vt:lpstr>Century Gothic</vt:lpstr>
      <vt:lpstr>Ebrima</vt:lpstr>
      <vt:lpstr>Playfair Display</vt:lpstr>
      <vt:lpstr>Wingdings 3</vt:lpstr>
      <vt:lpstr>HY중고딕</vt:lpstr>
      <vt:lpstr>줄기</vt:lpstr>
      <vt:lpstr>아이디어 발표 ( 최종안 )</vt:lpstr>
      <vt:lpstr>Reference</vt:lpstr>
      <vt:lpstr>PowerPoint 프레젠테이션</vt:lpstr>
      <vt:lpstr>필요한 이유</vt:lpstr>
      <vt:lpstr>제품 구상</vt:lpstr>
      <vt:lpstr>제품 설계</vt:lpstr>
      <vt:lpstr>제품 설계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발표</dc:title>
  <dc:creator>네이버 한글캠페인</dc:creator>
  <cp:lastModifiedBy>JMW</cp:lastModifiedBy>
  <cp:revision>12</cp:revision>
  <dcterms:modified xsi:type="dcterms:W3CDTF">2019-10-03T16:07:55Z</dcterms:modified>
</cp:coreProperties>
</file>