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Krona One"/>
      <p:regular r:id="rId11"/>
    </p:embeddedFont>
    <p:embeddedFont>
      <p:font typeface="Poppins"/>
      <p:regular r:id="rId12"/>
      <p:bold r:id="rId13"/>
      <p:italic r:id="rId14"/>
      <p:boldItalic r:id="rId15"/>
    </p:embeddedFont>
    <p:embeddedFont>
      <p:font typeface="Cab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KronaOne-regular.fntdata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d1b6111b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d1b6111b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1a298df36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1a298df36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1a298df36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1a298df36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1a298df36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1a298df36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a298df36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1a298df36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1a298df36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1a298df36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50900" y="1279462"/>
            <a:ext cx="6442200" cy="24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82225" y="3894188"/>
            <a:ext cx="35910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421" y="-2029661"/>
            <a:ext cx="10389027" cy="7537178"/>
            <a:chOff x="-6421" y="-2029661"/>
            <a:chExt cx="10389027" cy="7537178"/>
          </a:xfrm>
        </p:grpSpPr>
        <p:sp>
          <p:nvSpPr>
            <p:cNvPr id="12" name="Google Shape;12;p2"/>
            <p:cNvSpPr/>
            <p:nvPr/>
          </p:nvSpPr>
          <p:spPr>
            <a:xfrm>
              <a:off x="-6421" y="-9011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281554" y="-2029661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43001" y="2465801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7193929" y="2713634"/>
              <a:ext cx="1913791" cy="1889858"/>
              <a:chOff x="5041750" y="1823125"/>
              <a:chExt cx="2247025" cy="2218925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8377004" y="2661872"/>
              <a:ext cx="344342" cy="343682"/>
              <a:chOff x="6430825" y="1762350"/>
              <a:chExt cx="404300" cy="4035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8617558" y="79142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08667" y="165815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74299" y="515223"/>
              <a:ext cx="41529" cy="1370202"/>
              <a:chOff x="7306225" y="982700"/>
              <a:chExt cx="34225" cy="11292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" name="Google Shape;46;p2"/>
            <p:cNvSpPr/>
            <p:nvPr/>
          </p:nvSpPr>
          <p:spPr>
            <a:xfrm>
              <a:off x="175263" y="3201125"/>
              <a:ext cx="2028950" cy="1780750"/>
            </a:xfrm>
            <a:custGeom>
              <a:rect b="b" l="l" r="r" t="t"/>
              <a:pathLst>
                <a:path extrusionOk="0" h="71230" w="81158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1363" y="3190725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8788" y="3467850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20916" y="0"/>
              <a:ext cx="1022975" cy="1022248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2"/>
            <p:cNvGrpSpPr/>
            <p:nvPr/>
          </p:nvGrpSpPr>
          <p:grpSpPr>
            <a:xfrm>
              <a:off x="5631137" y="179657"/>
              <a:ext cx="1198352" cy="533943"/>
              <a:chOff x="4282600" y="755500"/>
              <a:chExt cx="1277425" cy="56917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2"/>
            <p:cNvSpPr/>
            <p:nvPr/>
          </p:nvSpPr>
          <p:spPr>
            <a:xfrm>
              <a:off x="7664600" y="170200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51850" y="308652"/>
              <a:ext cx="615229" cy="91249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7497364" y="3063413"/>
              <a:ext cx="997279" cy="877401"/>
              <a:chOff x="2547775" y="1026125"/>
              <a:chExt cx="1218125" cy="107170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"/>
          <p:cNvSpPr txBox="1"/>
          <p:nvPr>
            <p:ph hasCustomPrompt="1" type="title"/>
          </p:nvPr>
        </p:nvSpPr>
        <p:spPr>
          <a:xfrm rot="191">
            <a:off x="720052" y="1339482"/>
            <a:ext cx="5412300" cy="12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5" name="Google Shape;675;p11"/>
          <p:cNvSpPr txBox="1"/>
          <p:nvPr>
            <p:ph idx="1" type="subTitle"/>
          </p:nvPr>
        </p:nvSpPr>
        <p:spPr>
          <a:xfrm>
            <a:off x="720000" y="2632607"/>
            <a:ext cx="45012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76" name="Google Shape;676;p11"/>
          <p:cNvGrpSpPr/>
          <p:nvPr/>
        </p:nvGrpSpPr>
        <p:grpSpPr>
          <a:xfrm>
            <a:off x="-415200" y="-160975"/>
            <a:ext cx="10483739" cy="5156300"/>
            <a:chOff x="-415200" y="-160975"/>
            <a:chExt cx="10483739" cy="5156300"/>
          </a:xfrm>
        </p:grpSpPr>
        <p:sp>
          <p:nvSpPr>
            <p:cNvPr id="677" name="Google Shape;677;p11"/>
            <p:cNvSpPr/>
            <p:nvPr/>
          </p:nvSpPr>
          <p:spPr>
            <a:xfrm>
              <a:off x="6975739" y="2178400"/>
              <a:ext cx="3092800" cy="2816925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11"/>
            <p:cNvGrpSpPr/>
            <p:nvPr/>
          </p:nvGrpSpPr>
          <p:grpSpPr>
            <a:xfrm>
              <a:off x="6512214" y="1711050"/>
              <a:ext cx="2247025" cy="2218925"/>
              <a:chOff x="5041750" y="1823125"/>
              <a:chExt cx="2247025" cy="2218925"/>
            </a:xfrm>
          </p:grpSpPr>
          <p:sp>
            <p:nvSpPr>
              <p:cNvPr id="679" name="Google Shape;679;p11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1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6" name="Google Shape;686;p11"/>
            <p:cNvSpPr/>
            <p:nvPr/>
          </p:nvSpPr>
          <p:spPr>
            <a:xfrm>
              <a:off x="5195314" y="2886275"/>
              <a:ext cx="1614025" cy="1583975"/>
            </a:xfrm>
            <a:custGeom>
              <a:rect b="b" l="l" r="r" t="t"/>
              <a:pathLst>
                <a:path extrusionOk="0" h="63359" w="64561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7" name="Google Shape;687;p11"/>
            <p:cNvGrpSpPr/>
            <p:nvPr/>
          </p:nvGrpSpPr>
          <p:grpSpPr>
            <a:xfrm>
              <a:off x="6876189" y="2029450"/>
              <a:ext cx="1099600" cy="1099600"/>
              <a:chOff x="5405725" y="2141525"/>
              <a:chExt cx="1099600" cy="1099600"/>
            </a:xfrm>
          </p:grpSpPr>
          <p:sp>
            <p:nvSpPr>
              <p:cNvPr id="688" name="Google Shape;688;p11"/>
              <p:cNvSpPr/>
              <p:nvPr/>
            </p:nvSpPr>
            <p:spPr>
              <a:xfrm>
                <a:off x="5405725" y="2141525"/>
                <a:ext cx="1099600" cy="1099600"/>
              </a:xfrm>
              <a:custGeom>
                <a:rect b="b" l="l" r="r" t="t"/>
                <a:pathLst>
                  <a:path extrusionOk="0" h="43984" w="43984">
                    <a:moveTo>
                      <a:pt x="22003" y="457"/>
                    </a:moveTo>
                    <a:cubicBezTo>
                      <a:pt x="33922" y="457"/>
                      <a:pt x="43527" y="10111"/>
                      <a:pt x="43527" y="22038"/>
                    </a:cubicBezTo>
                    <a:cubicBezTo>
                      <a:pt x="43527" y="33922"/>
                      <a:pt x="33831" y="43619"/>
                      <a:pt x="21946" y="43619"/>
                    </a:cubicBezTo>
                    <a:cubicBezTo>
                      <a:pt x="10062" y="43619"/>
                      <a:pt x="365" y="33922"/>
                      <a:pt x="365" y="22038"/>
                    </a:cubicBezTo>
                    <a:cubicBezTo>
                      <a:pt x="365" y="10153"/>
                      <a:pt x="10062" y="457"/>
                      <a:pt x="21946" y="457"/>
                    </a:cubicBezTo>
                    <a:cubicBezTo>
                      <a:pt x="21965" y="457"/>
                      <a:pt x="21984" y="457"/>
                      <a:pt x="22003" y="457"/>
                    </a:cubicBezTo>
                    <a:close/>
                    <a:moveTo>
                      <a:pt x="21977" y="1"/>
                    </a:moveTo>
                    <a:cubicBezTo>
                      <a:pt x="9879" y="1"/>
                      <a:pt x="1" y="9879"/>
                      <a:pt x="1" y="22007"/>
                    </a:cubicBezTo>
                    <a:cubicBezTo>
                      <a:pt x="1" y="34105"/>
                      <a:pt x="9879" y="43983"/>
                      <a:pt x="21977" y="43983"/>
                    </a:cubicBezTo>
                    <a:cubicBezTo>
                      <a:pt x="34105" y="43983"/>
                      <a:pt x="43983" y="34105"/>
                      <a:pt x="43983" y="22007"/>
                    </a:cubicBezTo>
                    <a:cubicBezTo>
                      <a:pt x="43983" y="9879"/>
                      <a:pt x="34105" y="1"/>
                      <a:pt x="2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>
                <a:off x="5495400" y="2232725"/>
                <a:ext cx="919500" cy="919475"/>
              </a:xfrm>
              <a:custGeom>
                <a:rect b="b" l="l" r="r" t="t"/>
                <a:pathLst>
                  <a:path extrusionOk="0" h="36779" w="36780">
                    <a:moveTo>
                      <a:pt x="18359" y="1398"/>
                    </a:moveTo>
                    <a:cubicBezTo>
                      <a:pt x="27721" y="1398"/>
                      <a:pt x="35351" y="8997"/>
                      <a:pt x="35320" y="18359"/>
                    </a:cubicBezTo>
                    <a:cubicBezTo>
                      <a:pt x="35320" y="27691"/>
                      <a:pt x="27721" y="35290"/>
                      <a:pt x="18359" y="35290"/>
                    </a:cubicBezTo>
                    <a:cubicBezTo>
                      <a:pt x="9028" y="35290"/>
                      <a:pt x="1429" y="27691"/>
                      <a:pt x="1429" y="18359"/>
                    </a:cubicBezTo>
                    <a:cubicBezTo>
                      <a:pt x="1429" y="8997"/>
                      <a:pt x="9028" y="1398"/>
                      <a:pt x="18359" y="1398"/>
                    </a:cubicBezTo>
                    <a:close/>
                    <a:moveTo>
                      <a:pt x="18390" y="0"/>
                    </a:moveTo>
                    <a:cubicBezTo>
                      <a:pt x="8268" y="0"/>
                      <a:pt x="0" y="8237"/>
                      <a:pt x="0" y="18390"/>
                    </a:cubicBezTo>
                    <a:cubicBezTo>
                      <a:pt x="0" y="28542"/>
                      <a:pt x="8268" y="36779"/>
                      <a:pt x="18390" y="36779"/>
                    </a:cubicBezTo>
                    <a:cubicBezTo>
                      <a:pt x="28542" y="36779"/>
                      <a:pt x="36779" y="28481"/>
                      <a:pt x="36779" y="18390"/>
                    </a:cubicBezTo>
                    <a:cubicBezTo>
                      <a:pt x="36779" y="8237"/>
                      <a:pt x="28542" y="0"/>
                      <a:pt x="18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5585075" y="2321625"/>
                <a:ext cx="740150" cy="740150"/>
              </a:xfrm>
              <a:custGeom>
                <a:rect b="b" l="l" r="r" t="t"/>
                <a:pathLst>
                  <a:path extrusionOk="0" h="29606" w="29606">
                    <a:moveTo>
                      <a:pt x="14803" y="426"/>
                    </a:moveTo>
                    <a:cubicBezTo>
                      <a:pt x="22706" y="426"/>
                      <a:pt x="29180" y="6900"/>
                      <a:pt x="29180" y="14773"/>
                    </a:cubicBezTo>
                    <a:cubicBezTo>
                      <a:pt x="29180" y="22706"/>
                      <a:pt x="22767" y="29150"/>
                      <a:pt x="14803" y="29150"/>
                    </a:cubicBezTo>
                    <a:cubicBezTo>
                      <a:pt x="6900" y="29150"/>
                      <a:pt x="456" y="22736"/>
                      <a:pt x="456" y="14773"/>
                    </a:cubicBezTo>
                    <a:cubicBezTo>
                      <a:pt x="456" y="6900"/>
                      <a:pt x="6870" y="426"/>
                      <a:pt x="14803" y="426"/>
                    </a:cubicBezTo>
                    <a:close/>
                    <a:moveTo>
                      <a:pt x="14772" y="1"/>
                    </a:moveTo>
                    <a:cubicBezTo>
                      <a:pt x="6657" y="1"/>
                      <a:pt x="0" y="6688"/>
                      <a:pt x="0" y="14834"/>
                    </a:cubicBezTo>
                    <a:cubicBezTo>
                      <a:pt x="0" y="22949"/>
                      <a:pt x="6657" y="29606"/>
                      <a:pt x="14803" y="29606"/>
                    </a:cubicBezTo>
                    <a:cubicBezTo>
                      <a:pt x="22979" y="29606"/>
                      <a:pt x="29606" y="22919"/>
                      <a:pt x="29606" y="14773"/>
                    </a:cubicBezTo>
                    <a:cubicBezTo>
                      <a:pt x="29606" y="6657"/>
                      <a:pt x="22949" y="1"/>
                      <a:pt x="14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5675500" y="2411300"/>
                <a:ext cx="560050" cy="560050"/>
              </a:xfrm>
              <a:custGeom>
                <a:rect b="b" l="l" r="r" t="t"/>
                <a:pathLst>
                  <a:path extrusionOk="0" h="22402" w="22402">
                    <a:moveTo>
                      <a:pt x="11186" y="456"/>
                    </a:moveTo>
                    <a:cubicBezTo>
                      <a:pt x="17113" y="456"/>
                      <a:pt x="21976" y="5259"/>
                      <a:pt x="21976" y="11247"/>
                    </a:cubicBezTo>
                    <a:cubicBezTo>
                      <a:pt x="21976" y="17204"/>
                      <a:pt x="17113" y="22037"/>
                      <a:pt x="11186" y="22037"/>
                    </a:cubicBezTo>
                    <a:cubicBezTo>
                      <a:pt x="5228" y="22037"/>
                      <a:pt x="395" y="17204"/>
                      <a:pt x="395" y="11247"/>
                    </a:cubicBezTo>
                    <a:cubicBezTo>
                      <a:pt x="395" y="5289"/>
                      <a:pt x="5259" y="456"/>
                      <a:pt x="11186" y="456"/>
                    </a:cubicBezTo>
                    <a:close/>
                    <a:moveTo>
                      <a:pt x="11186" y="0"/>
                    </a:moveTo>
                    <a:cubicBezTo>
                      <a:pt x="5016" y="0"/>
                      <a:pt x="0" y="5015"/>
                      <a:pt x="0" y="11186"/>
                    </a:cubicBezTo>
                    <a:cubicBezTo>
                      <a:pt x="0" y="17387"/>
                      <a:pt x="5016" y="22402"/>
                      <a:pt x="11186" y="22402"/>
                    </a:cubicBezTo>
                    <a:cubicBezTo>
                      <a:pt x="17356" y="22402"/>
                      <a:pt x="22402" y="17387"/>
                      <a:pt x="22402" y="11186"/>
                    </a:cubicBezTo>
                    <a:cubicBezTo>
                      <a:pt x="22402" y="5015"/>
                      <a:pt x="17387" y="0"/>
                      <a:pt x="11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5765150" y="2502475"/>
                <a:ext cx="379975" cy="379975"/>
              </a:xfrm>
              <a:custGeom>
                <a:rect b="b" l="l" r="r" t="t"/>
                <a:pathLst>
                  <a:path extrusionOk="0" h="15199" w="15199">
                    <a:moveTo>
                      <a:pt x="7600" y="365"/>
                    </a:moveTo>
                    <a:cubicBezTo>
                      <a:pt x="11551" y="365"/>
                      <a:pt x="14804" y="3618"/>
                      <a:pt x="14804" y="7569"/>
                    </a:cubicBezTo>
                    <a:cubicBezTo>
                      <a:pt x="14804" y="11521"/>
                      <a:pt x="11551" y="14743"/>
                      <a:pt x="7600" y="14743"/>
                    </a:cubicBezTo>
                    <a:cubicBezTo>
                      <a:pt x="3648" y="14743"/>
                      <a:pt x="426" y="11521"/>
                      <a:pt x="426" y="7569"/>
                    </a:cubicBezTo>
                    <a:cubicBezTo>
                      <a:pt x="426" y="3618"/>
                      <a:pt x="3648" y="365"/>
                      <a:pt x="7600" y="365"/>
                    </a:cubicBezTo>
                    <a:close/>
                    <a:moveTo>
                      <a:pt x="7600" y="1"/>
                    </a:moveTo>
                    <a:cubicBezTo>
                      <a:pt x="3436" y="1"/>
                      <a:pt x="1" y="3405"/>
                      <a:pt x="1" y="7600"/>
                    </a:cubicBezTo>
                    <a:cubicBezTo>
                      <a:pt x="1" y="11764"/>
                      <a:pt x="3436" y="15199"/>
                      <a:pt x="7600" y="15199"/>
                    </a:cubicBezTo>
                    <a:cubicBezTo>
                      <a:pt x="11794" y="15138"/>
                      <a:pt x="15199" y="11764"/>
                      <a:pt x="15199" y="7600"/>
                    </a:cubicBezTo>
                    <a:cubicBezTo>
                      <a:pt x="15199" y="3405"/>
                      <a:pt x="11794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5854825" y="2591375"/>
                <a:ext cx="200650" cy="200650"/>
              </a:xfrm>
              <a:custGeom>
                <a:rect b="b" l="l" r="r" t="t"/>
                <a:pathLst>
                  <a:path extrusionOk="0" h="8026" w="8026">
                    <a:moveTo>
                      <a:pt x="4013" y="427"/>
                    </a:moveTo>
                    <a:cubicBezTo>
                      <a:pt x="5989" y="427"/>
                      <a:pt x="7600" y="2037"/>
                      <a:pt x="7600" y="4013"/>
                    </a:cubicBezTo>
                    <a:cubicBezTo>
                      <a:pt x="7600" y="5989"/>
                      <a:pt x="5989" y="7569"/>
                      <a:pt x="4013" y="7569"/>
                    </a:cubicBezTo>
                    <a:cubicBezTo>
                      <a:pt x="2037" y="7569"/>
                      <a:pt x="457" y="5989"/>
                      <a:pt x="457" y="4013"/>
                    </a:cubicBezTo>
                    <a:cubicBezTo>
                      <a:pt x="457" y="2037"/>
                      <a:pt x="2037" y="427"/>
                      <a:pt x="4013" y="427"/>
                    </a:cubicBezTo>
                    <a:close/>
                    <a:moveTo>
                      <a:pt x="3982" y="1"/>
                    </a:moveTo>
                    <a:cubicBezTo>
                      <a:pt x="1794" y="1"/>
                      <a:pt x="1" y="1825"/>
                      <a:pt x="1" y="4044"/>
                    </a:cubicBezTo>
                    <a:cubicBezTo>
                      <a:pt x="1" y="6232"/>
                      <a:pt x="1824" y="8025"/>
                      <a:pt x="4013" y="8025"/>
                    </a:cubicBezTo>
                    <a:cubicBezTo>
                      <a:pt x="6232" y="8025"/>
                      <a:pt x="8025" y="6202"/>
                      <a:pt x="8025" y="4013"/>
                    </a:cubicBezTo>
                    <a:cubicBezTo>
                      <a:pt x="8025" y="179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1"/>
            <p:cNvGrpSpPr/>
            <p:nvPr/>
          </p:nvGrpSpPr>
          <p:grpSpPr>
            <a:xfrm>
              <a:off x="8776689" y="261025"/>
              <a:ext cx="34225" cy="1129225"/>
              <a:chOff x="7306225" y="982700"/>
              <a:chExt cx="34225" cy="1129225"/>
            </a:xfrm>
          </p:grpSpPr>
          <p:sp>
            <p:nvSpPr>
              <p:cNvPr id="695" name="Google Shape;695;p11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3" name="Google Shape;703;p11"/>
            <p:cNvSpPr/>
            <p:nvPr/>
          </p:nvSpPr>
          <p:spPr>
            <a:xfrm>
              <a:off x="-415200" y="-160975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11"/>
            <p:cNvGrpSpPr/>
            <p:nvPr/>
          </p:nvGrpSpPr>
          <p:grpSpPr>
            <a:xfrm>
              <a:off x="0" y="4010100"/>
              <a:ext cx="1277425" cy="569175"/>
              <a:chOff x="4282600" y="755500"/>
              <a:chExt cx="1277425" cy="569175"/>
            </a:xfrm>
          </p:grpSpPr>
          <p:sp>
            <p:nvSpPr>
              <p:cNvPr id="705" name="Google Shape;705;p11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1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0" name="Google Shape;750;p11"/>
            <p:cNvSpPr/>
            <p:nvPr/>
          </p:nvSpPr>
          <p:spPr>
            <a:xfrm>
              <a:off x="1210500" y="4321927"/>
              <a:ext cx="459428" cy="403531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118325" y="3416275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11"/>
            <p:cNvGrpSpPr/>
            <p:nvPr/>
          </p:nvGrpSpPr>
          <p:grpSpPr>
            <a:xfrm>
              <a:off x="7901289" y="1650275"/>
              <a:ext cx="404300" cy="403525"/>
              <a:chOff x="6430825" y="1762350"/>
              <a:chExt cx="404300" cy="403525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11"/>
            <p:cNvGrpSpPr/>
            <p:nvPr/>
          </p:nvGrpSpPr>
          <p:grpSpPr>
            <a:xfrm rot="5400000">
              <a:off x="7184575" y="-703175"/>
              <a:ext cx="304750" cy="2174075"/>
              <a:chOff x="6321425" y="110475"/>
              <a:chExt cx="304750" cy="2174075"/>
            </a:xfrm>
          </p:grpSpPr>
          <p:sp>
            <p:nvSpPr>
              <p:cNvPr id="759" name="Google Shape;759;p11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1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1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1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1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1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/>
          <p:nvPr/>
        </p:nvSpPr>
        <p:spPr>
          <a:xfrm>
            <a:off x="8325475" y="4184325"/>
            <a:ext cx="967350" cy="1707650"/>
          </a:xfrm>
          <a:custGeom>
            <a:rect b="b" l="l" r="r" t="t"/>
            <a:pathLst>
              <a:path extrusionOk="0" h="68306" w="38694">
                <a:moveTo>
                  <a:pt x="34744" y="1"/>
                </a:moveTo>
                <a:cubicBezTo>
                  <a:pt x="34551" y="1"/>
                  <a:pt x="34358" y="2"/>
                  <a:pt x="34165" y="6"/>
                </a:cubicBezTo>
                <a:cubicBezTo>
                  <a:pt x="15320" y="6"/>
                  <a:pt x="0" y="15265"/>
                  <a:pt x="0" y="34171"/>
                </a:cubicBezTo>
                <a:cubicBezTo>
                  <a:pt x="0" y="53016"/>
                  <a:pt x="15289" y="68305"/>
                  <a:pt x="34165" y="68305"/>
                </a:cubicBezTo>
                <a:cubicBezTo>
                  <a:pt x="35685" y="68305"/>
                  <a:pt x="37205" y="68214"/>
                  <a:pt x="38694" y="68001"/>
                </a:cubicBezTo>
                <a:lnTo>
                  <a:pt x="38694" y="250"/>
                </a:lnTo>
                <a:cubicBezTo>
                  <a:pt x="37394" y="90"/>
                  <a:pt x="36070" y="1"/>
                  <a:pt x="347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3"/>
          <p:cNvSpPr/>
          <p:nvPr/>
        </p:nvSpPr>
        <p:spPr>
          <a:xfrm>
            <a:off x="8035200" y="4478550"/>
            <a:ext cx="693025" cy="193800"/>
          </a:xfrm>
          <a:custGeom>
            <a:rect b="b" l="l" r="r" t="t"/>
            <a:pathLst>
              <a:path extrusionOk="0" h="7752" w="27721">
                <a:moveTo>
                  <a:pt x="0" y="0"/>
                </a:moveTo>
                <a:lnTo>
                  <a:pt x="0" y="7751"/>
                </a:lnTo>
                <a:lnTo>
                  <a:pt x="27721" y="7751"/>
                </a:lnTo>
                <a:lnTo>
                  <a:pt x="2772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4" name="Google Shape;774;p13"/>
          <p:cNvGrpSpPr/>
          <p:nvPr/>
        </p:nvGrpSpPr>
        <p:grpSpPr>
          <a:xfrm>
            <a:off x="-73200" y="4478550"/>
            <a:ext cx="1966625" cy="347300"/>
            <a:chOff x="1697875" y="314875"/>
            <a:chExt cx="1966625" cy="347300"/>
          </a:xfrm>
        </p:grpSpPr>
        <p:sp>
          <p:nvSpPr>
            <p:cNvPr id="775" name="Google Shape;775;p13"/>
            <p:cNvSpPr/>
            <p:nvPr/>
          </p:nvSpPr>
          <p:spPr>
            <a:xfrm>
              <a:off x="1697875" y="627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1697875" y="3148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697875" y="4714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846050" y="627950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1846050" y="314875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1846050" y="471425"/>
              <a:ext cx="35725" cy="34200"/>
            </a:xfrm>
            <a:custGeom>
              <a:rect b="b" l="l" r="r" t="t"/>
              <a:pathLst>
                <a:path extrusionOk="0" h="1368" w="1429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9957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994225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19957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2143925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2143925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2143925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22928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291350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22928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24410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24418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24410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25899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2589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2589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2738150" y="627950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2738150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2738150" y="471425"/>
              <a:ext cx="35000" cy="34200"/>
            </a:xfrm>
            <a:custGeom>
              <a:rect b="b" l="l" r="r" t="t"/>
              <a:pathLst>
                <a:path extrusionOk="0" h="1368" w="140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2887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2887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87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3035275" y="627950"/>
              <a:ext cx="35750" cy="34225"/>
            </a:xfrm>
            <a:custGeom>
              <a:rect b="b" l="l" r="r" t="t"/>
              <a:pathLst>
                <a:path extrusionOk="0" h="1369" w="143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3036025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3035275" y="471425"/>
              <a:ext cx="35750" cy="34200"/>
            </a:xfrm>
            <a:custGeom>
              <a:rect b="b" l="l" r="r" t="t"/>
              <a:pathLst>
                <a:path extrusionOk="0" h="1368" w="143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184975" y="627950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3184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3184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33331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3333150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33331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3482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3482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3482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36302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36302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36302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13"/>
          <p:cNvSpPr txBox="1"/>
          <p:nvPr>
            <p:ph idx="1" type="subTitle"/>
          </p:nvPr>
        </p:nvSpPr>
        <p:spPr>
          <a:xfrm>
            <a:off x="1894810" y="2126800"/>
            <a:ext cx="2445300" cy="40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8" name="Google Shape;818;p13"/>
          <p:cNvSpPr txBox="1"/>
          <p:nvPr>
            <p:ph idx="2" type="subTitle"/>
          </p:nvPr>
        </p:nvSpPr>
        <p:spPr>
          <a:xfrm>
            <a:off x="1893435" y="2475475"/>
            <a:ext cx="2445300" cy="62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3"/>
          <p:cNvSpPr txBox="1"/>
          <p:nvPr>
            <p:ph hasCustomPrompt="1" type="title"/>
          </p:nvPr>
        </p:nvSpPr>
        <p:spPr>
          <a:xfrm>
            <a:off x="840660" y="2322338"/>
            <a:ext cx="969300" cy="55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0" name="Google Shape;820;p13"/>
          <p:cNvSpPr txBox="1"/>
          <p:nvPr>
            <p:ph idx="3" type="subTitle"/>
          </p:nvPr>
        </p:nvSpPr>
        <p:spPr>
          <a:xfrm>
            <a:off x="1893435" y="3326025"/>
            <a:ext cx="2445300" cy="40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1" name="Google Shape;821;p13"/>
          <p:cNvSpPr txBox="1"/>
          <p:nvPr>
            <p:ph idx="4" type="subTitle"/>
          </p:nvPr>
        </p:nvSpPr>
        <p:spPr>
          <a:xfrm>
            <a:off x="1893431" y="3673109"/>
            <a:ext cx="2445300" cy="62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3"/>
          <p:cNvSpPr txBox="1"/>
          <p:nvPr>
            <p:ph hasCustomPrompt="1" idx="5" type="title"/>
          </p:nvPr>
        </p:nvSpPr>
        <p:spPr>
          <a:xfrm>
            <a:off x="840660" y="3522253"/>
            <a:ext cx="969300" cy="55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13"/>
          <p:cNvSpPr txBox="1"/>
          <p:nvPr>
            <p:ph idx="6" type="subTitle"/>
          </p:nvPr>
        </p:nvSpPr>
        <p:spPr>
          <a:xfrm>
            <a:off x="5784560" y="2126800"/>
            <a:ext cx="2445300" cy="40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4" name="Google Shape;824;p13"/>
          <p:cNvSpPr txBox="1"/>
          <p:nvPr>
            <p:ph idx="7" type="subTitle"/>
          </p:nvPr>
        </p:nvSpPr>
        <p:spPr>
          <a:xfrm>
            <a:off x="5783185" y="2475475"/>
            <a:ext cx="2445300" cy="62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13"/>
          <p:cNvSpPr txBox="1"/>
          <p:nvPr>
            <p:ph hasCustomPrompt="1" idx="8" type="title"/>
          </p:nvPr>
        </p:nvSpPr>
        <p:spPr>
          <a:xfrm>
            <a:off x="4813911" y="2319159"/>
            <a:ext cx="969300" cy="55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13"/>
          <p:cNvSpPr txBox="1"/>
          <p:nvPr>
            <p:ph idx="9" type="subTitle"/>
          </p:nvPr>
        </p:nvSpPr>
        <p:spPr>
          <a:xfrm>
            <a:off x="5784560" y="3326025"/>
            <a:ext cx="2445300" cy="40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7" name="Google Shape;827;p13"/>
          <p:cNvSpPr txBox="1"/>
          <p:nvPr>
            <p:ph idx="13" type="subTitle"/>
          </p:nvPr>
        </p:nvSpPr>
        <p:spPr>
          <a:xfrm>
            <a:off x="5784635" y="3673100"/>
            <a:ext cx="2445300" cy="62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13"/>
          <p:cNvSpPr txBox="1"/>
          <p:nvPr>
            <p:ph hasCustomPrompt="1" idx="14" type="title"/>
          </p:nvPr>
        </p:nvSpPr>
        <p:spPr>
          <a:xfrm>
            <a:off x="4813911" y="3522253"/>
            <a:ext cx="969300" cy="55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9" name="Google Shape;829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1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14"/>
          <p:cNvGrpSpPr/>
          <p:nvPr/>
        </p:nvGrpSpPr>
        <p:grpSpPr>
          <a:xfrm>
            <a:off x="-6347" y="-671361"/>
            <a:ext cx="10251878" cy="5814782"/>
            <a:chOff x="-6347" y="-671361"/>
            <a:chExt cx="10251878" cy="5814782"/>
          </a:xfrm>
        </p:grpSpPr>
        <p:sp>
          <p:nvSpPr>
            <p:cNvPr id="832" name="Google Shape;832;p14"/>
            <p:cNvSpPr/>
            <p:nvPr/>
          </p:nvSpPr>
          <p:spPr>
            <a:xfrm flipH="1" rot="10800000">
              <a:off x="6905926" y="-671361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flipH="1">
              <a:off x="8" y="1939310"/>
              <a:ext cx="1174266" cy="2072916"/>
            </a:xfrm>
            <a:custGeom>
              <a:rect b="b" l="l" r="r" t="t"/>
              <a:pathLst>
                <a:path extrusionOk="0" h="68306" w="38694">
                  <a:moveTo>
                    <a:pt x="34744" y="1"/>
                  </a:moveTo>
                  <a:cubicBezTo>
                    <a:pt x="34551" y="1"/>
                    <a:pt x="34358" y="2"/>
                    <a:pt x="34165" y="6"/>
                  </a:cubicBezTo>
                  <a:cubicBezTo>
                    <a:pt x="15320" y="6"/>
                    <a:pt x="0" y="15265"/>
                    <a:pt x="0" y="34171"/>
                  </a:cubicBezTo>
                  <a:cubicBezTo>
                    <a:pt x="0" y="53016"/>
                    <a:pt x="15289" y="68305"/>
                    <a:pt x="34165" y="68305"/>
                  </a:cubicBezTo>
                  <a:cubicBezTo>
                    <a:pt x="35685" y="68305"/>
                    <a:pt x="37205" y="68214"/>
                    <a:pt x="38694" y="68001"/>
                  </a:cubicBezTo>
                  <a:lnTo>
                    <a:pt x="38694" y="250"/>
                  </a:lnTo>
                  <a:cubicBezTo>
                    <a:pt x="37394" y="90"/>
                    <a:pt x="36070" y="1"/>
                    <a:pt x="34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flipH="1">
              <a:off x="-6347" y="2838225"/>
              <a:ext cx="2297822" cy="2305196"/>
            </a:xfrm>
            <a:custGeom>
              <a:rect b="b" l="l" r="r" t="t"/>
              <a:pathLst>
                <a:path extrusionOk="0" h="75960" w="75717">
                  <a:moveTo>
                    <a:pt x="75716" y="0"/>
                  </a:moveTo>
                  <a:lnTo>
                    <a:pt x="0" y="75959"/>
                  </a:lnTo>
                  <a:lnTo>
                    <a:pt x="75230" y="75959"/>
                  </a:lnTo>
                  <a:lnTo>
                    <a:pt x="75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flipH="1">
              <a:off x="805787" y="3285381"/>
              <a:ext cx="841263" cy="235254"/>
            </a:xfrm>
            <a:custGeom>
              <a:rect b="b" l="l" r="r" t="t"/>
              <a:pathLst>
                <a:path extrusionOk="0" h="7752" w="27721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6" name="Google Shape;836;p14"/>
            <p:cNvGrpSpPr/>
            <p:nvPr/>
          </p:nvGrpSpPr>
          <p:grpSpPr>
            <a:xfrm rot="5400000">
              <a:off x="7555650" y="3284225"/>
              <a:ext cx="304750" cy="2174075"/>
              <a:chOff x="6321425" y="110475"/>
              <a:chExt cx="304750" cy="2174075"/>
            </a:xfrm>
          </p:grpSpPr>
          <p:sp>
            <p:nvSpPr>
              <p:cNvPr id="837" name="Google Shape;837;p14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4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4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4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4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4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4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4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4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4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4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8" name="Google Shape;848;p14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849" name="Google Shape;849;p14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4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4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4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4" name="Google Shape;854;p14"/>
            <p:cNvSpPr/>
            <p:nvPr/>
          </p:nvSpPr>
          <p:spPr>
            <a:xfrm flipH="1" rot="10800000">
              <a:off x="7496954" y="647467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5" name="Google Shape;855;p14"/>
            <p:cNvGrpSpPr/>
            <p:nvPr/>
          </p:nvGrpSpPr>
          <p:grpSpPr>
            <a:xfrm>
              <a:off x="7866563" y="837775"/>
              <a:ext cx="1277425" cy="569175"/>
              <a:chOff x="4282600" y="755500"/>
              <a:chExt cx="1277425" cy="569175"/>
            </a:xfrm>
          </p:grpSpPr>
          <p:sp>
            <p:nvSpPr>
              <p:cNvPr id="856" name="Google Shape;856;p14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4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4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4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4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4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4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4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4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4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4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4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4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4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4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4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1" name="Google Shape;901;p14"/>
          <p:cNvSpPr txBox="1"/>
          <p:nvPr>
            <p:ph type="title"/>
          </p:nvPr>
        </p:nvSpPr>
        <p:spPr>
          <a:xfrm>
            <a:off x="2642400" y="3106350"/>
            <a:ext cx="3859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2" name="Google Shape;902;p14"/>
          <p:cNvSpPr txBox="1"/>
          <p:nvPr>
            <p:ph idx="1" type="subTitle"/>
          </p:nvPr>
        </p:nvSpPr>
        <p:spPr>
          <a:xfrm>
            <a:off x="2015250" y="1548309"/>
            <a:ext cx="5113500" cy="162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bg>
      <p:bgPr>
        <a:solidFill>
          <a:schemeClr val="lt1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5"/>
          <p:cNvSpPr txBox="1"/>
          <p:nvPr>
            <p:ph idx="1" type="subTitle"/>
          </p:nvPr>
        </p:nvSpPr>
        <p:spPr>
          <a:xfrm>
            <a:off x="832875" y="2649925"/>
            <a:ext cx="34398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EF39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5"/>
          <p:cNvSpPr txBox="1"/>
          <p:nvPr>
            <p:ph type="title"/>
          </p:nvPr>
        </p:nvSpPr>
        <p:spPr>
          <a:xfrm>
            <a:off x="720000" y="1367475"/>
            <a:ext cx="4131900" cy="10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06" name="Google Shape;906;p15"/>
          <p:cNvGrpSpPr/>
          <p:nvPr/>
        </p:nvGrpSpPr>
        <p:grpSpPr>
          <a:xfrm>
            <a:off x="125975" y="103200"/>
            <a:ext cx="8812550" cy="5127225"/>
            <a:chOff x="125975" y="103200"/>
            <a:chExt cx="8812550" cy="5127225"/>
          </a:xfrm>
        </p:grpSpPr>
        <p:sp>
          <p:nvSpPr>
            <p:cNvPr id="907" name="Google Shape;907;p15"/>
            <p:cNvSpPr/>
            <p:nvPr/>
          </p:nvSpPr>
          <p:spPr>
            <a:xfrm>
              <a:off x="5813050" y="3946175"/>
              <a:ext cx="2746275" cy="183175"/>
            </a:xfrm>
            <a:custGeom>
              <a:rect b="b" l="l" r="r" t="t"/>
              <a:pathLst>
                <a:path extrusionOk="0" h="7327" w="109851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6680100" y="1536000"/>
              <a:ext cx="2258425" cy="2057625"/>
            </a:xfrm>
            <a:custGeom>
              <a:rect b="b" l="l" r="r" t="t"/>
              <a:pathLst>
                <a:path extrusionOk="0" h="82305" w="90337">
                  <a:moveTo>
                    <a:pt x="45180" y="1"/>
                  </a:moveTo>
                  <a:cubicBezTo>
                    <a:pt x="34651" y="1"/>
                    <a:pt x="24119" y="4020"/>
                    <a:pt x="16080" y="12060"/>
                  </a:cubicBezTo>
                  <a:cubicBezTo>
                    <a:pt x="0" y="28139"/>
                    <a:pt x="0" y="54188"/>
                    <a:pt x="16080" y="70268"/>
                  </a:cubicBezTo>
                  <a:cubicBezTo>
                    <a:pt x="24119" y="78292"/>
                    <a:pt x="34651" y="82304"/>
                    <a:pt x="45180" y="82304"/>
                  </a:cubicBezTo>
                  <a:cubicBezTo>
                    <a:pt x="55708" y="82304"/>
                    <a:pt x="66233" y="78292"/>
                    <a:pt x="74257" y="70268"/>
                  </a:cubicBezTo>
                  <a:cubicBezTo>
                    <a:pt x="90336" y="54188"/>
                    <a:pt x="90336" y="28139"/>
                    <a:pt x="74257" y="12060"/>
                  </a:cubicBezTo>
                  <a:cubicBezTo>
                    <a:pt x="66233" y="4020"/>
                    <a:pt x="55708" y="1"/>
                    <a:pt x="45180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15"/>
            <p:cNvGrpSpPr/>
            <p:nvPr/>
          </p:nvGrpSpPr>
          <p:grpSpPr>
            <a:xfrm>
              <a:off x="6321425" y="2520625"/>
              <a:ext cx="304750" cy="2174075"/>
              <a:chOff x="6321425" y="2520625"/>
              <a:chExt cx="304750" cy="2174075"/>
            </a:xfrm>
          </p:grpSpPr>
          <p:sp>
            <p:nvSpPr>
              <p:cNvPr id="910" name="Google Shape;910;p15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5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5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5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5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5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5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5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5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5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5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1" name="Google Shape;921;p15"/>
            <p:cNvSpPr/>
            <p:nvPr/>
          </p:nvSpPr>
          <p:spPr>
            <a:xfrm>
              <a:off x="5818375" y="4190100"/>
              <a:ext cx="244700" cy="244725"/>
            </a:xfrm>
            <a:custGeom>
              <a:rect b="b" l="l" r="r" t="t"/>
              <a:pathLst>
                <a:path extrusionOk="0" h="9789" w="9788">
                  <a:moveTo>
                    <a:pt x="1" y="1"/>
                  </a:moveTo>
                  <a:lnTo>
                    <a:pt x="1" y="9788"/>
                  </a:lnTo>
                  <a:lnTo>
                    <a:pt x="9788" y="9788"/>
                  </a:lnTo>
                  <a:lnTo>
                    <a:pt x="9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2" name="Google Shape;922;p15"/>
            <p:cNvGrpSpPr/>
            <p:nvPr/>
          </p:nvGrpSpPr>
          <p:grpSpPr>
            <a:xfrm>
              <a:off x="7496975" y="3413500"/>
              <a:ext cx="386050" cy="1668750"/>
              <a:chOff x="7496975" y="3413500"/>
              <a:chExt cx="386050" cy="1668750"/>
            </a:xfrm>
          </p:grpSpPr>
          <p:sp>
            <p:nvSpPr>
              <p:cNvPr id="923" name="Google Shape;923;p15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5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5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5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5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5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5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5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5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5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5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5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5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5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5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5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5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5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5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5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5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5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5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5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0" name="Google Shape;950;p15"/>
            <p:cNvSpPr/>
            <p:nvPr/>
          </p:nvSpPr>
          <p:spPr>
            <a:xfrm>
              <a:off x="8082850" y="4484200"/>
              <a:ext cx="747000" cy="746225"/>
            </a:xfrm>
            <a:custGeom>
              <a:rect b="b" l="l" r="r" t="t"/>
              <a:pathLst>
                <a:path extrusionOk="0" h="29849" w="2988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1" name="Google Shape;951;p15"/>
            <p:cNvGrpSpPr/>
            <p:nvPr/>
          </p:nvGrpSpPr>
          <p:grpSpPr>
            <a:xfrm>
              <a:off x="211450" y="3103175"/>
              <a:ext cx="235575" cy="2040325"/>
              <a:chOff x="211450" y="3103175"/>
              <a:chExt cx="235575" cy="2040325"/>
            </a:xfrm>
          </p:grpSpPr>
          <p:sp>
            <p:nvSpPr>
              <p:cNvPr id="952" name="Google Shape;952;p15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5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rect b="b" l="l" r="r" t="t"/>
                <a:pathLst>
                  <a:path extrusionOk="0" fill="none" h="81613" w="2433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5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5" name="Google Shape;955;p15"/>
            <p:cNvSpPr/>
            <p:nvPr/>
          </p:nvSpPr>
          <p:spPr>
            <a:xfrm>
              <a:off x="470200" y="103200"/>
              <a:ext cx="648200" cy="647450"/>
            </a:xfrm>
            <a:custGeom>
              <a:rect b="b" l="l" r="r" t="t"/>
              <a:pathLst>
                <a:path extrusionOk="0" h="25898" w="25928">
                  <a:moveTo>
                    <a:pt x="0" y="1"/>
                  </a:moveTo>
                  <a:lnTo>
                    <a:pt x="25928" y="25898"/>
                  </a:lnTo>
                  <a:lnTo>
                    <a:pt x="25928" y="1"/>
                  </a:ln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280975" y="369925"/>
              <a:ext cx="457500" cy="456725"/>
            </a:xfrm>
            <a:custGeom>
              <a:rect b="b" l="l" r="r" t="t"/>
              <a:pathLst>
                <a:path extrusionOk="0" h="18269" w="18300">
                  <a:moveTo>
                    <a:pt x="1" y="1"/>
                  </a:moveTo>
                  <a:lnTo>
                    <a:pt x="18299" y="18268"/>
                  </a:lnTo>
                  <a:lnTo>
                    <a:pt x="18299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125975" y="931475"/>
              <a:ext cx="525100" cy="525125"/>
            </a:xfrm>
            <a:custGeom>
              <a:rect b="b" l="l" r="r" t="t"/>
              <a:pathLst>
                <a:path extrusionOk="0" h="21005" w="21004">
                  <a:moveTo>
                    <a:pt x="0" y="1"/>
                  </a:moveTo>
                  <a:lnTo>
                    <a:pt x="0" y="21004"/>
                  </a:lnTo>
                  <a:lnTo>
                    <a:pt x="21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6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16"/>
          <p:cNvGrpSpPr/>
          <p:nvPr/>
        </p:nvGrpSpPr>
        <p:grpSpPr>
          <a:xfrm>
            <a:off x="-1246762" y="-26850"/>
            <a:ext cx="10390813" cy="4909317"/>
            <a:chOff x="-1246762" y="-26850"/>
            <a:chExt cx="10390813" cy="4909317"/>
          </a:xfrm>
        </p:grpSpPr>
        <p:sp>
          <p:nvSpPr>
            <p:cNvPr id="960" name="Google Shape;960;p16"/>
            <p:cNvSpPr/>
            <p:nvPr/>
          </p:nvSpPr>
          <p:spPr>
            <a:xfrm>
              <a:off x="-8950" y="-26850"/>
              <a:ext cx="9153000" cy="248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 flipH="1">
              <a:off x="-1246762" y="1656076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2" name="Google Shape;962;p16"/>
            <p:cNvGrpSpPr/>
            <p:nvPr/>
          </p:nvGrpSpPr>
          <p:grpSpPr>
            <a:xfrm flipH="1">
              <a:off x="293698" y="2992609"/>
              <a:ext cx="1913791" cy="1889858"/>
              <a:chOff x="5041750" y="1823125"/>
              <a:chExt cx="2247025" cy="2218925"/>
            </a:xfrm>
          </p:grpSpPr>
          <p:sp>
            <p:nvSpPr>
              <p:cNvPr id="963" name="Google Shape;963;p16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0" name="Google Shape;970;p16"/>
            <p:cNvGrpSpPr/>
            <p:nvPr/>
          </p:nvGrpSpPr>
          <p:grpSpPr>
            <a:xfrm flipH="1">
              <a:off x="796672" y="2847047"/>
              <a:ext cx="344342" cy="343682"/>
              <a:chOff x="6430825" y="1762350"/>
              <a:chExt cx="404300" cy="403525"/>
            </a:xfrm>
          </p:grpSpPr>
          <p:sp>
            <p:nvSpPr>
              <p:cNvPr id="971" name="Google Shape;971;p16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16"/>
            <p:cNvSpPr/>
            <p:nvPr/>
          </p:nvSpPr>
          <p:spPr>
            <a:xfrm flipH="1">
              <a:off x="6630806" y="3006775"/>
              <a:ext cx="2028950" cy="1780750"/>
            </a:xfrm>
            <a:custGeom>
              <a:rect b="b" l="l" r="r" t="t"/>
              <a:pathLst>
                <a:path extrusionOk="0" h="71230" w="81158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 flipH="1">
              <a:off x="7547231" y="2996375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 flipH="1">
              <a:off x="7603481" y="3273500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9" name="Google Shape;979;p16"/>
            <p:cNvGrpSpPr/>
            <p:nvPr/>
          </p:nvGrpSpPr>
          <p:grpSpPr>
            <a:xfrm flipH="1">
              <a:off x="906776" y="3342388"/>
              <a:ext cx="997279" cy="877401"/>
              <a:chOff x="2547775" y="1026125"/>
              <a:chExt cx="1218125" cy="1071700"/>
            </a:xfrm>
          </p:grpSpPr>
          <p:sp>
            <p:nvSpPr>
              <p:cNvPr id="980" name="Google Shape;980;p16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16"/>
            <p:cNvGrpSpPr/>
            <p:nvPr/>
          </p:nvGrpSpPr>
          <p:grpSpPr>
            <a:xfrm>
              <a:off x="-44650" y="422213"/>
              <a:ext cx="2040325" cy="508585"/>
              <a:chOff x="-44650" y="422213"/>
              <a:chExt cx="2040325" cy="508585"/>
            </a:xfrm>
          </p:grpSpPr>
          <p:grpSp>
            <p:nvGrpSpPr>
              <p:cNvPr id="983" name="Google Shape;983;p16"/>
              <p:cNvGrpSpPr/>
              <p:nvPr/>
            </p:nvGrpSpPr>
            <p:grpSpPr>
              <a:xfrm rot="5400000">
                <a:off x="857725" y="-480162"/>
                <a:ext cx="235575" cy="2040325"/>
                <a:chOff x="211450" y="3103175"/>
                <a:chExt cx="235575" cy="2040325"/>
              </a:xfrm>
            </p:grpSpPr>
            <p:sp>
              <p:nvSpPr>
                <p:cNvPr id="984" name="Google Shape;984;p16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16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rect b="b" l="l" r="r" t="t"/>
                  <a:pathLst>
                    <a:path extrusionOk="0" fill="none" h="81613" w="2433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16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7" name="Google Shape;987;p16"/>
              <p:cNvGrpSpPr/>
              <p:nvPr/>
            </p:nvGrpSpPr>
            <p:grpSpPr>
              <a:xfrm rot="5400000">
                <a:off x="857725" y="-207152"/>
                <a:ext cx="235575" cy="2040325"/>
                <a:chOff x="211450" y="3103175"/>
                <a:chExt cx="235575" cy="2040325"/>
              </a:xfrm>
            </p:grpSpPr>
            <p:sp>
              <p:nvSpPr>
                <p:cNvPr id="988" name="Google Shape;988;p16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16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rect b="b" l="l" r="r" t="t"/>
                  <a:pathLst>
                    <a:path extrusionOk="0" fill="none" h="81613" w="2433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16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91" name="Google Shape;991;p16"/>
            <p:cNvSpPr/>
            <p:nvPr/>
          </p:nvSpPr>
          <p:spPr>
            <a:xfrm>
              <a:off x="5778275" y="545225"/>
              <a:ext cx="2746275" cy="183175"/>
            </a:xfrm>
            <a:custGeom>
              <a:rect b="b" l="l" r="r" t="t"/>
              <a:pathLst>
                <a:path extrusionOk="0" h="7327" w="109851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5783600" y="789150"/>
              <a:ext cx="244700" cy="244725"/>
            </a:xfrm>
            <a:custGeom>
              <a:rect b="b" l="l" r="r" t="t"/>
              <a:pathLst>
                <a:path extrusionOk="0" h="9789" w="9788">
                  <a:moveTo>
                    <a:pt x="1" y="1"/>
                  </a:moveTo>
                  <a:lnTo>
                    <a:pt x="1" y="9788"/>
                  </a:lnTo>
                  <a:lnTo>
                    <a:pt x="9788" y="9788"/>
                  </a:lnTo>
                  <a:lnTo>
                    <a:pt x="9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16"/>
            <p:cNvGrpSpPr/>
            <p:nvPr/>
          </p:nvGrpSpPr>
          <p:grpSpPr>
            <a:xfrm>
              <a:off x="7462200" y="12550"/>
              <a:ext cx="386050" cy="1668750"/>
              <a:chOff x="7496975" y="3413500"/>
              <a:chExt cx="386050" cy="1668750"/>
            </a:xfrm>
          </p:grpSpPr>
          <p:sp>
            <p:nvSpPr>
              <p:cNvPr id="994" name="Google Shape;994;p16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1" name="Google Shape;1021;p16"/>
            <p:cNvSpPr/>
            <p:nvPr/>
          </p:nvSpPr>
          <p:spPr>
            <a:xfrm>
              <a:off x="8048075" y="1083250"/>
              <a:ext cx="747000" cy="746225"/>
            </a:xfrm>
            <a:custGeom>
              <a:rect b="b" l="l" r="r" t="t"/>
              <a:pathLst>
                <a:path extrusionOk="0" h="29849" w="2988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16"/>
          <p:cNvSpPr txBox="1"/>
          <p:nvPr>
            <p:ph type="title"/>
          </p:nvPr>
        </p:nvSpPr>
        <p:spPr>
          <a:xfrm>
            <a:off x="2751831" y="2550140"/>
            <a:ext cx="3640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3" name="Google Shape;1023;p16"/>
          <p:cNvSpPr txBox="1"/>
          <p:nvPr>
            <p:ph hasCustomPrompt="1" idx="2" type="title"/>
          </p:nvPr>
        </p:nvSpPr>
        <p:spPr>
          <a:xfrm>
            <a:off x="3977700" y="1210051"/>
            <a:ext cx="11886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4" name="Google Shape;1024;p16"/>
          <p:cNvSpPr txBox="1"/>
          <p:nvPr>
            <p:ph idx="1" type="subTitle"/>
          </p:nvPr>
        </p:nvSpPr>
        <p:spPr>
          <a:xfrm>
            <a:off x="3133500" y="3404435"/>
            <a:ext cx="2877000" cy="6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7"/>
          <p:cNvSpPr txBox="1"/>
          <p:nvPr>
            <p:ph type="title"/>
          </p:nvPr>
        </p:nvSpPr>
        <p:spPr>
          <a:xfrm>
            <a:off x="722325" y="1131875"/>
            <a:ext cx="3598500" cy="1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7" name="Google Shape;1027;p17"/>
          <p:cNvSpPr txBox="1"/>
          <p:nvPr>
            <p:ph idx="1" type="subTitle"/>
          </p:nvPr>
        </p:nvSpPr>
        <p:spPr>
          <a:xfrm>
            <a:off x="722325" y="2987532"/>
            <a:ext cx="2524200" cy="9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28" name="Google Shape;1028;p17"/>
          <p:cNvGrpSpPr/>
          <p:nvPr/>
        </p:nvGrpSpPr>
        <p:grpSpPr>
          <a:xfrm>
            <a:off x="-329275" y="-25900"/>
            <a:ext cx="9477753" cy="5169183"/>
            <a:chOff x="-329275" y="-25900"/>
            <a:chExt cx="9477753" cy="5169183"/>
          </a:xfrm>
        </p:grpSpPr>
        <p:sp>
          <p:nvSpPr>
            <p:cNvPr id="1029" name="Google Shape;1029;p17"/>
            <p:cNvSpPr/>
            <p:nvPr/>
          </p:nvSpPr>
          <p:spPr>
            <a:xfrm flipH="1" rot="-5400000">
              <a:off x="6825025" y="-632650"/>
              <a:ext cx="1716600" cy="2930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 rot="10800000">
              <a:off x="7840838" y="2930925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1" name="Google Shape;1031;p17"/>
            <p:cNvGrpSpPr/>
            <p:nvPr/>
          </p:nvGrpSpPr>
          <p:grpSpPr>
            <a:xfrm rot="10800000">
              <a:off x="6980038" y="539988"/>
              <a:ext cx="1277425" cy="569175"/>
              <a:chOff x="4282600" y="755500"/>
              <a:chExt cx="1277425" cy="569175"/>
            </a:xfrm>
          </p:grpSpPr>
          <p:sp>
            <p:nvSpPr>
              <p:cNvPr id="1032" name="Google Shape;1032;p17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7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7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7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7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7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7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7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7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7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7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7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7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7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7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7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7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7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7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7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7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7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7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7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7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7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7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7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7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7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7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7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7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7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17"/>
            <p:cNvSpPr/>
            <p:nvPr/>
          </p:nvSpPr>
          <p:spPr>
            <a:xfrm>
              <a:off x="160100" y="76200"/>
              <a:ext cx="1885325" cy="277375"/>
            </a:xfrm>
            <a:custGeom>
              <a:rect b="b" l="l" r="r" t="t"/>
              <a:pathLst>
                <a:path extrusionOk="0" h="11095" w="75413">
                  <a:moveTo>
                    <a:pt x="0" y="0"/>
                  </a:moveTo>
                  <a:lnTo>
                    <a:pt x="0" y="11094"/>
                  </a:lnTo>
                  <a:lnTo>
                    <a:pt x="75412" y="11094"/>
                  </a:lnTo>
                  <a:lnTo>
                    <a:pt x="75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8" name="Google Shape;1078;p17"/>
            <p:cNvGrpSpPr/>
            <p:nvPr/>
          </p:nvGrpSpPr>
          <p:grpSpPr>
            <a:xfrm>
              <a:off x="-329275" y="2600"/>
              <a:ext cx="1740175" cy="841225"/>
              <a:chOff x="-253075" y="231200"/>
              <a:chExt cx="1740175" cy="841225"/>
            </a:xfrm>
          </p:grpSpPr>
          <p:sp>
            <p:nvSpPr>
              <p:cNvPr id="1079" name="Google Shape;1079;p17"/>
              <p:cNvSpPr/>
              <p:nvPr/>
            </p:nvSpPr>
            <p:spPr>
              <a:xfrm>
                <a:off x="-253075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5" y="1368"/>
                      <a:pt x="1368" y="1065"/>
                      <a:pt x="1368" y="669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7"/>
              <p:cNvSpPr/>
              <p:nvPr/>
            </p:nvSpPr>
            <p:spPr>
              <a:xfrm>
                <a:off x="-63100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7"/>
              <p:cNvSpPr/>
              <p:nvPr/>
            </p:nvSpPr>
            <p:spPr>
              <a:xfrm>
                <a:off x="126125" y="231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7"/>
              <p:cNvSpPr/>
              <p:nvPr/>
            </p:nvSpPr>
            <p:spPr>
              <a:xfrm>
                <a:off x="316100" y="231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7"/>
              <p:cNvSpPr/>
              <p:nvPr/>
            </p:nvSpPr>
            <p:spPr>
              <a:xfrm>
                <a:off x="505300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66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7"/>
              <p:cNvSpPr/>
              <p:nvPr/>
            </p:nvSpPr>
            <p:spPr>
              <a:xfrm>
                <a:off x="695275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7"/>
              <p:cNvSpPr/>
              <p:nvPr/>
            </p:nvSpPr>
            <p:spPr>
              <a:xfrm>
                <a:off x="885250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7"/>
              <p:cNvSpPr/>
              <p:nvPr/>
            </p:nvSpPr>
            <p:spPr>
              <a:xfrm>
                <a:off x="1073700" y="2312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669"/>
                    </a:cubicBezTo>
                    <a:cubicBezTo>
                      <a:pt x="1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669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7"/>
              <p:cNvSpPr/>
              <p:nvPr/>
            </p:nvSpPr>
            <p:spPr>
              <a:xfrm>
                <a:off x="1263675" y="2312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669"/>
                    </a:cubicBezTo>
                    <a:cubicBezTo>
                      <a:pt x="0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669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7"/>
              <p:cNvSpPr/>
              <p:nvPr/>
            </p:nvSpPr>
            <p:spPr>
              <a:xfrm>
                <a:off x="1452900" y="231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7"/>
              <p:cNvSpPr/>
              <p:nvPr/>
            </p:nvSpPr>
            <p:spPr>
              <a:xfrm>
                <a:off x="-253075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8" y="1064"/>
                      <a:pt x="1368" y="70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7"/>
              <p:cNvSpPr/>
              <p:nvPr/>
            </p:nvSpPr>
            <p:spPr>
              <a:xfrm>
                <a:off x="-63100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7"/>
              <p:cNvSpPr/>
              <p:nvPr/>
            </p:nvSpPr>
            <p:spPr>
              <a:xfrm>
                <a:off x="126125" y="3923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7"/>
              <p:cNvSpPr/>
              <p:nvPr/>
            </p:nvSpPr>
            <p:spPr>
              <a:xfrm>
                <a:off x="316100" y="3923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7"/>
              <p:cNvSpPr/>
              <p:nvPr/>
            </p:nvSpPr>
            <p:spPr>
              <a:xfrm>
                <a:off x="505300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4"/>
                      <a:pt x="305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7"/>
              <p:cNvSpPr/>
              <p:nvPr/>
            </p:nvSpPr>
            <p:spPr>
              <a:xfrm>
                <a:off x="695275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885250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7"/>
              <p:cNvSpPr/>
              <p:nvPr/>
            </p:nvSpPr>
            <p:spPr>
              <a:xfrm>
                <a:off x="1073700" y="3923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700"/>
                    </a:cubicBezTo>
                    <a:cubicBezTo>
                      <a:pt x="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7"/>
              <p:cNvSpPr/>
              <p:nvPr/>
            </p:nvSpPr>
            <p:spPr>
              <a:xfrm>
                <a:off x="1263675" y="3923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700"/>
                    </a:cubicBezTo>
                    <a:cubicBezTo>
                      <a:pt x="0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7"/>
              <p:cNvSpPr/>
              <p:nvPr/>
            </p:nvSpPr>
            <p:spPr>
              <a:xfrm>
                <a:off x="1452900" y="3923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7"/>
              <p:cNvSpPr/>
              <p:nvPr/>
            </p:nvSpPr>
            <p:spPr>
              <a:xfrm>
                <a:off x="-253075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68" y="1065"/>
                      <a:pt x="1368" y="67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7"/>
              <p:cNvSpPr/>
              <p:nvPr/>
            </p:nvSpPr>
            <p:spPr>
              <a:xfrm>
                <a:off x="-63100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7"/>
              <p:cNvSpPr/>
              <p:nvPr/>
            </p:nvSpPr>
            <p:spPr>
              <a:xfrm>
                <a:off x="126125" y="5541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7"/>
              <p:cNvSpPr/>
              <p:nvPr/>
            </p:nvSpPr>
            <p:spPr>
              <a:xfrm>
                <a:off x="316100" y="5541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505300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7"/>
              <p:cNvSpPr/>
              <p:nvPr/>
            </p:nvSpPr>
            <p:spPr>
              <a:xfrm>
                <a:off x="695275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7"/>
              <p:cNvSpPr/>
              <p:nvPr/>
            </p:nvSpPr>
            <p:spPr>
              <a:xfrm>
                <a:off x="885250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7"/>
              <p:cNvSpPr/>
              <p:nvPr/>
            </p:nvSpPr>
            <p:spPr>
              <a:xfrm>
                <a:off x="1073700" y="5541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670"/>
                    </a:cubicBezTo>
                    <a:cubicBezTo>
                      <a:pt x="1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7"/>
              <p:cNvSpPr/>
              <p:nvPr/>
            </p:nvSpPr>
            <p:spPr>
              <a:xfrm>
                <a:off x="1263675" y="5541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670"/>
                    </a:cubicBezTo>
                    <a:cubicBezTo>
                      <a:pt x="0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7"/>
              <p:cNvSpPr/>
              <p:nvPr/>
            </p:nvSpPr>
            <p:spPr>
              <a:xfrm>
                <a:off x="1452900" y="5541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7"/>
              <p:cNvSpPr/>
              <p:nvPr/>
            </p:nvSpPr>
            <p:spPr>
              <a:xfrm>
                <a:off x="-253075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5" y="1368"/>
                      <a:pt x="1368" y="1065"/>
                      <a:pt x="1368" y="70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7"/>
              <p:cNvSpPr/>
              <p:nvPr/>
            </p:nvSpPr>
            <p:spPr>
              <a:xfrm>
                <a:off x="-63100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7"/>
              <p:cNvSpPr/>
              <p:nvPr/>
            </p:nvSpPr>
            <p:spPr>
              <a:xfrm>
                <a:off x="126125" y="7152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7"/>
              <p:cNvSpPr/>
              <p:nvPr/>
            </p:nvSpPr>
            <p:spPr>
              <a:xfrm>
                <a:off x="316100" y="7152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7"/>
              <p:cNvSpPr/>
              <p:nvPr/>
            </p:nvSpPr>
            <p:spPr>
              <a:xfrm>
                <a:off x="505300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7"/>
              <p:cNvSpPr/>
              <p:nvPr/>
            </p:nvSpPr>
            <p:spPr>
              <a:xfrm>
                <a:off x="695275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7"/>
              <p:cNvSpPr/>
              <p:nvPr/>
            </p:nvSpPr>
            <p:spPr>
              <a:xfrm>
                <a:off x="885250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7"/>
              <p:cNvSpPr/>
              <p:nvPr/>
            </p:nvSpPr>
            <p:spPr>
              <a:xfrm>
                <a:off x="1073700" y="7152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700"/>
                    </a:cubicBezTo>
                    <a:cubicBezTo>
                      <a:pt x="1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7"/>
              <p:cNvSpPr/>
              <p:nvPr/>
            </p:nvSpPr>
            <p:spPr>
              <a:xfrm>
                <a:off x="1263675" y="7152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700"/>
                    </a:cubicBezTo>
                    <a:cubicBezTo>
                      <a:pt x="0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7"/>
              <p:cNvSpPr/>
              <p:nvPr/>
            </p:nvSpPr>
            <p:spPr>
              <a:xfrm>
                <a:off x="1452900" y="7152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7"/>
              <p:cNvSpPr/>
              <p:nvPr/>
            </p:nvSpPr>
            <p:spPr>
              <a:xfrm>
                <a:off x="-253075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68" y="1065"/>
                      <a:pt x="1368" y="67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7"/>
              <p:cNvSpPr/>
              <p:nvPr/>
            </p:nvSpPr>
            <p:spPr>
              <a:xfrm>
                <a:off x="-63100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7"/>
              <p:cNvSpPr/>
              <p:nvPr/>
            </p:nvSpPr>
            <p:spPr>
              <a:xfrm>
                <a:off x="126125" y="8771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7"/>
              <p:cNvSpPr/>
              <p:nvPr/>
            </p:nvSpPr>
            <p:spPr>
              <a:xfrm>
                <a:off x="316100" y="8771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7"/>
              <p:cNvSpPr/>
              <p:nvPr/>
            </p:nvSpPr>
            <p:spPr>
              <a:xfrm>
                <a:off x="505300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7"/>
              <p:cNvSpPr/>
              <p:nvPr/>
            </p:nvSpPr>
            <p:spPr>
              <a:xfrm>
                <a:off x="695275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7"/>
              <p:cNvSpPr/>
              <p:nvPr/>
            </p:nvSpPr>
            <p:spPr>
              <a:xfrm>
                <a:off x="885250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7"/>
              <p:cNvSpPr/>
              <p:nvPr/>
            </p:nvSpPr>
            <p:spPr>
              <a:xfrm>
                <a:off x="1073700" y="8771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670"/>
                    </a:cubicBezTo>
                    <a:cubicBezTo>
                      <a:pt x="1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7"/>
              <p:cNvSpPr/>
              <p:nvPr/>
            </p:nvSpPr>
            <p:spPr>
              <a:xfrm>
                <a:off x="1263675" y="8771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670"/>
                    </a:cubicBezTo>
                    <a:cubicBezTo>
                      <a:pt x="0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7"/>
              <p:cNvSpPr/>
              <p:nvPr/>
            </p:nvSpPr>
            <p:spPr>
              <a:xfrm>
                <a:off x="1452900" y="8771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7"/>
              <p:cNvSpPr/>
              <p:nvPr/>
            </p:nvSpPr>
            <p:spPr>
              <a:xfrm>
                <a:off x="-253075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68" y="1065"/>
                      <a:pt x="1368" y="70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7"/>
              <p:cNvSpPr/>
              <p:nvPr/>
            </p:nvSpPr>
            <p:spPr>
              <a:xfrm>
                <a:off x="-63100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7"/>
              <p:cNvSpPr/>
              <p:nvPr/>
            </p:nvSpPr>
            <p:spPr>
              <a:xfrm>
                <a:off x="126125" y="1038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7"/>
              <p:cNvSpPr/>
              <p:nvPr/>
            </p:nvSpPr>
            <p:spPr>
              <a:xfrm>
                <a:off x="316100" y="1038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7"/>
              <p:cNvSpPr/>
              <p:nvPr/>
            </p:nvSpPr>
            <p:spPr>
              <a:xfrm>
                <a:off x="505300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7"/>
              <p:cNvSpPr/>
              <p:nvPr/>
            </p:nvSpPr>
            <p:spPr>
              <a:xfrm>
                <a:off x="695275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7"/>
              <p:cNvSpPr/>
              <p:nvPr/>
            </p:nvSpPr>
            <p:spPr>
              <a:xfrm>
                <a:off x="885250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7"/>
              <p:cNvSpPr/>
              <p:nvPr/>
            </p:nvSpPr>
            <p:spPr>
              <a:xfrm>
                <a:off x="1073700" y="10382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700"/>
                    </a:cubicBezTo>
                    <a:cubicBezTo>
                      <a:pt x="1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7"/>
              <p:cNvSpPr/>
              <p:nvPr/>
            </p:nvSpPr>
            <p:spPr>
              <a:xfrm>
                <a:off x="1263675" y="10382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700"/>
                    </a:cubicBezTo>
                    <a:cubicBezTo>
                      <a:pt x="0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7"/>
              <p:cNvSpPr/>
              <p:nvPr/>
            </p:nvSpPr>
            <p:spPr>
              <a:xfrm>
                <a:off x="1452900" y="1038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9" name="Google Shape;1139;p17"/>
            <p:cNvSpPr/>
            <p:nvPr/>
          </p:nvSpPr>
          <p:spPr>
            <a:xfrm>
              <a:off x="-133600" y="76200"/>
              <a:ext cx="786968" cy="57775"/>
            </a:xfrm>
            <a:custGeom>
              <a:rect b="b" l="l" r="r" t="t"/>
              <a:pathLst>
                <a:path extrusionOk="0" h="2311" w="87054">
                  <a:moveTo>
                    <a:pt x="0" y="0"/>
                  </a:moveTo>
                  <a:lnTo>
                    <a:pt x="0" y="2310"/>
                  </a:lnTo>
                  <a:lnTo>
                    <a:pt x="87053" y="2310"/>
                  </a:lnTo>
                  <a:lnTo>
                    <a:pt x="87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0" name="Google Shape;1140;p17"/>
            <p:cNvGrpSpPr/>
            <p:nvPr/>
          </p:nvGrpSpPr>
          <p:grpSpPr>
            <a:xfrm>
              <a:off x="7969029" y="3963835"/>
              <a:ext cx="1179449" cy="1179449"/>
              <a:chOff x="5238200" y="4091525"/>
              <a:chExt cx="574500" cy="574500"/>
            </a:xfrm>
          </p:grpSpPr>
          <p:sp>
            <p:nvSpPr>
              <p:cNvPr id="1141" name="Google Shape;1141;p17"/>
              <p:cNvSpPr/>
              <p:nvPr/>
            </p:nvSpPr>
            <p:spPr>
              <a:xfrm>
                <a:off x="5663750" y="4517075"/>
                <a:ext cx="148950" cy="148950"/>
              </a:xfrm>
              <a:custGeom>
                <a:rect b="b" l="l" r="r" t="t"/>
                <a:pathLst>
                  <a:path extrusionOk="0" h="5958" w="5958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74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7"/>
              <p:cNvSpPr/>
              <p:nvPr/>
            </p:nvSpPr>
            <p:spPr>
              <a:xfrm>
                <a:off x="5522400" y="4375725"/>
                <a:ext cx="148975" cy="148975"/>
              </a:xfrm>
              <a:custGeom>
                <a:rect b="b" l="l" r="r" t="t"/>
                <a:pathLst>
                  <a:path extrusionOk="0" h="5959" w="5959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74"/>
                    </a:lnTo>
                    <a:close/>
                    <a:moveTo>
                      <a:pt x="1" y="1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7"/>
              <p:cNvSpPr/>
              <p:nvPr/>
            </p:nvSpPr>
            <p:spPr>
              <a:xfrm>
                <a:off x="5522400" y="4234400"/>
                <a:ext cx="148975" cy="148950"/>
              </a:xfrm>
              <a:custGeom>
                <a:rect b="b" l="l" r="r" t="t"/>
                <a:pathLst>
                  <a:path extrusionOk="0" h="5958" w="5959">
                    <a:moveTo>
                      <a:pt x="5654" y="243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43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7"/>
              <p:cNvSpPr/>
              <p:nvPr/>
            </p:nvSpPr>
            <p:spPr>
              <a:xfrm>
                <a:off x="5381075" y="4375725"/>
                <a:ext cx="148950" cy="148975"/>
              </a:xfrm>
              <a:custGeom>
                <a:rect b="b" l="l" r="r" t="t"/>
                <a:pathLst>
                  <a:path extrusionOk="0" h="5959" w="5958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43" y="5654"/>
                    </a:lnTo>
                    <a:lnTo>
                      <a:pt x="243" y="274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7"/>
              <p:cNvSpPr/>
              <p:nvPr/>
            </p:nvSpPr>
            <p:spPr>
              <a:xfrm>
                <a:off x="5663750" y="4375725"/>
                <a:ext cx="148950" cy="148975"/>
              </a:xfrm>
              <a:custGeom>
                <a:rect b="b" l="l" r="r" t="t"/>
                <a:pathLst>
                  <a:path extrusionOk="0" h="5959" w="5958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74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7"/>
              <p:cNvSpPr/>
              <p:nvPr/>
            </p:nvSpPr>
            <p:spPr>
              <a:xfrm>
                <a:off x="5663750" y="4234400"/>
                <a:ext cx="148950" cy="148950"/>
              </a:xfrm>
              <a:custGeom>
                <a:rect b="b" l="l" r="r" t="t"/>
                <a:pathLst>
                  <a:path extrusionOk="0" h="5958" w="5958">
                    <a:moveTo>
                      <a:pt x="5715" y="243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43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7"/>
              <p:cNvSpPr/>
              <p:nvPr/>
            </p:nvSpPr>
            <p:spPr>
              <a:xfrm>
                <a:off x="5663750" y="4091525"/>
                <a:ext cx="148950" cy="148975"/>
              </a:xfrm>
              <a:custGeom>
                <a:rect b="b" l="l" r="r" t="t"/>
                <a:pathLst>
                  <a:path extrusionOk="0" h="5959" w="5958">
                    <a:moveTo>
                      <a:pt x="5715" y="305"/>
                    </a:moveTo>
                    <a:lnTo>
                      <a:pt x="5715" y="5715"/>
                    </a:lnTo>
                    <a:lnTo>
                      <a:pt x="304" y="5715"/>
                    </a:lnTo>
                    <a:lnTo>
                      <a:pt x="304" y="305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7"/>
              <p:cNvSpPr/>
              <p:nvPr/>
            </p:nvSpPr>
            <p:spPr>
              <a:xfrm>
                <a:off x="5522400" y="4517075"/>
                <a:ext cx="148975" cy="148950"/>
              </a:xfrm>
              <a:custGeom>
                <a:rect b="b" l="l" r="r" t="t"/>
                <a:pathLst>
                  <a:path extrusionOk="0" h="5958" w="5959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74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7"/>
              <p:cNvSpPr/>
              <p:nvPr/>
            </p:nvSpPr>
            <p:spPr>
              <a:xfrm>
                <a:off x="5381075" y="4517075"/>
                <a:ext cx="148950" cy="148950"/>
              </a:xfrm>
              <a:custGeom>
                <a:rect b="b" l="l" r="r" t="t"/>
                <a:pathLst>
                  <a:path extrusionOk="0" h="5958" w="5958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43" y="5654"/>
                    </a:lnTo>
                    <a:lnTo>
                      <a:pt x="243" y="274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7"/>
              <p:cNvSpPr/>
              <p:nvPr/>
            </p:nvSpPr>
            <p:spPr>
              <a:xfrm>
                <a:off x="5238200" y="4517075"/>
                <a:ext cx="148975" cy="148950"/>
              </a:xfrm>
              <a:custGeom>
                <a:rect b="b" l="l" r="r" t="t"/>
                <a:pathLst>
                  <a:path extrusionOk="0" h="5958" w="5959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5" y="5654"/>
                    </a:lnTo>
                    <a:lnTo>
                      <a:pt x="305" y="274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1" name="Google Shape;1151;p17"/>
            <p:cNvGrpSpPr/>
            <p:nvPr/>
          </p:nvGrpSpPr>
          <p:grpSpPr>
            <a:xfrm rot="5400000">
              <a:off x="1622375" y="3583338"/>
              <a:ext cx="235575" cy="2040325"/>
              <a:chOff x="211450" y="3103175"/>
              <a:chExt cx="235575" cy="2040325"/>
            </a:xfrm>
          </p:grpSpPr>
          <p:sp>
            <p:nvSpPr>
              <p:cNvPr id="1152" name="Google Shape;1152;p17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7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rect b="b" l="l" r="r" t="t"/>
                <a:pathLst>
                  <a:path extrusionOk="0" fill="none" h="81613" w="2433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7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2"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18"/>
          <p:cNvGrpSpPr/>
          <p:nvPr/>
        </p:nvGrpSpPr>
        <p:grpSpPr>
          <a:xfrm>
            <a:off x="-12825" y="-12946"/>
            <a:ext cx="8788291" cy="5156367"/>
            <a:chOff x="-12825" y="-12946"/>
            <a:chExt cx="8788291" cy="5156367"/>
          </a:xfrm>
        </p:grpSpPr>
        <p:sp>
          <p:nvSpPr>
            <p:cNvPr id="1157" name="Google Shape;1157;p18"/>
            <p:cNvSpPr/>
            <p:nvPr/>
          </p:nvSpPr>
          <p:spPr>
            <a:xfrm flipH="1">
              <a:off x="8" y="-12946"/>
              <a:ext cx="1174266" cy="2072916"/>
            </a:xfrm>
            <a:custGeom>
              <a:rect b="b" l="l" r="r" t="t"/>
              <a:pathLst>
                <a:path extrusionOk="0" h="68306" w="38694">
                  <a:moveTo>
                    <a:pt x="34744" y="1"/>
                  </a:moveTo>
                  <a:cubicBezTo>
                    <a:pt x="34551" y="1"/>
                    <a:pt x="34358" y="2"/>
                    <a:pt x="34165" y="6"/>
                  </a:cubicBezTo>
                  <a:cubicBezTo>
                    <a:pt x="15320" y="6"/>
                    <a:pt x="0" y="15265"/>
                    <a:pt x="0" y="34171"/>
                  </a:cubicBezTo>
                  <a:cubicBezTo>
                    <a:pt x="0" y="53016"/>
                    <a:pt x="15289" y="68305"/>
                    <a:pt x="34165" y="68305"/>
                  </a:cubicBezTo>
                  <a:cubicBezTo>
                    <a:pt x="35685" y="68305"/>
                    <a:pt x="37205" y="68214"/>
                    <a:pt x="38694" y="68001"/>
                  </a:cubicBezTo>
                  <a:lnTo>
                    <a:pt x="38694" y="250"/>
                  </a:lnTo>
                  <a:cubicBezTo>
                    <a:pt x="37394" y="90"/>
                    <a:pt x="36070" y="1"/>
                    <a:pt x="34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 flipH="1">
              <a:off x="-12825" y="2838225"/>
              <a:ext cx="2297822" cy="2305196"/>
            </a:xfrm>
            <a:custGeom>
              <a:rect b="b" l="l" r="r" t="t"/>
              <a:pathLst>
                <a:path extrusionOk="0" h="75960" w="75717">
                  <a:moveTo>
                    <a:pt x="75716" y="0"/>
                  </a:moveTo>
                  <a:lnTo>
                    <a:pt x="0" y="75959"/>
                  </a:lnTo>
                  <a:lnTo>
                    <a:pt x="75230" y="75959"/>
                  </a:lnTo>
                  <a:lnTo>
                    <a:pt x="75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 flipH="1">
              <a:off x="721937" y="261031"/>
              <a:ext cx="841263" cy="235254"/>
            </a:xfrm>
            <a:custGeom>
              <a:rect b="b" l="l" r="r" t="t"/>
              <a:pathLst>
                <a:path extrusionOk="0" h="7752" w="27721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0" name="Google Shape;1160;p18"/>
            <p:cNvGrpSpPr/>
            <p:nvPr/>
          </p:nvGrpSpPr>
          <p:grpSpPr>
            <a:xfrm>
              <a:off x="8072541" y="4179539"/>
              <a:ext cx="702925" cy="702925"/>
              <a:chOff x="1256725" y="1383150"/>
              <a:chExt cx="702925" cy="702925"/>
            </a:xfrm>
          </p:grpSpPr>
          <p:sp>
            <p:nvSpPr>
              <p:cNvPr id="1161" name="Google Shape;1161;p18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8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8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8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8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6" name="Google Shape;1166;p18"/>
            <p:cNvGrpSpPr/>
            <p:nvPr/>
          </p:nvGrpSpPr>
          <p:grpSpPr>
            <a:xfrm>
              <a:off x="551325" y="4094925"/>
              <a:ext cx="2040325" cy="508585"/>
              <a:chOff x="-44650" y="422213"/>
              <a:chExt cx="2040325" cy="508585"/>
            </a:xfrm>
          </p:grpSpPr>
          <p:grpSp>
            <p:nvGrpSpPr>
              <p:cNvPr id="1167" name="Google Shape;1167;p18"/>
              <p:cNvGrpSpPr/>
              <p:nvPr/>
            </p:nvGrpSpPr>
            <p:grpSpPr>
              <a:xfrm rot="5400000">
                <a:off x="857725" y="-480162"/>
                <a:ext cx="235575" cy="2040325"/>
                <a:chOff x="211450" y="3103175"/>
                <a:chExt cx="235575" cy="2040325"/>
              </a:xfrm>
            </p:grpSpPr>
            <p:sp>
              <p:nvSpPr>
                <p:cNvPr id="1168" name="Google Shape;1168;p18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18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rect b="b" l="l" r="r" t="t"/>
                  <a:pathLst>
                    <a:path extrusionOk="0" fill="none" h="81613" w="2433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18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1" name="Google Shape;1171;p18"/>
              <p:cNvGrpSpPr/>
              <p:nvPr/>
            </p:nvGrpSpPr>
            <p:grpSpPr>
              <a:xfrm rot="5400000">
                <a:off x="857725" y="-207152"/>
                <a:ext cx="235575" cy="2040325"/>
                <a:chOff x="211450" y="3103175"/>
                <a:chExt cx="235575" cy="2040325"/>
              </a:xfrm>
            </p:grpSpPr>
            <p:sp>
              <p:nvSpPr>
                <p:cNvPr id="1172" name="Google Shape;1172;p18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18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rect b="b" l="l" r="r" t="t"/>
                  <a:pathLst>
                    <a:path extrusionOk="0" fill="none" h="81613" w="2433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18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75" name="Google Shape;1175;p18"/>
            <p:cNvGrpSpPr/>
            <p:nvPr/>
          </p:nvGrpSpPr>
          <p:grpSpPr>
            <a:xfrm flipH="1" rot="10800000">
              <a:off x="6910122" y="-5947"/>
              <a:ext cx="1198352" cy="533943"/>
              <a:chOff x="4282600" y="755500"/>
              <a:chExt cx="1277425" cy="569175"/>
            </a:xfrm>
          </p:grpSpPr>
          <p:sp>
            <p:nvSpPr>
              <p:cNvPr id="1176" name="Google Shape;1176;p18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8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8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8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8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8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8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8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8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8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8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8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8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8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8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8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8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8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8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8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8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8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8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8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8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8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8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8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1" name="Google Shape;1221;p18"/>
          <p:cNvSpPr txBox="1"/>
          <p:nvPr>
            <p:ph type="title"/>
          </p:nvPr>
        </p:nvSpPr>
        <p:spPr>
          <a:xfrm>
            <a:off x="912050" y="1481907"/>
            <a:ext cx="2755500" cy="7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2" name="Google Shape;1222;p18"/>
          <p:cNvSpPr txBox="1"/>
          <p:nvPr>
            <p:ph idx="1" type="subTitle"/>
          </p:nvPr>
        </p:nvSpPr>
        <p:spPr>
          <a:xfrm rot="374">
            <a:off x="912050" y="2105475"/>
            <a:ext cx="2755500" cy="14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9"/>
          <p:cNvGrpSpPr/>
          <p:nvPr/>
        </p:nvGrpSpPr>
        <p:grpSpPr>
          <a:xfrm>
            <a:off x="-1011147" y="-1019198"/>
            <a:ext cx="9806222" cy="5901673"/>
            <a:chOff x="-1011147" y="-1019198"/>
            <a:chExt cx="9806222" cy="5901673"/>
          </a:xfrm>
        </p:grpSpPr>
        <p:sp>
          <p:nvSpPr>
            <p:cNvPr id="1225" name="Google Shape;1225;p19"/>
            <p:cNvSpPr/>
            <p:nvPr/>
          </p:nvSpPr>
          <p:spPr>
            <a:xfrm rot="10800000">
              <a:off x="-807449" y="-1019198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 rot="10800000">
              <a:off x="-1011147" y="-451821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7" name="Google Shape;1227;p19"/>
            <p:cNvGrpSpPr/>
            <p:nvPr/>
          </p:nvGrpSpPr>
          <p:grpSpPr>
            <a:xfrm flipH="1">
              <a:off x="6" y="645413"/>
              <a:ext cx="1277425" cy="569175"/>
              <a:chOff x="4282600" y="755500"/>
              <a:chExt cx="1277425" cy="569175"/>
            </a:xfrm>
          </p:grpSpPr>
          <p:sp>
            <p:nvSpPr>
              <p:cNvPr id="1228" name="Google Shape;1228;p19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9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9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9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9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9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9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9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9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9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9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9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9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9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9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9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9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9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9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9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9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9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9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9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9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9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9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3" name="Google Shape;1273;p19"/>
            <p:cNvSpPr/>
            <p:nvPr/>
          </p:nvSpPr>
          <p:spPr>
            <a:xfrm rot="-5400000">
              <a:off x="6942850" y="273763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 rot="-5400000">
              <a:off x="7467525" y="82463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5" name="Google Shape;1275;p19"/>
            <p:cNvGrpSpPr/>
            <p:nvPr/>
          </p:nvGrpSpPr>
          <p:grpSpPr>
            <a:xfrm flipH="1">
              <a:off x="6048800" y="4393825"/>
              <a:ext cx="2746275" cy="488650"/>
              <a:chOff x="5813050" y="1536025"/>
              <a:chExt cx="2746275" cy="488650"/>
            </a:xfrm>
          </p:grpSpPr>
          <p:sp>
            <p:nvSpPr>
              <p:cNvPr id="1276" name="Google Shape;1276;p19"/>
              <p:cNvSpPr/>
              <p:nvPr/>
            </p:nvSpPr>
            <p:spPr>
              <a:xfrm>
                <a:off x="5813050" y="1536025"/>
                <a:ext cx="2746275" cy="183175"/>
              </a:xfrm>
              <a:custGeom>
                <a:rect b="b" l="l" r="r" t="t"/>
                <a:pathLst>
                  <a:path extrusionOk="0" h="7327" w="109851">
                    <a:moveTo>
                      <a:pt x="1" y="1"/>
                    </a:moveTo>
                    <a:lnTo>
                      <a:pt x="1" y="7326"/>
                    </a:lnTo>
                    <a:lnTo>
                      <a:pt x="109851" y="7326"/>
                    </a:lnTo>
                    <a:lnTo>
                      <a:pt x="109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9"/>
              <p:cNvSpPr/>
              <p:nvPr/>
            </p:nvSpPr>
            <p:spPr>
              <a:xfrm>
                <a:off x="5818375" y="1779950"/>
                <a:ext cx="244700" cy="244725"/>
              </a:xfrm>
              <a:custGeom>
                <a:rect b="b" l="l" r="r" t="t"/>
                <a:pathLst>
                  <a:path extrusionOk="0" h="9789" w="9788">
                    <a:moveTo>
                      <a:pt x="1" y="1"/>
                    </a:moveTo>
                    <a:lnTo>
                      <a:pt x="1" y="9788"/>
                    </a:lnTo>
                    <a:lnTo>
                      <a:pt x="9788" y="9788"/>
                    </a:lnTo>
                    <a:lnTo>
                      <a:pt x="9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8" name="Google Shape;1278;p19"/>
          <p:cNvSpPr txBox="1"/>
          <p:nvPr>
            <p:ph type="title"/>
          </p:nvPr>
        </p:nvSpPr>
        <p:spPr>
          <a:xfrm rot="-381">
            <a:off x="5282575" y="1566861"/>
            <a:ext cx="270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9" name="Google Shape;1279;p19"/>
          <p:cNvSpPr txBox="1"/>
          <p:nvPr>
            <p:ph idx="1" type="subTitle"/>
          </p:nvPr>
        </p:nvSpPr>
        <p:spPr>
          <a:xfrm>
            <a:off x="5282575" y="2144656"/>
            <a:ext cx="2703900" cy="15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20"/>
          <p:cNvGrpSpPr/>
          <p:nvPr/>
        </p:nvGrpSpPr>
        <p:grpSpPr>
          <a:xfrm>
            <a:off x="0" y="0"/>
            <a:ext cx="8938525" cy="5028825"/>
            <a:chOff x="0" y="0"/>
            <a:chExt cx="8938525" cy="5028825"/>
          </a:xfrm>
        </p:grpSpPr>
        <p:sp>
          <p:nvSpPr>
            <p:cNvPr id="1282" name="Google Shape;1282;p20"/>
            <p:cNvSpPr/>
            <p:nvPr/>
          </p:nvSpPr>
          <p:spPr>
            <a:xfrm>
              <a:off x="6680100" y="1536000"/>
              <a:ext cx="2258425" cy="2057625"/>
            </a:xfrm>
            <a:custGeom>
              <a:rect b="b" l="l" r="r" t="t"/>
              <a:pathLst>
                <a:path extrusionOk="0" h="82305" w="90337">
                  <a:moveTo>
                    <a:pt x="45180" y="1"/>
                  </a:moveTo>
                  <a:cubicBezTo>
                    <a:pt x="34651" y="1"/>
                    <a:pt x="24119" y="4020"/>
                    <a:pt x="16080" y="12060"/>
                  </a:cubicBezTo>
                  <a:cubicBezTo>
                    <a:pt x="0" y="28139"/>
                    <a:pt x="0" y="54188"/>
                    <a:pt x="16080" y="70268"/>
                  </a:cubicBezTo>
                  <a:cubicBezTo>
                    <a:pt x="24119" y="78292"/>
                    <a:pt x="34651" y="82304"/>
                    <a:pt x="45180" y="82304"/>
                  </a:cubicBezTo>
                  <a:cubicBezTo>
                    <a:pt x="55708" y="82304"/>
                    <a:pt x="66233" y="78292"/>
                    <a:pt x="74257" y="70268"/>
                  </a:cubicBezTo>
                  <a:cubicBezTo>
                    <a:pt x="90336" y="54188"/>
                    <a:pt x="90336" y="28139"/>
                    <a:pt x="74257" y="12060"/>
                  </a:cubicBezTo>
                  <a:cubicBezTo>
                    <a:pt x="66233" y="4020"/>
                    <a:pt x="55708" y="1"/>
                    <a:pt x="45180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3" name="Google Shape;1283;p20"/>
            <p:cNvGrpSpPr/>
            <p:nvPr/>
          </p:nvGrpSpPr>
          <p:grpSpPr>
            <a:xfrm rot="5400000">
              <a:off x="7616288" y="2804550"/>
              <a:ext cx="386050" cy="1668750"/>
              <a:chOff x="7496975" y="3413500"/>
              <a:chExt cx="386050" cy="1668750"/>
            </a:xfrm>
          </p:grpSpPr>
          <p:sp>
            <p:nvSpPr>
              <p:cNvPr id="1284" name="Google Shape;1284;p20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0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0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0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0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0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0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0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0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0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0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0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0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0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0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0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0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0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20"/>
            <p:cNvGrpSpPr/>
            <p:nvPr/>
          </p:nvGrpSpPr>
          <p:grpSpPr>
            <a:xfrm>
              <a:off x="8387900" y="0"/>
              <a:ext cx="304750" cy="2174075"/>
              <a:chOff x="6321425" y="2520625"/>
              <a:chExt cx="304750" cy="2174075"/>
            </a:xfrm>
          </p:grpSpPr>
          <p:sp>
            <p:nvSpPr>
              <p:cNvPr id="1312" name="Google Shape;1312;p20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0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0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0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0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0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3" name="Google Shape;1323;p20"/>
            <p:cNvSpPr/>
            <p:nvPr/>
          </p:nvSpPr>
          <p:spPr>
            <a:xfrm>
              <a:off x="7843150" y="3784600"/>
              <a:ext cx="747000" cy="746225"/>
            </a:xfrm>
            <a:custGeom>
              <a:rect b="b" l="l" r="r" t="t"/>
              <a:pathLst>
                <a:path extrusionOk="0" h="29849" w="2988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0" y="0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77725" y="4511913"/>
              <a:ext cx="2746275" cy="183175"/>
            </a:xfrm>
            <a:custGeom>
              <a:rect b="b" l="l" r="r" t="t"/>
              <a:pathLst>
                <a:path extrusionOk="0" h="7327" w="109851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011075" y="3727100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FFE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2026275" y="3827600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7748825" y="261025"/>
              <a:ext cx="292575" cy="292575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7494275" y="332450"/>
              <a:ext cx="151225" cy="150475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511050" y="4056125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1" name="Google Shape;1331;p20"/>
            <p:cNvGrpSpPr/>
            <p:nvPr/>
          </p:nvGrpSpPr>
          <p:grpSpPr>
            <a:xfrm>
              <a:off x="720004" y="540002"/>
              <a:ext cx="702925" cy="702925"/>
              <a:chOff x="1256725" y="1383150"/>
              <a:chExt cx="702925" cy="702925"/>
            </a:xfrm>
          </p:grpSpPr>
          <p:sp>
            <p:nvSpPr>
              <p:cNvPr id="1332" name="Google Shape;1332;p20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0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0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0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0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7" name="Google Shape;1337;p20"/>
          <p:cNvSpPr txBox="1"/>
          <p:nvPr>
            <p:ph type="title"/>
          </p:nvPr>
        </p:nvSpPr>
        <p:spPr>
          <a:xfrm>
            <a:off x="1301705" y="1498319"/>
            <a:ext cx="27555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8" name="Google Shape;1338;p20"/>
          <p:cNvSpPr txBox="1"/>
          <p:nvPr>
            <p:ph idx="1" type="subTitle"/>
          </p:nvPr>
        </p:nvSpPr>
        <p:spPr>
          <a:xfrm rot="374">
            <a:off x="1301700" y="2111429"/>
            <a:ext cx="2755500" cy="139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-8950" y="-26850"/>
            <a:ext cx="9153000" cy="5105525"/>
            <a:chOff x="-8950" y="-26850"/>
            <a:chExt cx="9153000" cy="5105525"/>
          </a:xfrm>
        </p:grpSpPr>
        <p:sp>
          <p:nvSpPr>
            <p:cNvPr id="103" name="Google Shape;103;p3"/>
            <p:cNvSpPr/>
            <p:nvPr/>
          </p:nvSpPr>
          <p:spPr>
            <a:xfrm>
              <a:off x="-8950" y="-26850"/>
              <a:ext cx="9153000" cy="248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4735175" y="-26850"/>
              <a:ext cx="1968150" cy="1742925"/>
              <a:chOff x="4735175" y="-26850"/>
              <a:chExt cx="1968150" cy="1742925"/>
            </a:xfrm>
          </p:grpSpPr>
          <p:grpSp>
            <p:nvGrpSpPr>
              <p:cNvPr id="105" name="Google Shape;105;p3"/>
              <p:cNvGrpSpPr/>
              <p:nvPr/>
            </p:nvGrpSpPr>
            <p:grpSpPr>
              <a:xfrm>
                <a:off x="4735175" y="-26850"/>
                <a:ext cx="1968150" cy="818250"/>
                <a:chOff x="1697875" y="314875"/>
                <a:chExt cx="1968150" cy="818250"/>
              </a:xfrm>
            </p:grpSpPr>
            <p:sp>
              <p:nvSpPr>
                <p:cNvPr id="106" name="Google Shape;106;p3"/>
                <p:cNvSpPr/>
                <p:nvPr/>
              </p:nvSpPr>
              <p:spPr>
                <a:xfrm>
                  <a:off x="1697875" y="9418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1697875" y="1098325"/>
                  <a:ext cx="34200" cy="34225"/>
                </a:xfrm>
                <a:custGeom>
                  <a:rect b="b" l="l" r="r" t="t"/>
                  <a:pathLst>
                    <a:path extrusionOk="0" h="1369" w="1368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1697875" y="7845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18468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1846050" y="1098325"/>
                  <a:ext cx="35725" cy="34225"/>
                </a:xfrm>
                <a:custGeom>
                  <a:rect b="b" l="l" r="r" t="t"/>
                  <a:pathLst>
                    <a:path extrusionOk="0" h="1369" w="1429">
                      <a:moveTo>
                        <a:pt x="730" y="1"/>
                      </a:moveTo>
                      <a:cubicBezTo>
                        <a:pt x="365" y="1"/>
                        <a:pt x="0" y="305"/>
                        <a:pt x="31" y="700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700"/>
                      </a:cubicBezTo>
                      <a:cubicBezTo>
                        <a:pt x="1429" y="305"/>
                        <a:pt x="112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1846050" y="784500"/>
                  <a:ext cx="35725" cy="34200"/>
                </a:xfrm>
                <a:custGeom>
                  <a:rect b="b" l="l" r="r" t="t"/>
                  <a:pathLst>
                    <a:path extrusionOk="0" h="1368" w="1429">
                      <a:moveTo>
                        <a:pt x="730" y="0"/>
                      </a:moveTo>
                      <a:cubicBezTo>
                        <a:pt x="365" y="0"/>
                        <a:pt x="0" y="304"/>
                        <a:pt x="31" y="699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699"/>
                      </a:cubicBezTo>
                      <a:cubicBezTo>
                        <a:pt x="1429" y="304"/>
                        <a:pt x="112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199575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1993475" y="1098525"/>
                  <a:ext cx="38000" cy="34025"/>
                </a:xfrm>
                <a:custGeom>
                  <a:rect b="b" l="l" r="r" t="t"/>
                  <a:pathLst>
                    <a:path extrusionOk="0" h="1361" w="1520">
                      <a:moveTo>
                        <a:pt x="760" y="0"/>
                      </a:moveTo>
                      <a:cubicBezTo>
                        <a:pt x="585" y="0"/>
                        <a:pt x="410" y="69"/>
                        <a:pt x="274" y="205"/>
                      </a:cubicBezTo>
                      <a:cubicBezTo>
                        <a:pt x="0" y="479"/>
                        <a:pt x="0" y="904"/>
                        <a:pt x="274" y="1178"/>
                      </a:cubicBezTo>
                      <a:cubicBezTo>
                        <a:pt x="410" y="1300"/>
                        <a:pt x="585" y="1360"/>
                        <a:pt x="760" y="1360"/>
                      </a:cubicBezTo>
                      <a:cubicBezTo>
                        <a:pt x="935" y="1360"/>
                        <a:pt x="1110" y="1300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199575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21446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2143925" y="1098325"/>
                  <a:ext cx="34975" cy="34225"/>
                </a:xfrm>
                <a:custGeom>
                  <a:rect b="b" l="l" r="r" t="t"/>
                  <a:pathLst>
                    <a:path extrusionOk="0" h="1369" w="1399">
                      <a:moveTo>
                        <a:pt x="700" y="1"/>
                      </a:moveTo>
                      <a:cubicBezTo>
                        <a:pt x="304" y="1"/>
                        <a:pt x="0" y="305"/>
                        <a:pt x="31" y="700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2143925" y="7845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0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229285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2292850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229285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2441050" y="9418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6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6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2439525" y="1098425"/>
                  <a:ext cx="38025" cy="33925"/>
                </a:xfrm>
                <a:custGeom>
                  <a:rect b="b" l="l" r="r" t="t"/>
                  <a:pathLst>
                    <a:path extrusionOk="0" h="1357" w="1521">
                      <a:moveTo>
                        <a:pt x="745" y="0"/>
                      </a:moveTo>
                      <a:cubicBezTo>
                        <a:pt x="575" y="0"/>
                        <a:pt x="407" y="61"/>
                        <a:pt x="274" y="179"/>
                      </a:cubicBezTo>
                      <a:cubicBezTo>
                        <a:pt x="0" y="453"/>
                        <a:pt x="0" y="878"/>
                        <a:pt x="274" y="1152"/>
                      </a:cubicBezTo>
                      <a:cubicBezTo>
                        <a:pt x="411" y="1288"/>
                        <a:pt x="585" y="1357"/>
                        <a:pt x="760" y="1357"/>
                      </a:cubicBezTo>
                      <a:cubicBezTo>
                        <a:pt x="935" y="1357"/>
                        <a:pt x="1110" y="1288"/>
                        <a:pt x="1247" y="1152"/>
                      </a:cubicBezTo>
                      <a:cubicBezTo>
                        <a:pt x="1520" y="908"/>
                        <a:pt x="1520" y="483"/>
                        <a:pt x="1247" y="209"/>
                      </a:cubicBezTo>
                      <a:cubicBezTo>
                        <a:pt x="1106" y="69"/>
                        <a:pt x="925" y="0"/>
                        <a:pt x="7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2441050" y="7845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9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25899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2589975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70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25899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5" y="0"/>
                        <a:pt x="1" y="335"/>
                        <a:pt x="1" y="69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35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38150" y="941800"/>
                  <a:ext cx="35000" cy="34200"/>
                </a:xfrm>
                <a:custGeom>
                  <a:rect b="b" l="l" r="r" t="t"/>
                  <a:pathLst>
                    <a:path extrusionOk="0" h="1368" w="140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6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6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738150" y="1098325"/>
                  <a:ext cx="35000" cy="34225"/>
                </a:xfrm>
                <a:custGeom>
                  <a:rect b="b" l="l" r="r" t="t"/>
                  <a:pathLst>
                    <a:path extrusionOk="0" h="1369" w="140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738150" y="784500"/>
                  <a:ext cx="35000" cy="34200"/>
                </a:xfrm>
                <a:custGeom>
                  <a:rect b="b" l="l" r="r" t="t"/>
                  <a:pathLst>
                    <a:path extrusionOk="0" h="1368" w="140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8871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887100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700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88710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303602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3035275" y="1098325"/>
                  <a:ext cx="35750" cy="34225"/>
                </a:xfrm>
                <a:custGeom>
                  <a:rect b="b" l="l" r="r" t="t"/>
                  <a:pathLst>
                    <a:path extrusionOk="0" h="1369" w="143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700"/>
                      </a:cubicBezTo>
                      <a:cubicBezTo>
                        <a:pt x="142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3035275" y="784500"/>
                  <a:ext cx="35750" cy="34200"/>
                </a:xfrm>
                <a:custGeom>
                  <a:rect b="b" l="l" r="r" t="t"/>
                  <a:pathLst>
                    <a:path extrusionOk="0" h="1368" w="143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699"/>
                      </a:cubicBezTo>
                      <a:cubicBezTo>
                        <a:pt x="142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31849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3184975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700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31849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9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3331625" y="941225"/>
                  <a:ext cx="38025" cy="34600"/>
                </a:xfrm>
                <a:custGeom>
                  <a:rect b="b" l="l" r="r" t="t"/>
                  <a:pathLst>
                    <a:path extrusionOk="0" h="1384" w="1521">
                      <a:moveTo>
                        <a:pt x="761" y="0"/>
                      </a:moveTo>
                      <a:cubicBezTo>
                        <a:pt x="586" y="0"/>
                        <a:pt x="411" y="69"/>
                        <a:pt x="274" y="205"/>
                      </a:cubicBezTo>
                      <a:cubicBezTo>
                        <a:pt x="1" y="449"/>
                        <a:pt x="1" y="905"/>
                        <a:pt x="274" y="1178"/>
                      </a:cubicBezTo>
                      <a:cubicBezTo>
                        <a:pt x="396" y="1315"/>
                        <a:pt x="563" y="1383"/>
                        <a:pt x="734" y="1383"/>
                      </a:cubicBezTo>
                      <a:cubicBezTo>
                        <a:pt x="905" y="1383"/>
                        <a:pt x="1080" y="1315"/>
                        <a:pt x="1217" y="1178"/>
                      </a:cubicBezTo>
                      <a:cubicBezTo>
                        <a:pt x="1490" y="935"/>
                        <a:pt x="1521" y="479"/>
                        <a:pt x="1247" y="205"/>
                      </a:cubicBezTo>
                      <a:cubicBezTo>
                        <a:pt x="1110" y="69"/>
                        <a:pt x="93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3331625" y="1098125"/>
                  <a:ext cx="38025" cy="34225"/>
                </a:xfrm>
                <a:custGeom>
                  <a:rect b="b" l="l" r="r" t="t"/>
                  <a:pathLst>
                    <a:path extrusionOk="0" h="1369" w="1521">
                      <a:moveTo>
                        <a:pt x="732" y="0"/>
                      </a:moveTo>
                      <a:cubicBezTo>
                        <a:pt x="567" y="0"/>
                        <a:pt x="404" y="62"/>
                        <a:pt x="274" y="191"/>
                      </a:cubicBezTo>
                      <a:cubicBezTo>
                        <a:pt x="1" y="465"/>
                        <a:pt x="1" y="890"/>
                        <a:pt x="274" y="1164"/>
                      </a:cubicBezTo>
                      <a:cubicBezTo>
                        <a:pt x="396" y="1300"/>
                        <a:pt x="563" y="1369"/>
                        <a:pt x="734" y="1369"/>
                      </a:cubicBezTo>
                      <a:cubicBezTo>
                        <a:pt x="905" y="1369"/>
                        <a:pt x="1080" y="1300"/>
                        <a:pt x="1217" y="1164"/>
                      </a:cubicBezTo>
                      <a:cubicBezTo>
                        <a:pt x="1490" y="920"/>
                        <a:pt x="1521" y="495"/>
                        <a:pt x="1247" y="221"/>
                      </a:cubicBezTo>
                      <a:cubicBezTo>
                        <a:pt x="1103" y="77"/>
                        <a:pt x="916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3333925" y="7845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34821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3479825" y="1098425"/>
                  <a:ext cx="38000" cy="34325"/>
                </a:xfrm>
                <a:custGeom>
                  <a:rect b="b" l="l" r="r" t="t"/>
                  <a:pathLst>
                    <a:path extrusionOk="0" h="1373" w="1520">
                      <a:moveTo>
                        <a:pt x="764" y="0"/>
                      </a:moveTo>
                      <a:cubicBezTo>
                        <a:pt x="580" y="0"/>
                        <a:pt x="399" y="69"/>
                        <a:pt x="274" y="209"/>
                      </a:cubicBezTo>
                      <a:cubicBezTo>
                        <a:pt x="0" y="483"/>
                        <a:pt x="0" y="908"/>
                        <a:pt x="274" y="1182"/>
                      </a:cubicBezTo>
                      <a:cubicBezTo>
                        <a:pt x="403" y="1311"/>
                        <a:pt x="573" y="1373"/>
                        <a:pt x="742" y="1373"/>
                      </a:cubicBezTo>
                      <a:cubicBezTo>
                        <a:pt x="930" y="1373"/>
                        <a:pt x="1118" y="1296"/>
                        <a:pt x="1246" y="1152"/>
                      </a:cubicBezTo>
                      <a:cubicBezTo>
                        <a:pt x="1520" y="878"/>
                        <a:pt x="1489" y="453"/>
                        <a:pt x="1246" y="179"/>
                      </a:cubicBezTo>
                      <a:cubicBezTo>
                        <a:pt x="1114" y="61"/>
                        <a:pt x="938" y="0"/>
                        <a:pt x="7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348210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35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35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36302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3628000" y="1098525"/>
                  <a:ext cx="38025" cy="34600"/>
                </a:xfrm>
                <a:custGeom>
                  <a:rect b="b" l="l" r="r" t="t"/>
                  <a:pathLst>
                    <a:path extrusionOk="0" h="1384" w="1521">
                      <a:moveTo>
                        <a:pt x="760" y="0"/>
                      </a:moveTo>
                      <a:cubicBezTo>
                        <a:pt x="585" y="0"/>
                        <a:pt x="411" y="69"/>
                        <a:pt x="274" y="205"/>
                      </a:cubicBezTo>
                      <a:cubicBezTo>
                        <a:pt x="0" y="479"/>
                        <a:pt x="31" y="904"/>
                        <a:pt x="274" y="1178"/>
                      </a:cubicBezTo>
                      <a:cubicBezTo>
                        <a:pt x="411" y="1315"/>
                        <a:pt x="593" y="1383"/>
                        <a:pt x="772" y="1383"/>
                      </a:cubicBezTo>
                      <a:cubicBezTo>
                        <a:pt x="950" y="1383"/>
                        <a:pt x="1125" y="1315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36302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8" name="Google Shape;148;p3"/>
                <p:cNvGrpSpPr/>
                <p:nvPr/>
              </p:nvGrpSpPr>
              <p:grpSpPr>
                <a:xfrm>
                  <a:off x="1697875" y="314875"/>
                  <a:ext cx="1966625" cy="347300"/>
                  <a:chOff x="1697875" y="314875"/>
                  <a:chExt cx="1966625" cy="347300"/>
                </a:xfrm>
              </p:grpSpPr>
              <p:sp>
                <p:nvSpPr>
                  <p:cNvPr id="149" name="Google Shape;149;p3"/>
                  <p:cNvSpPr/>
                  <p:nvPr/>
                </p:nvSpPr>
                <p:spPr>
                  <a:xfrm>
                    <a:off x="1697875" y="627950"/>
                    <a:ext cx="34200" cy="34225"/>
                  </a:xfrm>
                  <a:custGeom>
                    <a:rect b="b" l="l" r="r" t="t"/>
                    <a:pathLst>
                      <a:path extrusionOk="0" h="1369" w="1368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" name="Google Shape;150;p3"/>
                  <p:cNvSpPr/>
                  <p:nvPr/>
                </p:nvSpPr>
                <p:spPr>
                  <a:xfrm>
                    <a:off x="1697875" y="314875"/>
                    <a:ext cx="34200" cy="34225"/>
                  </a:xfrm>
                  <a:custGeom>
                    <a:rect b="b" l="l" r="r" t="t"/>
                    <a:pathLst>
                      <a:path extrusionOk="0" h="1369" w="1368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" name="Google Shape;151;p3"/>
                  <p:cNvSpPr/>
                  <p:nvPr/>
                </p:nvSpPr>
                <p:spPr>
                  <a:xfrm>
                    <a:off x="1697875" y="471425"/>
                    <a:ext cx="34200" cy="34200"/>
                  </a:xfrm>
                  <a:custGeom>
                    <a:rect b="b" l="l" r="r" t="t"/>
                    <a:pathLst>
                      <a:path extrusionOk="0" h="1368" w="1368">
                        <a:moveTo>
                          <a:pt x="69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Google Shape;152;p3"/>
                  <p:cNvSpPr/>
                  <p:nvPr/>
                </p:nvSpPr>
                <p:spPr>
                  <a:xfrm>
                    <a:off x="1846050" y="627950"/>
                    <a:ext cx="35725" cy="34225"/>
                  </a:xfrm>
                  <a:custGeom>
                    <a:rect b="b" l="l" r="r" t="t"/>
                    <a:pathLst>
                      <a:path extrusionOk="0" h="1369" w="1429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700"/>
                        </a:cubicBezTo>
                        <a:cubicBezTo>
                          <a:pt x="31" y="1065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3"/>
                  <p:cNvSpPr/>
                  <p:nvPr/>
                </p:nvSpPr>
                <p:spPr>
                  <a:xfrm>
                    <a:off x="1846050" y="314875"/>
                    <a:ext cx="35725" cy="34225"/>
                  </a:xfrm>
                  <a:custGeom>
                    <a:rect b="b" l="l" r="r" t="t"/>
                    <a:pathLst>
                      <a:path extrusionOk="0" h="1369" w="1429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Google Shape;154;p3"/>
                  <p:cNvSpPr/>
                  <p:nvPr/>
                </p:nvSpPr>
                <p:spPr>
                  <a:xfrm>
                    <a:off x="1846050" y="471425"/>
                    <a:ext cx="35725" cy="34200"/>
                  </a:xfrm>
                  <a:custGeom>
                    <a:rect b="b" l="l" r="r" t="t"/>
                    <a:pathLst>
                      <a:path extrusionOk="0" h="1368" w="1429">
                        <a:moveTo>
                          <a:pt x="730" y="0"/>
                        </a:moveTo>
                        <a:cubicBezTo>
                          <a:pt x="365" y="0"/>
                          <a:pt x="0" y="304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12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3"/>
                  <p:cNvSpPr/>
                  <p:nvPr/>
                </p:nvSpPr>
                <p:spPr>
                  <a:xfrm>
                    <a:off x="199575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3"/>
                  <p:cNvSpPr/>
                  <p:nvPr/>
                </p:nvSpPr>
                <p:spPr>
                  <a:xfrm>
                    <a:off x="1994225" y="315825"/>
                    <a:ext cx="37250" cy="33850"/>
                  </a:xfrm>
                  <a:custGeom>
                    <a:rect b="b" l="l" r="r" t="t"/>
                    <a:pathLst>
                      <a:path extrusionOk="0" h="1354" w="1490">
                        <a:moveTo>
                          <a:pt x="745" y="1"/>
                        </a:moveTo>
                        <a:cubicBezTo>
                          <a:pt x="570" y="1"/>
                          <a:pt x="396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396" y="1285"/>
                          <a:pt x="570" y="1353"/>
                          <a:pt x="745" y="1353"/>
                        </a:cubicBezTo>
                        <a:cubicBezTo>
                          <a:pt x="920" y="1353"/>
                          <a:pt x="1095" y="1285"/>
                          <a:pt x="1216" y="1148"/>
                        </a:cubicBezTo>
                        <a:cubicBezTo>
                          <a:pt x="1490" y="905"/>
                          <a:pt x="1490" y="449"/>
                          <a:pt x="1216" y="206"/>
                        </a:cubicBezTo>
                        <a:cubicBezTo>
                          <a:pt x="1095" y="69"/>
                          <a:pt x="920" y="1"/>
                          <a:pt x="74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Google Shape;157;p3"/>
                  <p:cNvSpPr/>
                  <p:nvPr/>
                </p:nvSpPr>
                <p:spPr>
                  <a:xfrm>
                    <a:off x="199575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Google Shape;158;p3"/>
                  <p:cNvSpPr/>
                  <p:nvPr/>
                </p:nvSpPr>
                <p:spPr>
                  <a:xfrm>
                    <a:off x="2143925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>
                    <a:off x="2143925" y="314875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3"/>
                  <p:cNvSpPr/>
                  <p:nvPr/>
                </p:nvSpPr>
                <p:spPr>
                  <a:xfrm>
                    <a:off x="2143925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3"/>
                  <p:cNvSpPr/>
                  <p:nvPr/>
                </p:nvSpPr>
                <p:spPr>
                  <a:xfrm>
                    <a:off x="229285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7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67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3"/>
                  <p:cNvSpPr/>
                  <p:nvPr/>
                </p:nvSpPr>
                <p:spPr>
                  <a:xfrm>
                    <a:off x="2291350" y="315825"/>
                    <a:ext cx="37250" cy="33850"/>
                  </a:xfrm>
                  <a:custGeom>
                    <a:rect b="b" l="l" r="r" t="t"/>
                    <a:pathLst>
                      <a:path extrusionOk="0" h="1354" w="1490">
                        <a:moveTo>
                          <a:pt x="760" y="1"/>
                        </a:moveTo>
                        <a:cubicBezTo>
                          <a:pt x="585" y="1"/>
                          <a:pt x="411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411" y="1285"/>
                          <a:pt x="585" y="1353"/>
                          <a:pt x="760" y="1353"/>
                        </a:cubicBezTo>
                        <a:cubicBezTo>
                          <a:pt x="935" y="1353"/>
                          <a:pt x="1110" y="1285"/>
                          <a:pt x="1246" y="1148"/>
                        </a:cubicBezTo>
                        <a:cubicBezTo>
                          <a:pt x="1490" y="905"/>
                          <a:pt x="1490" y="449"/>
                          <a:pt x="1246" y="206"/>
                        </a:cubicBezTo>
                        <a:cubicBezTo>
                          <a:pt x="1110" y="69"/>
                          <a:pt x="935" y="1"/>
                          <a:pt x="7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" name="Google Shape;163;p3"/>
                  <p:cNvSpPr/>
                  <p:nvPr/>
                </p:nvSpPr>
                <p:spPr>
                  <a:xfrm>
                    <a:off x="229285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7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67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3"/>
                  <p:cNvSpPr/>
                  <p:nvPr/>
                </p:nvSpPr>
                <p:spPr>
                  <a:xfrm>
                    <a:off x="2441050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3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5"/>
                          <a:pt x="1398" y="700"/>
                        </a:cubicBezTo>
                        <a:cubicBezTo>
                          <a:pt x="1398" y="305"/>
                          <a:pt x="109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3"/>
                  <p:cNvSpPr/>
                  <p:nvPr/>
                </p:nvSpPr>
                <p:spPr>
                  <a:xfrm>
                    <a:off x="24418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27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3"/>
                  <p:cNvSpPr/>
                  <p:nvPr/>
                </p:nvSpPr>
                <p:spPr>
                  <a:xfrm>
                    <a:off x="2441050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3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4"/>
                          <a:pt x="1398" y="669"/>
                        </a:cubicBezTo>
                        <a:cubicBezTo>
                          <a:pt x="1398" y="304"/>
                          <a:pt x="1094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3"/>
                  <p:cNvSpPr/>
                  <p:nvPr/>
                </p:nvSpPr>
                <p:spPr>
                  <a:xfrm>
                    <a:off x="2589975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3"/>
                  <p:cNvSpPr/>
                  <p:nvPr/>
                </p:nvSpPr>
                <p:spPr>
                  <a:xfrm>
                    <a:off x="25899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3"/>
                  <p:cNvSpPr/>
                  <p:nvPr/>
                </p:nvSpPr>
                <p:spPr>
                  <a:xfrm>
                    <a:off x="25899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3"/>
                  <p:cNvSpPr/>
                  <p:nvPr/>
                </p:nvSpPr>
                <p:spPr>
                  <a:xfrm>
                    <a:off x="2738150" y="627950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3"/>
                  <p:cNvSpPr/>
                  <p:nvPr/>
                </p:nvSpPr>
                <p:spPr>
                  <a:xfrm>
                    <a:off x="2738150" y="314875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3"/>
                  <p:cNvSpPr/>
                  <p:nvPr/>
                </p:nvSpPr>
                <p:spPr>
                  <a:xfrm>
                    <a:off x="2738150" y="471425"/>
                    <a:ext cx="35000" cy="34200"/>
                  </a:xfrm>
                  <a:custGeom>
                    <a:rect b="b" l="l" r="r" t="t"/>
                    <a:pathLst>
                      <a:path extrusionOk="0" h="1368" w="140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" name="Google Shape;173;p3"/>
                  <p:cNvSpPr/>
                  <p:nvPr/>
                </p:nvSpPr>
                <p:spPr>
                  <a:xfrm>
                    <a:off x="288710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" name="Google Shape;174;p3"/>
                  <p:cNvSpPr/>
                  <p:nvPr/>
                </p:nvSpPr>
                <p:spPr>
                  <a:xfrm>
                    <a:off x="28871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" name="Google Shape;175;p3"/>
                  <p:cNvSpPr/>
                  <p:nvPr/>
                </p:nvSpPr>
                <p:spPr>
                  <a:xfrm>
                    <a:off x="288710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3"/>
                  <p:cNvSpPr/>
                  <p:nvPr/>
                </p:nvSpPr>
                <p:spPr>
                  <a:xfrm>
                    <a:off x="3035275" y="627950"/>
                    <a:ext cx="35750" cy="34225"/>
                  </a:xfrm>
                  <a:custGeom>
                    <a:rect b="b" l="l" r="r" t="t"/>
                    <a:pathLst>
                      <a:path extrusionOk="0" h="1369" w="143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3"/>
                  <p:cNvSpPr/>
                  <p:nvPr/>
                </p:nvSpPr>
                <p:spPr>
                  <a:xfrm>
                    <a:off x="3036025" y="314875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00" y="1"/>
                        </a:moveTo>
                        <a:cubicBezTo>
                          <a:pt x="27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3"/>
                  <p:cNvSpPr/>
                  <p:nvPr/>
                </p:nvSpPr>
                <p:spPr>
                  <a:xfrm>
                    <a:off x="3035275" y="471425"/>
                    <a:ext cx="35750" cy="34200"/>
                  </a:xfrm>
                  <a:custGeom>
                    <a:rect b="b" l="l" r="r" t="t"/>
                    <a:pathLst>
                      <a:path extrusionOk="0" h="1368" w="143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3"/>
                  <p:cNvSpPr/>
                  <p:nvPr/>
                </p:nvSpPr>
                <p:spPr>
                  <a:xfrm>
                    <a:off x="3184975" y="627950"/>
                    <a:ext cx="33450" cy="34225"/>
                  </a:xfrm>
                  <a:custGeom>
                    <a:rect b="b" l="l" r="r" t="t"/>
                    <a:pathLst>
                      <a:path extrusionOk="0" h="1369" w="1338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700"/>
                        </a:cubicBezTo>
                        <a:cubicBezTo>
                          <a:pt x="1" y="1065"/>
                          <a:pt x="304" y="1368"/>
                          <a:pt x="669" y="1368"/>
                        </a:cubicBezTo>
                        <a:cubicBezTo>
                          <a:pt x="1034" y="1368"/>
                          <a:pt x="1338" y="1065"/>
                          <a:pt x="1338" y="700"/>
                        </a:cubicBezTo>
                        <a:cubicBezTo>
                          <a:pt x="1338" y="305"/>
                          <a:pt x="103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3"/>
                  <p:cNvSpPr/>
                  <p:nvPr/>
                </p:nvSpPr>
                <p:spPr>
                  <a:xfrm>
                    <a:off x="31849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Google Shape;181;p3"/>
                  <p:cNvSpPr/>
                  <p:nvPr/>
                </p:nvSpPr>
                <p:spPr>
                  <a:xfrm>
                    <a:off x="31849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1" y="304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3333150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3333150" y="314875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" name="Google Shape;184;p3"/>
                  <p:cNvSpPr/>
                  <p:nvPr/>
                </p:nvSpPr>
                <p:spPr>
                  <a:xfrm>
                    <a:off x="3333150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348210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34821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" name="Google Shape;187;p3"/>
                  <p:cNvSpPr/>
                  <p:nvPr/>
                </p:nvSpPr>
                <p:spPr>
                  <a:xfrm>
                    <a:off x="348210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" name="Google Shape;188;p3"/>
                  <p:cNvSpPr/>
                  <p:nvPr/>
                </p:nvSpPr>
                <p:spPr>
                  <a:xfrm>
                    <a:off x="3630275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Google Shape;189;p3"/>
                  <p:cNvSpPr/>
                  <p:nvPr/>
                </p:nvSpPr>
                <p:spPr>
                  <a:xfrm>
                    <a:off x="36302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Google Shape;190;p3"/>
                  <p:cNvSpPr/>
                  <p:nvPr/>
                </p:nvSpPr>
                <p:spPr>
                  <a:xfrm>
                    <a:off x="36302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1" name="Google Shape;191;p3"/>
              <p:cNvGrpSpPr/>
              <p:nvPr/>
            </p:nvGrpSpPr>
            <p:grpSpPr>
              <a:xfrm>
                <a:off x="4735175" y="897825"/>
                <a:ext cx="1968150" cy="818250"/>
                <a:chOff x="1697875" y="314875"/>
                <a:chExt cx="1968150" cy="818250"/>
              </a:xfrm>
            </p:grpSpPr>
            <p:sp>
              <p:nvSpPr>
                <p:cNvPr id="192" name="Google Shape;192;p3"/>
                <p:cNvSpPr/>
                <p:nvPr/>
              </p:nvSpPr>
              <p:spPr>
                <a:xfrm>
                  <a:off x="1697875" y="9418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3"/>
                <p:cNvSpPr/>
                <p:nvPr/>
              </p:nvSpPr>
              <p:spPr>
                <a:xfrm>
                  <a:off x="1697875" y="1098325"/>
                  <a:ext cx="34200" cy="34225"/>
                </a:xfrm>
                <a:custGeom>
                  <a:rect b="b" l="l" r="r" t="t"/>
                  <a:pathLst>
                    <a:path extrusionOk="0" h="1369" w="1368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1697875" y="7845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18468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1846050" y="1098325"/>
                  <a:ext cx="35725" cy="34225"/>
                </a:xfrm>
                <a:custGeom>
                  <a:rect b="b" l="l" r="r" t="t"/>
                  <a:pathLst>
                    <a:path extrusionOk="0" h="1369" w="1429">
                      <a:moveTo>
                        <a:pt x="730" y="1"/>
                      </a:moveTo>
                      <a:cubicBezTo>
                        <a:pt x="365" y="1"/>
                        <a:pt x="0" y="305"/>
                        <a:pt x="31" y="700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700"/>
                      </a:cubicBezTo>
                      <a:cubicBezTo>
                        <a:pt x="1429" y="305"/>
                        <a:pt x="112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1846050" y="784500"/>
                  <a:ext cx="35725" cy="34200"/>
                </a:xfrm>
                <a:custGeom>
                  <a:rect b="b" l="l" r="r" t="t"/>
                  <a:pathLst>
                    <a:path extrusionOk="0" h="1368" w="1429">
                      <a:moveTo>
                        <a:pt x="730" y="0"/>
                      </a:moveTo>
                      <a:cubicBezTo>
                        <a:pt x="365" y="0"/>
                        <a:pt x="0" y="304"/>
                        <a:pt x="31" y="699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699"/>
                      </a:cubicBezTo>
                      <a:cubicBezTo>
                        <a:pt x="1429" y="304"/>
                        <a:pt x="112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199575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1993475" y="1098525"/>
                  <a:ext cx="38000" cy="34025"/>
                </a:xfrm>
                <a:custGeom>
                  <a:rect b="b" l="l" r="r" t="t"/>
                  <a:pathLst>
                    <a:path extrusionOk="0" h="1361" w="1520">
                      <a:moveTo>
                        <a:pt x="760" y="0"/>
                      </a:moveTo>
                      <a:cubicBezTo>
                        <a:pt x="585" y="0"/>
                        <a:pt x="410" y="69"/>
                        <a:pt x="274" y="205"/>
                      </a:cubicBezTo>
                      <a:cubicBezTo>
                        <a:pt x="0" y="479"/>
                        <a:pt x="0" y="904"/>
                        <a:pt x="274" y="1178"/>
                      </a:cubicBezTo>
                      <a:cubicBezTo>
                        <a:pt x="410" y="1300"/>
                        <a:pt x="585" y="1360"/>
                        <a:pt x="760" y="1360"/>
                      </a:cubicBezTo>
                      <a:cubicBezTo>
                        <a:pt x="935" y="1360"/>
                        <a:pt x="1110" y="1300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199575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21446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2143925" y="1098325"/>
                  <a:ext cx="34975" cy="34225"/>
                </a:xfrm>
                <a:custGeom>
                  <a:rect b="b" l="l" r="r" t="t"/>
                  <a:pathLst>
                    <a:path extrusionOk="0" h="1369" w="1399">
                      <a:moveTo>
                        <a:pt x="700" y="1"/>
                      </a:moveTo>
                      <a:cubicBezTo>
                        <a:pt x="304" y="1"/>
                        <a:pt x="0" y="305"/>
                        <a:pt x="31" y="700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2143925" y="7845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0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229285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2292850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229285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2441050" y="9418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6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6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2439525" y="1098425"/>
                  <a:ext cx="38025" cy="33925"/>
                </a:xfrm>
                <a:custGeom>
                  <a:rect b="b" l="l" r="r" t="t"/>
                  <a:pathLst>
                    <a:path extrusionOk="0" h="1357" w="1521">
                      <a:moveTo>
                        <a:pt x="745" y="0"/>
                      </a:moveTo>
                      <a:cubicBezTo>
                        <a:pt x="575" y="0"/>
                        <a:pt x="407" y="61"/>
                        <a:pt x="274" y="179"/>
                      </a:cubicBezTo>
                      <a:cubicBezTo>
                        <a:pt x="0" y="453"/>
                        <a:pt x="0" y="878"/>
                        <a:pt x="274" y="1152"/>
                      </a:cubicBezTo>
                      <a:cubicBezTo>
                        <a:pt x="411" y="1288"/>
                        <a:pt x="585" y="1357"/>
                        <a:pt x="760" y="1357"/>
                      </a:cubicBezTo>
                      <a:cubicBezTo>
                        <a:pt x="935" y="1357"/>
                        <a:pt x="1110" y="1288"/>
                        <a:pt x="1247" y="1152"/>
                      </a:cubicBezTo>
                      <a:cubicBezTo>
                        <a:pt x="1520" y="908"/>
                        <a:pt x="1520" y="483"/>
                        <a:pt x="1247" y="209"/>
                      </a:cubicBezTo>
                      <a:cubicBezTo>
                        <a:pt x="1106" y="69"/>
                        <a:pt x="925" y="0"/>
                        <a:pt x="7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2441050" y="7845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9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25899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2589975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70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25899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5" y="0"/>
                        <a:pt x="1" y="335"/>
                        <a:pt x="1" y="69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35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2738150" y="941800"/>
                  <a:ext cx="35000" cy="34200"/>
                </a:xfrm>
                <a:custGeom>
                  <a:rect b="b" l="l" r="r" t="t"/>
                  <a:pathLst>
                    <a:path extrusionOk="0" h="1368" w="140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6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6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2738150" y="1098325"/>
                  <a:ext cx="35000" cy="34225"/>
                </a:xfrm>
                <a:custGeom>
                  <a:rect b="b" l="l" r="r" t="t"/>
                  <a:pathLst>
                    <a:path extrusionOk="0" h="1369" w="140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2738150" y="784500"/>
                  <a:ext cx="35000" cy="34200"/>
                </a:xfrm>
                <a:custGeom>
                  <a:rect b="b" l="l" r="r" t="t"/>
                  <a:pathLst>
                    <a:path extrusionOk="0" h="1368" w="140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28871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2887100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700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288710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303602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3035275" y="1098325"/>
                  <a:ext cx="35750" cy="34225"/>
                </a:xfrm>
                <a:custGeom>
                  <a:rect b="b" l="l" r="r" t="t"/>
                  <a:pathLst>
                    <a:path extrusionOk="0" h="1369" w="143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700"/>
                      </a:cubicBezTo>
                      <a:cubicBezTo>
                        <a:pt x="142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3035275" y="784500"/>
                  <a:ext cx="35750" cy="34200"/>
                </a:xfrm>
                <a:custGeom>
                  <a:rect b="b" l="l" r="r" t="t"/>
                  <a:pathLst>
                    <a:path extrusionOk="0" h="1368" w="143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699"/>
                      </a:cubicBezTo>
                      <a:cubicBezTo>
                        <a:pt x="142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31849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3184975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700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31849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9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3331625" y="941225"/>
                  <a:ext cx="38025" cy="34600"/>
                </a:xfrm>
                <a:custGeom>
                  <a:rect b="b" l="l" r="r" t="t"/>
                  <a:pathLst>
                    <a:path extrusionOk="0" h="1384" w="1521">
                      <a:moveTo>
                        <a:pt x="761" y="0"/>
                      </a:moveTo>
                      <a:cubicBezTo>
                        <a:pt x="586" y="0"/>
                        <a:pt x="411" y="69"/>
                        <a:pt x="274" y="205"/>
                      </a:cubicBezTo>
                      <a:cubicBezTo>
                        <a:pt x="1" y="449"/>
                        <a:pt x="1" y="905"/>
                        <a:pt x="274" y="1178"/>
                      </a:cubicBezTo>
                      <a:cubicBezTo>
                        <a:pt x="396" y="1315"/>
                        <a:pt x="563" y="1383"/>
                        <a:pt x="734" y="1383"/>
                      </a:cubicBezTo>
                      <a:cubicBezTo>
                        <a:pt x="905" y="1383"/>
                        <a:pt x="1080" y="1315"/>
                        <a:pt x="1217" y="1178"/>
                      </a:cubicBezTo>
                      <a:cubicBezTo>
                        <a:pt x="1490" y="935"/>
                        <a:pt x="1521" y="479"/>
                        <a:pt x="1247" y="205"/>
                      </a:cubicBezTo>
                      <a:cubicBezTo>
                        <a:pt x="1110" y="69"/>
                        <a:pt x="93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3331625" y="1098125"/>
                  <a:ext cx="38025" cy="34225"/>
                </a:xfrm>
                <a:custGeom>
                  <a:rect b="b" l="l" r="r" t="t"/>
                  <a:pathLst>
                    <a:path extrusionOk="0" h="1369" w="1521">
                      <a:moveTo>
                        <a:pt x="732" y="0"/>
                      </a:moveTo>
                      <a:cubicBezTo>
                        <a:pt x="567" y="0"/>
                        <a:pt x="404" y="62"/>
                        <a:pt x="274" y="191"/>
                      </a:cubicBezTo>
                      <a:cubicBezTo>
                        <a:pt x="1" y="465"/>
                        <a:pt x="1" y="890"/>
                        <a:pt x="274" y="1164"/>
                      </a:cubicBezTo>
                      <a:cubicBezTo>
                        <a:pt x="396" y="1300"/>
                        <a:pt x="563" y="1369"/>
                        <a:pt x="734" y="1369"/>
                      </a:cubicBezTo>
                      <a:cubicBezTo>
                        <a:pt x="905" y="1369"/>
                        <a:pt x="1080" y="1300"/>
                        <a:pt x="1217" y="1164"/>
                      </a:cubicBezTo>
                      <a:cubicBezTo>
                        <a:pt x="1490" y="920"/>
                        <a:pt x="1521" y="495"/>
                        <a:pt x="1247" y="221"/>
                      </a:cubicBezTo>
                      <a:cubicBezTo>
                        <a:pt x="1103" y="77"/>
                        <a:pt x="916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3333925" y="7845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34821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3479825" y="1098425"/>
                  <a:ext cx="38000" cy="34325"/>
                </a:xfrm>
                <a:custGeom>
                  <a:rect b="b" l="l" r="r" t="t"/>
                  <a:pathLst>
                    <a:path extrusionOk="0" h="1373" w="1520">
                      <a:moveTo>
                        <a:pt x="764" y="0"/>
                      </a:moveTo>
                      <a:cubicBezTo>
                        <a:pt x="580" y="0"/>
                        <a:pt x="399" y="69"/>
                        <a:pt x="274" y="209"/>
                      </a:cubicBezTo>
                      <a:cubicBezTo>
                        <a:pt x="0" y="483"/>
                        <a:pt x="0" y="908"/>
                        <a:pt x="274" y="1182"/>
                      </a:cubicBezTo>
                      <a:cubicBezTo>
                        <a:pt x="403" y="1311"/>
                        <a:pt x="573" y="1373"/>
                        <a:pt x="742" y="1373"/>
                      </a:cubicBezTo>
                      <a:cubicBezTo>
                        <a:pt x="930" y="1373"/>
                        <a:pt x="1118" y="1296"/>
                        <a:pt x="1246" y="1152"/>
                      </a:cubicBezTo>
                      <a:cubicBezTo>
                        <a:pt x="1520" y="878"/>
                        <a:pt x="1489" y="453"/>
                        <a:pt x="1246" y="179"/>
                      </a:cubicBezTo>
                      <a:cubicBezTo>
                        <a:pt x="1114" y="61"/>
                        <a:pt x="938" y="0"/>
                        <a:pt x="7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348210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35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35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36302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3628000" y="1098525"/>
                  <a:ext cx="38025" cy="34600"/>
                </a:xfrm>
                <a:custGeom>
                  <a:rect b="b" l="l" r="r" t="t"/>
                  <a:pathLst>
                    <a:path extrusionOk="0" h="1384" w="1521">
                      <a:moveTo>
                        <a:pt x="760" y="0"/>
                      </a:moveTo>
                      <a:cubicBezTo>
                        <a:pt x="585" y="0"/>
                        <a:pt x="411" y="69"/>
                        <a:pt x="274" y="205"/>
                      </a:cubicBezTo>
                      <a:cubicBezTo>
                        <a:pt x="0" y="479"/>
                        <a:pt x="31" y="904"/>
                        <a:pt x="274" y="1178"/>
                      </a:cubicBezTo>
                      <a:cubicBezTo>
                        <a:pt x="411" y="1315"/>
                        <a:pt x="593" y="1383"/>
                        <a:pt x="772" y="1383"/>
                      </a:cubicBezTo>
                      <a:cubicBezTo>
                        <a:pt x="950" y="1383"/>
                        <a:pt x="1125" y="1315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36302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4" name="Google Shape;234;p3"/>
                <p:cNvGrpSpPr/>
                <p:nvPr/>
              </p:nvGrpSpPr>
              <p:grpSpPr>
                <a:xfrm>
                  <a:off x="1697875" y="314875"/>
                  <a:ext cx="1966625" cy="347300"/>
                  <a:chOff x="1697875" y="314875"/>
                  <a:chExt cx="1966625" cy="347300"/>
                </a:xfrm>
              </p:grpSpPr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1697875" y="627950"/>
                    <a:ext cx="34200" cy="34225"/>
                  </a:xfrm>
                  <a:custGeom>
                    <a:rect b="b" l="l" r="r" t="t"/>
                    <a:pathLst>
                      <a:path extrusionOk="0" h="1369" w="1368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" name="Google Shape;236;p3"/>
                  <p:cNvSpPr/>
                  <p:nvPr/>
                </p:nvSpPr>
                <p:spPr>
                  <a:xfrm>
                    <a:off x="1697875" y="314875"/>
                    <a:ext cx="34200" cy="34225"/>
                  </a:xfrm>
                  <a:custGeom>
                    <a:rect b="b" l="l" r="r" t="t"/>
                    <a:pathLst>
                      <a:path extrusionOk="0" h="1369" w="1368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3"/>
                  <p:cNvSpPr/>
                  <p:nvPr/>
                </p:nvSpPr>
                <p:spPr>
                  <a:xfrm>
                    <a:off x="1697875" y="471425"/>
                    <a:ext cx="34200" cy="34200"/>
                  </a:xfrm>
                  <a:custGeom>
                    <a:rect b="b" l="l" r="r" t="t"/>
                    <a:pathLst>
                      <a:path extrusionOk="0" h="1368" w="1368">
                        <a:moveTo>
                          <a:pt x="69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" name="Google Shape;238;p3"/>
                  <p:cNvSpPr/>
                  <p:nvPr/>
                </p:nvSpPr>
                <p:spPr>
                  <a:xfrm>
                    <a:off x="1846050" y="627950"/>
                    <a:ext cx="35725" cy="34225"/>
                  </a:xfrm>
                  <a:custGeom>
                    <a:rect b="b" l="l" r="r" t="t"/>
                    <a:pathLst>
                      <a:path extrusionOk="0" h="1369" w="1429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700"/>
                        </a:cubicBezTo>
                        <a:cubicBezTo>
                          <a:pt x="31" y="1065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" name="Google Shape;239;p3"/>
                  <p:cNvSpPr/>
                  <p:nvPr/>
                </p:nvSpPr>
                <p:spPr>
                  <a:xfrm>
                    <a:off x="1846050" y="314875"/>
                    <a:ext cx="35725" cy="34225"/>
                  </a:xfrm>
                  <a:custGeom>
                    <a:rect b="b" l="l" r="r" t="t"/>
                    <a:pathLst>
                      <a:path extrusionOk="0" h="1369" w="1429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" name="Google Shape;240;p3"/>
                  <p:cNvSpPr/>
                  <p:nvPr/>
                </p:nvSpPr>
                <p:spPr>
                  <a:xfrm>
                    <a:off x="1846050" y="471425"/>
                    <a:ext cx="35725" cy="34200"/>
                  </a:xfrm>
                  <a:custGeom>
                    <a:rect b="b" l="l" r="r" t="t"/>
                    <a:pathLst>
                      <a:path extrusionOk="0" h="1368" w="1429">
                        <a:moveTo>
                          <a:pt x="730" y="0"/>
                        </a:moveTo>
                        <a:cubicBezTo>
                          <a:pt x="365" y="0"/>
                          <a:pt x="0" y="304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12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" name="Google Shape;241;p3"/>
                  <p:cNvSpPr/>
                  <p:nvPr/>
                </p:nvSpPr>
                <p:spPr>
                  <a:xfrm>
                    <a:off x="199575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" name="Google Shape;242;p3"/>
                  <p:cNvSpPr/>
                  <p:nvPr/>
                </p:nvSpPr>
                <p:spPr>
                  <a:xfrm>
                    <a:off x="1994225" y="315825"/>
                    <a:ext cx="37250" cy="33850"/>
                  </a:xfrm>
                  <a:custGeom>
                    <a:rect b="b" l="l" r="r" t="t"/>
                    <a:pathLst>
                      <a:path extrusionOk="0" h="1354" w="1490">
                        <a:moveTo>
                          <a:pt x="745" y="1"/>
                        </a:moveTo>
                        <a:cubicBezTo>
                          <a:pt x="570" y="1"/>
                          <a:pt x="396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396" y="1285"/>
                          <a:pt x="570" y="1353"/>
                          <a:pt x="745" y="1353"/>
                        </a:cubicBezTo>
                        <a:cubicBezTo>
                          <a:pt x="920" y="1353"/>
                          <a:pt x="1095" y="1285"/>
                          <a:pt x="1216" y="1148"/>
                        </a:cubicBezTo>
                        <a:cubicBezTo>
                          <a:pt x="1490" y="905"/>
                          <a:pt x="1490" y="449"/>
                          <a:pt x="1216" y="206"/>
                        </a:cubicBezTo>
                        <a:cubicBezTo>
                          <a:pt x="1095" y="69"/>
                          <a:pt x="920" y="1"/>
                          <a:pt x="74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" name="Google Shape;243;p3"/>
                  <p:cNvSpPr/>
                  <p:nvPr/>
                </p:nvSpPr>
                <p:spPr>
                  <a:xfrm>
                    <a:off x="199575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2143925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2143925" y="314875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2143925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229285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7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67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2291350" y="315825"/>
                    <a:ext cx="37250" cy="33850"/>
                  </a:xfrm>
                  <a:custGeom>
                    <a:rect b="b" l="l" r="r" t="t"/>
                    <a:pathLst>
                      <a:path extrusionOk="0" h="1354" w="1490">
                        <a:moveTo>
                          <a:pt x="760" y="1"/>
                        </a:moveTo>
                        <a:cubicBezTo>
                          <a:pt x="585" y="1"/>
                          <a:pt x="411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411" y="1285"/>
                          <a:pt x="585" y="1353"/>
                          <a:pt x="760" y="1353"/>
                        </a:cubicBezTo>
                        <a:cubicBezTo>
                          <a:pt x="935" y="1353"/>
                          <a:pt x="1110" y="1285"/>
                          <a:pt x="1246" y="1148"/>
                        </a:cubicBezTo>
                        <a:cubicBezTo>
                          <a:pt x="1490" y="905"/>
                          <a:pt x="1490" y="449"/>
                          <a:pt x="1246" y="206"/>
                        </a:cubicBezTo>
                        <a:cubicBezTo>
                          <a:pt x="1110" y="69"/>
                          <a:pt x="935" y="1"/>
                          <a:pt x="7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229285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7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67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Google Shape;250;p3"/>
                  <p:cNvSpPr/>
                  <p:nvPr/>
                </p:nvSpPr>
                <p:spPr>
                  <a:xfrm>
                    <a:off x="2441050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3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5"/>
                          <a:pt x="1398" y="700"/>
                        </a:cubicBezTo>
                        <a:cubicBezTo>
                          <a:pt x="1398" y="305"/>
                          <a:pt x="109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" name="Google Shape;251;p3"/>
                  <p:cNvSpPr/>
                  <p:nvPr/>
                </p:nvSpPr>
                <p:spPr>
                  <a:xfrm>
                    <a:off x="24418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27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" name="Google Shape;252;p3"/>
                  <p:cNvSpPr/>
                  <p:nvPr/>
                </p:nvSpPr>
                <p:spPr>
                  <a:xfrm>
                    <a:off x="2441050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3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4"/>
                          <a:pt x="1398" y="669"/>
                        </a:cubicBezTo>
                        <a:cubicBezTo>
                          <a:pt x="1398" y="304"/>
                          <a:pt x="1094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2589975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25899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" name="Google Shape;255;p3"/>
                  <p:cNvSpPr/>
                  <p:nvPr/>
                </p:nvSpPr>
                <p:spPr>
                  <a:xfrm>
                    <a:off x="25899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6" name="Google Shape;256;p3"/>
                  <p:cNvSpPr/>
                  <p:nvPr/>
                </p:nvSpPr>
                <p:spPr>
                  <a:xfrm>
                    <a:off x="2738150" y="627950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2738150" y="314875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2738150" y="471425"/>
                    <a:ext cx="35000" cy="34200"/>
                  </a:xfrm>
                  <a:custGeom>
                    <a:rect b="b" l="l" r="r" t="t"/>
                    <a:pathLst>
                      <a:path extrusionOk="0" h="1368" w="140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288710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28871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" name="Google Shape;261;p3"/>
                  <p:cNvSpPr/>
                  <p:nvPr/>
                </p:nvSpPr>
                <p:spPr>
                  <a:xfrm>
                    <a:off x="288710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" name="Google Shape;262;p3"/>
                  <p:cNvSpPr/>
                  <p:nvPr/>
                </p:nvSpPr>
                <p:spPr>
                  <a:xfrm>
                    <a:off x="3035275" y="627950"/>
                    <a:ext cx="35750" cy="34225"/>
                  </a:xfrm>
                  <a:custGeom>
                    <a:rect b="b" l="l" r="r" t="t"/>
                    <a:pathLst>
                      <a:path extrusionOk="0" h="1369" w="143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3" name="Google Shape;263;p3"/>
                  <p:cNvSpPr/>
                  <p:nvPr/>
                </p:nvSpPr>
                <p:spPr>
                  <a:xfrm>
                    <a:off x="3036025" y="314875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00" y="1"/>
                        </a:moveTo>
                        <a:cubicBezTo>
                          <a:pt x="27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3"/>
                  <p:cNvSpPr/>
                  <p:nvPr/>
                </p:nvSpPr>
                <p:spPr>
                  <a:xfrm>
                    <a:off x="3035275" y="471425"/>
                    <a:ext cx="35750" cy="34200"/>
                  </a:xfrm>
                  <a:custGeom>
                    <a:rect b="b" l="l" r="r" t="t"/>
                    <a:pathLst>
                      <a:path extrusionOk="0" h="1368" w="143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3"/>
                  <p:cNvSpPr/>
                  <p:nvPr/>
                </p:nvSpPr>
                <p:spPr>
                  <a:xfrm>
                    <a:off x="3184975" y="627950"/>
                    <a:ext cx="33450" cy="34225"/>
                  </a:xfrm>
                  <a:custGeom>
                    <a:rect b="b" l="l" r="r" t="t"/>
                    <a:pathLst>
                      <a:path extrusionOk="0" h="1369" w="1338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700"/>
                        </a:cubicBezTo>
                        <a:cubicBezTo>
                          <a:pt x="1" y="1065"/>
                          <a:pt x="304" y="1368"/>
                          <a:pt x="669" y="1368"/>
                        </a:cubicBezTo>
                        <a:cubicBezTo>
                          <a:pt x="1034" y="1368"/>
                          <a:pt x="1338" y="1065"/>
                          <a:pt x="1338" y="700"/>
                        </a:cubicBezTo>
                        <a:cubicBezTo>
                          <a:pt x="1338" y="305"/>
                          <a:pt x="103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3"/>
                  <p:cNvSpPr/>
                  <p:nvPr/>
                </p:nvSpPr>
                <p:spPr>
                  <a:xfrm>
                    <a:off x="31849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3"/>
                  <p:cNvSpPr/>
                  <p:nvPr/>
                </p:nvSpPr>
                <p:spPr>
                  <a:xfrm>
                    <a:off x="31849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1" y="304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3"/>
                  <p:cNvSpPr/>
                  <p:nvPr/>
                </p:nvSpPr>
                <p:spPr>
                  <a:xfrm>
                    <a:off x="3333150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3"/>
                  <p:cNvSpPr/>
                  <p:nvPr/>
                </p:nvSpPr>
                <p:spPr>
                  <a:xfrm>
                    <a:off x="3333150" y="314875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3"/>
                  <p:cNvSpPr/>
                  <p:nvPr/>
                </p:nvSpPr>
                <p:spPr>
                  <a:xfrm>
                    <a:off x="3333150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348210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34821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348210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3630275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" name="Google Shape;275;p3"/>
                  <p:cNvSpPr/>
                  <p:nvPr/>
                </p:nvSpPr>
                <p:spPr>
                  <a:xfrm>
                    <a:off x="36302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3"/>
                  <p:cNvSpPr/>
                  <p:nvPr/>
                </p:nvSpPr>
                <p:spPr>
                  <a:xfrm>
                    <a:off x="36302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77" name="Google Shape;277;p3"/>
            <p:cNvSpPr/>
            <p:nvPr/>
          </p:nvSpPr>
          <p:spPr>
            <a:xfrm flipH="1" rot="-5400000">
              <a:off x="7963197" y="3701567"/>
              <a:ext cx="283596" cy="2078010"/>
            </a:xfrm>
            <a:custGeom>
              <a:rect b="b" l="l" r="r" t="t"/>
              <a:pathLst>
                <a:path extrusionOk="0" h="102466" w="50194">
                  <a:moveTo>
                    <a:pt x="0" y="0"/>
                  </a:moveTo>
                  <a:lnTo>
                    <a:pt x="0" y="102466"/>
                  </a:lnTo>
                  <a:lnTo>
                    <a:pt x="50193" y="102466"/>
                  </a:lnTo>
                  <a:lnTo>
                    <a:pt x="50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3"/>
            <p:cNvGrpSpPr/>
            <p:nvPr/>
          </p:nvGrpSpPr>
          <p:grpSpPr>
            <a:xfrm flipH="1" rot="-5400000">
              <a:off x="8678827" y="4043847"/>
              <a:ext cx="195560" cy="716864"/>
              <a:chOff x="3597008" y="272450"/>
              <a:chExt cx="209267" cy="1343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3597008" y="272450"/>
                <a:ext cx="57900" cy="134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748375" y="272450"/>
                <a:ext cx="57900" cy="134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" name="Google Shape;281;p3"/>
            <p:cNvSpPr/>
            <p:nvPr/>
          </p:nvSpPr>
          <p:spPr>
            <a:xfrm>
              <a:off x="548500" y="1990975"/>
              <a:ext cx="2372100" cy="240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792000" y="1249125"/>
              <a:ext cx="1614025" cy="1583975"/>
            </a:xfrm>
            <a:custGeom>
              <a:rect b="b" l="l" r="r" t="t"/>
              <a:pathLst>
                <a:path extrusionOk="0" h="63359" w="64561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646625" y="3516325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3"/>
            <p:cNvGrpSpPr/>
            <p:nvPr/>
          </p:nvGrpSpPr>
          <p:grpSpPr>
            <a:xfrm>
              <a:off x="384825" y="-26850"/>
              <a:ext cx="235575" cy="2040325"/>
              <a:chOff x="211450" y="3103175"/>
              <a:chExt cx="235575" cy="2040325"/>
            </a:xfrm>
          </p:grpSpPr>
          <p:sp>
            <p:nvSpPr>
              <p:cNvPr id="285" name="Google Shape;285;p3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rect b="b" l="l" r="r" t="t"/>
                <a:pathLst>
                  <a:path extrusionOk="0" fill="none" h="81613" w="2433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3"/>
          <p:cNvSpPr txBox="1"/>
          <p:nvPr>
            <p:ph type="title"/>
          </p:nvPr>
        </p:nvSpPr>
        <p:spPr>
          <a:xfrm>
            <a:off x="4582810" y="2545463"/>
            <a:ext cx="356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p3"/>
          <p:cNvSpPr txBox="1"/>
          <p:nvPr>
            <p:ph idx="1" type="subTitle"/>
          </p:nvPr>
        </p:nvSpPr>
        <p:spPr>
          <a:xfrm>
            <a:off x="4927660" y="3405505"/>
            <a:ext cx="2877000" cy="6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"/>
          <p:cNvSpPr txBox="1"/>
          <p:nvPr>
            <p:ph hasCustomPrompt="1" idx="2" type="title"/>
          </p:nvPr>
        </p:nvSpPr>
        <p:spPr>
          <a:xfrm>
            <a:off x="5771860" y="1210051"/>
            <a:ext cx="11886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2_1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1"/>
          <p:cNvSpPr txBox="1"/>
          <p:nvPr>
            <p:ph idx="1" type="body"/>
          </p:nvPr>
        </p:nvSpPr>
        <p:spPr>
          <a:xfrm>
            <a:off x="720000" y="1158100"/>
            <a:ext cx="38520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1" name="Google Shape;1341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2"/>
          <p:cNvSpPr/>
          <p:nvPr/>
        </p:nvSpPr>
        <p:spPr>
          <a:xfrm rot="10800000">
            <a:off x="-1425150" y="3675239"/>
            <a:ext cx="3339605" cy="3041716"/>
          </a:xfrm>
          <a:custGeom>
            <a:rect b="b" l="l" r="r" t="t"/>
            <a:pathLst>
              <a:path extrusionOk="0" h="112677" w="123712">
                <a:moveTo>
                  <a:pt x="61856" y="0"/>
                </a:moveTo>
                <a:cubicBezTo>
                  <a:pt x="47433" y="0"/>
                  <a:pt x="33010" y="5502"/>
                  <a:pt x="22007" y="16505"/>
                </a:cubicBezTo>
                <a:cubicBezTo>
                  <a:pt x="1" y="38512"/>
                  <a:pt x="1" y="74196"/>
                  <a:pt x="22007" y="96172"/>
                </a:cubicBezTo>
                <a:cubicBezTo>
                  <a:pt x="33010" y="107175"/>
                  <a:pt x="47433" y="112677"/>
                  <a:pt x="61856" y="112677"/>
                </a:cubicBezTo>
                <a:cubicBezTo>
                  <a:pt x="76279" y="112677"/>
                  <a:pt x="90701" y="107175"/>
                  <a:pt x="101705" y="96172"/>
                </a:cubicBezTo>
                <a:cubicBezTo>
                  <a:pt x="123711" y="74196"/>
                  <a:pt x="123711" y="38512"/>
                  <a:pt x="101705" y="16505"/>
                </a:cubicBezTo>
                <a:cubicBezTo>
                  <a:pt x="90701" y="5502"/>
                  <a:pt x="76279" y="0"/>
                  <a:pt x="61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2"/>
          <p:cNvSpPr/>
          <p:nvPr/>
        </p:nvSpPr>
        <p:spPr>
          <a:xfrm rot="10800000">
            <a:off x="1066921" y="4139150"/>
            <a:ext cx="1090475" cy="1089700"/>
          </a:xfrm>
          <a:custGeom>
            <a:rect b="b" l="l" r="r" t="t"/>
            <a:pathLst>
              <a:path extrusionOk="0" h="43588" w="43619">
                <a:moveTo>
                  <a:pt x="21794" y="8572"/>
                </a:moveTo>
                <a:cubicBezTo>
                  <a:pt x="29119" y="8572"/>
                  <a:pt x="35047" y="14499"/>
                  <a:pt x="35047" y="21824"/>
                </a:cubicBezTo>
                <a:cubicBezTo>
                  <a:pt x="35047" y="29180"/>
                  <a:pt x="29089" y="35107"/>
                  <a:pt x="21794" y="35107"/>
                </a:cubicBezTo>
                <a:cubicBezTo>
                  <a:pt x="14469" y="35107"/>
                  <a:pt x="8542" y="29180"/>
                  <a:pt x="8542" y="21824"/>
                </a:cubicBezTo>
                <a:cubicBezTo>
                  <a:pt x="8542" y="14499"/>
                  <a:pt x="14469" y="8572"/>
                  <a:pt x="21794" y="8572"/>
                </a:cubicBezTo>
                <a:close/>
                <a:moveTo>
                  <a:pt x="21794" y="0"/>
                </a:moveTo>
                <a:cubicBezTo>
                  <a:pt x="9757" y="0"/>
                  <a:pt x="0" y="9757"/>
                  <a:pt x="0" y="21794"/>
                </a:cubicBezTo>
                <a:cubicBezTo>
                  <a:pt x="0" y="33831"/>
                  <a:pt x="9757" y="43588"/>
                  <a:pt x="21794" y="43588"/>
                </a:cubicBezTo>
                <a:cubicBezTo>
                  <a:pt x="33831" y="43588"/>
                  <a:pt x="43618" y="33892"/>
                  <a:pt x="43618" y="21824"/>
                </a:cubicBezTo>
                <a:cubicBezTo>
                  <a:pt x="43618" y="9788"/>
                  <a:pt x="33831" y="0"/>
                  <a:pt x="2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22"/>
          <p:cNvGrpSpPr/>
          <p:nvPr/>
        </p:nvGrpSpPr>
        <p:grpSpPr>
          <a:xfrm flipH="1">
            <a:off x="1102831" y="4009888"/>
            <a:ext cx="1277425" cy="569175"/>
            <a:chOff x="4282600" y="755500"/>
            <a:chExt cx="1277425" cy="569175"/>
          </a:xfrm>
        </p:grpSpPr>
        <p:sp>
          <p:nvSpPr>
            <p:cNvPr id="1346" name="Google Shape;1346;p22"/>
            <p:cNvSpPr/>
            <p:nvPr/>
          </p:nvSpPr>
          <p:spPr>
            <a:xfrm>
              <a:off x="552047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552047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552047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552047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552047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53654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53654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53654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53654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53654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52104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6"/>
                    <a:pt x="0" y="821"/>
                  </a:cubicBezTo>
                  <a:cubicBezTo>
                    <a:pt x="0" y="1277"/>
                    <a:pt x="334" y="1611"/>
                    <a:pt x="821" y="1611"/>
                  </a:cubicBezTo>
                  <a:cubicBezTo>
                    <a:pt x="1277" y="1611"/>
                    <a:pt x="1611" y="127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52104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186"/>
                    <a:pt x="334" y="1582"/>
                    <a:pt x="821" y="1582"/>
                  </a:cubicBezTo>
                  <a:cubicBezTo>
                    <a:pt x="1277" y="1582"/>
                    <a:pt x="1611" y="1186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52104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0" y="365"/>
                    <a:pt x="0" y="790"/>
                  </a:cubicBezTo>
                  <a:cubicBezTo>
                    <a:pt x="0" y="1216"/>
                    <a:pt x="334" y="1581"/>
                    <a:pt x="821" y="1581"/>
                  </a:cubicBezTo>
                  <a:cubicBezTo>
                    <a:pt x="1277" y="1581"/>
                    <a:pt x="1611" y="1246"/>
                    <a:pt x="1611" y="790"/>
                  </a:cubicBezTo>
                  <a:cubicBezTo>
                    <a:pt x="1611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52104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34" y="1581"/>
                    <a:pt x="821" y="1581"/>
                  </a:cubicBezTo>
                  <a:cubicBezTo>
                    <a:pt x="1277" y="1581"/>
                    <a:pt x="1611" y="121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52104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5"/>
                    <a:pt x="0" y="790"/>
                  </a:cubicBezTo>
                  <a:cubicBezTo>
                    <a:pt x="0" y="1216"/>
                    <a:pt x="334" y="1611"/>
                    <a:pt x="821" y="1611"/>
                  </a:cubicBezTo>
                  <a:cubicBezTo>
                    <a:pt x="1277" y="1611"/>
                    <a:pt x="1611" y="1216"/>
                    <a:pt x="1611" y="790"/>
                  </a:cubicBezTo>
                  <a:cubicBezTo>
                    <a:pt x="1611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505617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505617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505617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505617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505617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4901150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2" y="1277"/>
                    <a:pt x="1582" y="821"/>
                  </a:cubicBezTo>
                  <a:cubicBezTo>
                    <a:pt x="158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4901150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2" y="1186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4901150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66" y="0"/>
                    <a:pt x="1" y="365"/>
                    <a:pt x="1" y="790"/>
                  </a:cubicBezTo>
                  <a:cubicBezTo>
                    <a:pt x="1" y="1216"/>
                    <a:pt x="366" y="1581"/>
                    <a:pt x="791" y="1581"/>
                  </a:cubicBezTo>
                  <a:cubicBezTo>
                    <a:pt x="1217" y="1581"/>
                    <a:pt x="1582" y="1216"/>
                    <a:pt x="1582" y="790"/>
                  </a:cubicBezTo>
                  <a:cubicBezTo>
                    <a:pt x="158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4901150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2" y="1217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4901150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2" y="1216"/>
                    <a:pt x="1582" y="790"/>
                  </a:cubicBezTo>
                  <a:cubicBezTo>
                    <a:pt x="158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47461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47461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6" y="1582"/>
                    <a:pt x="1611" y="1186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47461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6" y="1581"/>
                    <a:pt x="1611" y="1246"/>
                    <a:pt x="1611" y="79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47461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6" y="1581"/>
                    <a:pt x="1611" y="1217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47461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6" y="1611"/>
                    <a:pt x="1611" y="1216"/>
                    <a:pt x="1611" y="790"/>
                  </a:cubicBezTo>
                  <a:cubicBezTo>
                    <a:pt x="1611" y="334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4591125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6"/>
                    <a:pt x="1" y="821"/>
                  </a:cubicBezTo>
                  <a:cubicBezTo>
                    <a:pt x="1" y="1277"/>
                    <a:pt x="365" y="1611"/>
                    <a:pt x="821" y="1611"/>
                  </a:cubicBezTo>
                  <a:cubicBezTo>
                    <a:pt x="1277" y="1611"/>
                    <a:pt x="1612" y="1277"/>
                    <a:pt x="1612" y="821"/>
                  </a:cubicBezTo>
                  <a:cubicBezTo>
                    <a:pt x="161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4591125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186"/>
                    <a:pt x="365" y="1582"/>
                    <a:pt x="821" y="1582"/>
                  </a:cubicBezTo>
                  <a:cubicBezTo>
                    <a:pt x="1277" y="1582"/>
                    <a:pt x="1612" y="1186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4591125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1" y="365"/>
                    <a:pt x="1" y="790"/>
                  </a:cubicBezTo>
                  <a:cubicBezTo>
                    <a:pt x="1" y="1216"/>
                    <a:pt x="365" y="1581"/>
                    <a:pt x="821" y="1581"/>
                  </a:cubicBezTo>
                  <a:cubicBezTo>
                    <a:pt x="1277" y="1581"/>
                    <a:pt x="1612" y="1246"/>
                    <a:pt x="1612" y="790"/>
                  </a:cubicBezTo>
                  <a:cubicBezTo>
                    <a:pt x="1612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4591125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581"/>
                    <a:pt x="821" y="1581"/>
                  </a:cubicBezTo>
                  <a:cubicBezTo>
                    <a:pt x="1277" y="1581"/>
                    <a:pt x="1612" y="1217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4591125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5"/>
                    <a:pt x="1" y="790"/>
                  </a:cubicBezTo>
                  <a:cubicBezTo>
                    <a:pt x="1" y="1216"/>
                    <a:pt x="365" y="1611"/>
                    <a:pt x="821" y="1611"/>
                  </a:cubicBezTo>
                  <a:cubicBezTo>
                    <a:pt x="1277" y="1611"/>
                    <a:pt x="1612" y="1216"/>
                    <a:pt x="1612" y="790"/>
                  </a:cubicBezTo>
                  <a:cubicBezTo>
                    <a:pt x="1612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443762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443762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443762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443762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443762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428260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428260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428260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428260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428260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22"/>
          <p:cNvGrpSpPr/>
          <p:nvPr/>
        </p:nvGrpSpPr>
        <p:grpSpPr>
          <a:xfrm>
            <a:off x="143479" y="261027"/>
            <a:ext cx="702925" cy="702925"/>
            <a:chOff x="1256725" y="1383150"/>
            <a:chExt cx="702925" cy="702925"/>
          </a:xfrm>
        </p:grpSpPr>
        <p:sp>
          <p:nvSpPr>
            <p:cNvPr id="1392" name="Google Shape;1392;p22"/>
            <p:cNvSpPr/>
            <p:nvPr/>
          </p:nvSpPr>
          <p:spPr>
            <a:xfrm>
              <a:off x="1512800" y="1640000"/>
              <a:ext cx="189250" cy="190000"/>
            </a:xfrm>
            <a:custGeom>
              <a:rect b="b" l="l" r="r" t="t"/>
              <a:pathLst>
                <a:path extrusionOk="0" h="7600" w="7570">
                  <a:moveTo>
                    <a:pt x="1" y="1"/>
                  </a:moveTo>
                  <a:lnTo>
                    <a:pt x="1" y="7600"/>
                  </a:lnTo>
                  <a:lnTo>
                    <a:pt x="7569" y="7600"/>
                  </a:lnTo>
                  <a:lnTo>
                    <a:pt x="7569" y="5837"/>
                  </a:lnTo>
                  <a:lnTo>
                    <a:pt x="1703" y="5837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1640475" y="1512350"/>
              <a:ext cx="189975" cy="189225"/>
            </a:xfrm>
            <a:custGeom>
              <a:rect b="b" l="l" r="r" t="t"/>
              <a:pathLst>
                <a:path extrusionOk="0" h="7569" w="7599">
                  <a:moveTo>
                    <a:pt x="0" y="0"/>
                  </a:moveTo>
                  <a:lnTo>
                    <a:pt x="0" y="7569"/>
                  </a:lnTo>
                  <a:lnTo>
                    <a:pt x="7599" y="7569"/>
                  </a:lnTo>
                  <a:lnTo>
                    <a:pt x="7599" y="5866"/>
                  </a:lnTo>
                  <a:lnTo>
                    <a:pt x="1733" y="5866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1769650" y="1383150"/>
              <a:ext cx="190000" cy="189250"/>
            </a:xfrm>
            <a:custGeom>
              <a:rect b="b" l="l" r="r" t="t"/>
              <a:pathLst>
                <a:path extrusionOk="0" h="7570" w="7600">
                  <a:moveTo>
                    <a:pt x="0" y="1"/>
                  </a:moveTo>
                  <a:lnTo>
                    <a:pt x="0" y="7569"/>
                  </a:lnTo>
                  <a:lnTo>
                    <a:pt x="7599" y="7569"/>
                  </a:lnTo>
                  <a:lnTo>
                    <a:pt x="7599" y="5867"/>
                  </a:lnTo>
                  <a:lnTo>
                    <a:pt x="1733" y="586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1256725" y="1897600"/>
              <a:ext cx="188475" cy="188475"/>
            </a:xfrm>
            <a:custGeom>
              <a:rect b="b" l="l" r="r" t="t"/>
              <a:pathLst>
                <a:path extrusionOk="0" h="7539" w="7539">
                  <a:moveTo>
                    <a:pt x="0" y="1"/>
                  </a:moveTo>
                  <a:lnTo>
                    <a:pt x="0" y="7539"/>
                  </a:lnTo>
                  <a:lnTo>
                    <a:pt x="7538" y="7539"/>
                  </a:lnTo>
                  <a:lnTo>
                    <a:pt x="7538" y="5837"/>
                  </a:lnTo>
                  <a:lnTo>
                    <a:pt x="1702" y="583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1383625" y="1769175"/>
              <a:ext cx="189225" cy="190000"/>
            </a:xfrm>
            <a:custGeom>
              <a:rect b="b" l="l" r="r" t="t"/>
              <a:pathLst>
                <a:path extrusionOk="0" h="7600" w="7569">
                  <a:moveTo>
                    <a:pt x="0" y="1"/>
                  </a:moveTo>
                  <a:lnTo>
                    <a:pt x="0" y="7600"/>
                  </a:lnTo>
                  <a:lnTo>
                    <a:pt x="7569" y="7600"/>
                  </a:lnTo>
                  <a:lnTo>
                    <a:pt x="7569" y="5837"/>
                  </a:lnTo>
                  <a:lnTo>
                    <a:pt x="1702" y="583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8" name="Google Shape;1398;p22"/>
          <p:cNvSpPr txBox="1"/>
          <p:nvPr>
            <p:ph idx="1" type="body"/>
          </p:nvPr>
        </p:nvSpPr>
        <p:spPr>
          <a:xfrm>
            <a:off x="721600" y="1158049"/>
            <a:ext cx="38505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9" name="Google Shape;1399;p22"/>
          <p:cNvSpPr txBox="1"/>
          <p:nvPr>
            <p:ph idx="2" type="body"/>
          </p:nvPr>
        </p:nvSpPr>
        <p:spPr>
          <a:xfrm>
            <a:off x="4573575" y="1574125"/>
            <a:ext cx="38505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3"/>
          <p:cNvSpPr txBox="1"/>
          <p:nvPr>
            <p:ph type="title"/>
          </p:nvPr>
        </p:nvSpPr>
        <p:spPr>
          <a:xfrm rot="-877">
            <a:off x="872400" y="2245947"/>
            <a:ext cx="23520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2" name="Google Shape;1402;p23"/>
          <p:cNvSpPr txBox="1"/>
          <p:nvPr>
            <p:ph idx="1" type="subTitle"/>
          </p:nvPr>
        </p:nvSpPr>
        <p:spPr>
          <a:xfrm rot="438">
            <a:off x="872400" y="1770142"/>
            <a:ext cx="23520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3" name="Google Shape;1403;p23"/>
          <p:cNvSpPr txBox="1"/>
          <p:nvPr>
            <p:ph idx="2" type="title"/>
          </p:nvPr>
        </p:nvSpPr>
        <p:spPr>
          <a:xfrm>
            <a:off x="3393926" y="2246247"/>
            <a:ext cx="23520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4" name="Google Shape;1404;p23"/>
          <p:cNvSpPr txBox="1"/>
          <p:nvPr>
            <p:ph idx="3" type="subTitle"/>
          </p:nvPr>
        </p:nvSpPr>
        <p:spPr>
          <a:xfrm>
            <a:off x="3393926" y="1769992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5" name="Google Shape;1405;p23"/>
          <p:cNvSpPr txBox="1"/>
          <p:nvPr>
            <p:ph idx="4" type="title"/>
          </p:nvPr>
        </p:nvSpPr>
        <p:spPr>
          <a:xfrm>
            <a:off x="5919475" y="2246247"/>
            <a:ext cx="23520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6" name="Google Shape;1406;p23"/>
          <p:cNvSpPr txBox="1"/>
          <p:nvPr>
            <p:ph idx="5" type="subTitle"/>
          </p:nvPr>
        </p:nvSpPr>
        <p:spPr>
          <a:xfrm>
            <a:off x="5919475" y="1769992"/>
            <a:ext cx="23520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7" name="Google Shape;1407;p23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08" name="Google Shape;1408;p23"/>
          <p:cNvGrpSpPr/>
          <p:nvPr/>
        </p:nvGrpSpPr>
        <p:grpSpPr>
          <a:xfrm>
            <a:off x="-25" y="-1875"/>
            <a:ext cx="9751997" cy="5726944"/>
            <a:chOff x="-25" y="-1875"/>
            <a:chExt cx="9751997" cy="5726944"/>
          </a:xfrm>
        </p:grpSpPr>
        <p:grpSp>
          <p:nvGrpSpPr>
            <p:cNvPr id="1409" name="Google Shape;1409;p23"/>
            <p:cNvGrpSpPr/>
            <p:nvPr/>
          </p:nvGrpSpPr>
          <p:grpSpPr>
            <a:xfrm rot="10800000">
              <a:off x="7838181" y="3835211"/>
              <a:ext cx="1913791" cy="1889858"/>
              <a:chOff x="5041750" y="1823125"/>
              <a:chExt cx="2247025" cy="2218925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7" name="Google Shape;1417;p23"/>
            <p:cNvGrpSpPr/>
            <p:nvPr/>
          </p:nvGrpSpPr>
          <p:grpSpPr>
            <a:xfrm rot="10800000">
              <a:off x="8451259" y="4497889"/>
              <a:ext cx="997279" cy="877401"/>
              <a:chOff x="2547775" y="1026125"/>
              <a:chExt cx="1218125" cy="1071700"/>
            </a:xfrm>
          </p:grpSpPr>
          <p:sp>
            <p:nvSpPr>
              <p:cNvPr id="1418" name="Google Shape;1418;p23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0" name="Google Shape;1420;p23"/>
            <p:cNvSpPr/>
            <p:nvPr/>
          </p:nvSpPr>
          <p:spPr>
            <a:xfrm flipH="1" rot="5400000">
              <a:off x="29075" y="3196900"/>
              <a:ext cx="1917600" cy="1975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1" name="Google Shape;1421;p23"/>
            <p:cNvGrpSpPr/>
            <p:nvPr/>
          </p:nvGrpSpPr>
          <p:grpSpPr>
            <a:xfrm rot="-5400000">
              <a:off x="-238862" y="352250"/>
              <a:ext cx="1277425" cy="569175"/>
              <a:chOff x="4282600" y="755500"/>
              <a:chExt cx="1277425" cy="569175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 rot="-5400000">
              <a:off x="1619113" y="3441688"/>
              <a:ext cx="304750" cy="2174075"/>
              <a:chOff x="6321425" y="110475"/>
              <a:chExt cx="304750" cy="2174075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3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3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3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3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3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3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3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3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3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24"/>
          <p:cNvSpPr txBox="1"/>
          <p:nvPr>
            <p:ph type="title"/>
          </p:nvPr>
        </p:nvSpPr>
        <p:spPr>
          <a:xfrm>
            <a:off x="1113550" y="3523300"/>
            <a:ext cx="1925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1" name="Google Shape;1481;p24"/>
          <p:cNvSpPr txBox="1"/>
          <p:nvPr>
            <p:ph idx="1" type="subTitle"/>
          </p:nvPr>
        </p:nvSpPr>
        <p:spPr>
          <a:xfrm>
            <a:off x="1113550" y="3957425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24"/>
          <p:cNvSpPr txBox="1"/>
          <p:nvPr>
            <p:ph idx="2" type="title"/>
          </p:nvPr>
        </p:nvSpPr>
        <p:spPr>
          <a:xfrm>
            <a:off x="3604639" y="1337475"/>
            <a:ext cx="1925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3" name="Google Shape;1483;p24"/>
          <p:cNvSpPr txBox="1"/>
          <p:nvPr>
            <p:ph idx="3" type="subTitle"/>
          </p:nvPr>
        </p:nvSpPr>
        <p:spPr>
          <a:xfrm>
            <a:off x="3604639" y="1771600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4" name="Google Shape;1484;p24"/>
          <p:cNvSpPr txBox="1"/>
          <p:nvPr>
            <p:ph idx="4" type="title"/>
          </p:nvPr>
        </p:nvSpPr>
        <p:spPr>
          <a:xfrm>
            <a:off x="6097313" y="3523300"/>
            <a:ext cx="1925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5" name="Google Shape;1485;p24"/>
          <p:cNvSpPr txBox="1"/>
          <p:nvPr>
            <p:ph idx="5" type="subTitle"/>
          </p:nvPr>
        </p:nvSpPr>
        <p:spPr>
          <a:xfrm>
            <a:off x="6097313" y="3957425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4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7" name="Google Shape;1487;p24"/>
          <p:cNvGrpSpPr/>
          <p:nvPr/>
        </p:nvGrpSpPr>
        <p:grpSpPr>
          <a:xfrm>
            <a:off x="-241512" y="0"/>
            <a:ext cx="8934163" cy="4989550"/>
            <a:chOff x="-241512" y="0"/>
            <a:chExt cx="8934163" cy="4989550"/>
          </a:xfrm>
        </p:grpSpPr>
        <p:grpSp>
          <p:nvGrpSpPr>
            <p:cNvPr id="1488" name="Google Shape;1488;p24"/>
            <p:cNvGrpSpPr/>
            <p:nvPr/>
          </p:nvGrpSpPr>
          <p:grpSpPr>
            <a:xfrm rot="5400000">
              <a:off x="399838" y="3962150"/>
              <a:ext cx="386050" cy="1668750"/>
              <a:chOff x="7496975" y="3413500"/>
              <a:chExt cx="386050" cy="1668750"/>
            </a:xfrm>
          </p:grpSpPr>
          <p:sp>
            <p:nvSpPr>
              <p:cNvPr id="1489" name="Google Shape;1489;p24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24"/>
            <p:cNvGrpSpPr/>
            <p:nvPr/>
          </p:nvGrpSpPr>
          <p:grpSpPr>
            <a:xfrm>
              <a:off x="8387900" y="0"/>
              <a:ext cx="304750" cy="2174075"/>
              <a:chOff x="6321425" y="2520625"/>
              <a:chExt cx="304750" cy="2174075"/>
            </a:xfrm>
          </p:grpSpPr>
          <p:sp>
            <p:nvSpPr>
              <p:cNvPr id="1517" name="Google Shape;1517;p24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4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8" name="Google Shape;1528;p24"/>
            <p:cNvSpPr/>
            <p:nvPr/>
          </p:nvSpPr>
          <p:spPr>
            <a:xfrm>
              <a:off x="7748825" y="261025"/>
              <a:ext cx="292575" cy="292575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>
              <a:off x="7494275" y="332450"/>
              <a:ext cx="151225" cy="150475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5"/>
          <p:cNvSpPr txBox="1"/>
          <p:nvPr>
            <p:ph type="title"/>
          </p:nvPr>
        </p:nvSpPr>
        <p:spPr>
          <a:xfrm>
            <a:off x="720000" y="1976846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25"/>
          <p:cNvSpPr txBox="1"/>
          <p:nvPr>
            <p:ph idx="1" type="subTitle"/>
          </p:nvPr>
        </p:nvSpPr>
        <p:spPr>
          <a:xfrm>
            <a:off x="720204" y="2400748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25"/>
          <p:cNvSpPr txBox="1"/>
          <p:nvPr>
            <p:ph idx="2" type="title"/>
          </p:nvPr>
        </p:nvSpPr>
        <p:spPr>
          <a:xfrm>
            <a:off x="3368276" y="1976846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25"/>
          <p:cNvSpPr txBox="1"/>
          <p:nvPr>
            <p:ph idx="3" type="subTitle"/>
          </p:nvPr>
        </p:nvSpPr>
        <p:spPr>
          <a:xfrm>
            <a:off x="3368275" y="2400748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25"/>
          <p:cNvSpPr txBox="1"/>
          <p:nvPr>
            <p:ph idx="4" type="title"/>
          </p:nvPr>
        </p:nvSpPr>
        <p:spPr>
          <a:xfrm>
            <a:off x="720204" y="3666001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6" name="Google Shape;1536;p25"/>
          <p:cNvSpPr txBox="1"/>
          <p:nvPr>
            <p:ph idx="5" type="subTitle"/>
          </p:nvPr>
        </p:nvSpPr>
        <p:spPr>
          <a:xfrm>
            <a:off x="720204" y="4083416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25"/>
          <p:cNvSpPr txBox="1"/>
          <p:nvPr>
            <p:ph idx="6" type="title"/>
          </p:nvPr>
        </p:nvSpPr>
        <p:spPr>
          <a:xfrm>
            <a:off x="3368276" y="3666001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8" name="Google Shape;1538;p25"/>
          <p:cNvSpPr txBox="1"/>
          <p:nvPr>
            <p:ph idx="7" type="subTitle"/>
          </p:nvPr>
        </p:nvSpPr>
        <p:spPr>
          <a:xfrm>
            <a:off x="3368275" y="4083416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p25"/>
          <p:cNvSpPr txBox="1"/>
          <p:nvPr>
            <p:ph idx="8" type="title"/>
          </p:nvPr>
        </p:nvSpPr>
        <p:spPr>
          <a:xfrm>
            <a:off x="6000876" y="1976846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0" name="Google Shape;1540;p25"/>
          <p:cNvSpPr txBox="1"/>
          <p:nvPr>
            <p:ph idx="9" type="subTitle"/>
          </p:nvPr>
        </p:nvSpPr>
        <p:spPr>
          <a:xfrm>
            <a:off x="6000875" y="2400748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1" name="Google Shape;1541;p25"/>
          <p:cNvSpPr txBox="1"/>
          <p:nvPr>
            <p:ph idx="13" type="title"/>
          </p:nvPr>
        </p:nvSpPr>
        <p:spPr>
          <a:xfrm>
            <a:off x="6000876" y="3666001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2" name="Google Shape;1542;p25"/>
          <p:cNvSpPr txBox="1"/>
          <p:nvPr>
            <p:ph idx="14" type="subTitle"/>
          </p:nvPr>
        </p:nvSpPr>
        <p:spPr>
          <a:xfrm>
            <a:off x="6000875" y="4083416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3" name="Google Shape;1543;p2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44" name="Google Shape;1544;p25"/>
          <p:cNvGrpSpPr/>
          <p:nvPr/>
        </p:nvGrpSpPr>
        <p:grpSpPr>
          <a:xfrm flipH="1" rot="5400000">
            <a:off x="-444244" y="443188"/>
            <a:ext cx="1277425" cy="569175"/>
            <a:chOff x="8097388" y="290788"/>
            <a:chExt cx="1277425" cy="569175"/>
          </a:xfrm>
        </p:grpSpPr>
        <p:sp>
          <p:nvSpPr>
            <p:cNvPr id="1545" name="Google Shape;1545;p25"/>
            <p:cNvSpPr/>
            <p:nvPr/>
          </p:nvSpPr>
          <p:spPr>
            <a:xfrm flipH="1">
              <a:off x="8097388" y="819663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 flipH="1">
              <a:off x="8097388" y="6881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 flipH="1">
              <a:off x="8097388" y="555988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 flipH="1">
              <a:off x="8097388" y="4229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 flipH="1">
              <a:off x="8097388" y="290788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 flipH="1">
              <a:off x="8251663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 flipH="1">
              <a:off x="8251663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 flipH="1">
              <a:off x="8251663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 flipH="1">
              <a:off x="8251663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 flipH="1">
              <a:off x="8251663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 flipH="1">
              <a:off x="8406663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6"/>
                    <a:pt x="0" y="821"/>
                  </a:cubicBezTo>
                  <a:cubicBezTo>
                    <a:pt x="0" y="1277"/>
                    <a:pt x="334" y="1611"/>
                    <a:pt x="821" y="1611"/>
                  </a:cubicBezTo>
                  <a:cubicBezTo>
                    <a:pt x="1277" y="1611"/>
                    <a:pt x="1611" y="127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 flipH="1">
              <a:off x="8406663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186"/>
                    <a:pt x="334" y="1582"/>
                    <a:pt x="821" y="1582"/>
                  </a:cubicBezTo>
                  <a:cubicBezTo>
                    <a:pt x="1277" y="1582"/>
                    <a:pt x="1611" y="1186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 flipH="1">
              <a:off x="8406663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0" y="365"/>
                    <a:pt x="0" y="790"/>
                  </a:cubicBezTo>
                  <a:cubicBezTo>
                    <a:pt x="0" y="1216"/>
                    <a:pt x="334" y="1581"/>
                    <a:pt x="821" y="1581"/>
                  </a:cubicBezTo>
                  <a:cubicBezTo>
                    <a:pt x="1277" y="1581"/>
                    <a:pt x="1611" y="1246"/>
                    <a:pt x="1611" y="790"/>
                  </a:cubicBezTo>
                  <a:cubicBezTo>
                    <a:pt x="1611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 flipH="1">
              <a:off x="8406663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34" y="1581"/>
                    <a:pt x="821" y="1581"/>
                  </a:cubicBezTo>
                  <a:cubicBezTo>
                    <a:pt x="1277" y="1581"/>
                    <a:pt x="1611" y="121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 flipH="1">
              <a:off x="8406663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5"/>
                    <a:pt x="0" y="790"/>
                  </a:cubicBezTo>
                  <a:cubicBezTo>
                    <a:pt x="0" y="1216"/>
                    <a:pt x="334" y="1611"/>
                    <a:pt x="821" y="1611"/>
                  </a:cubicBezTo>
                  <a:cubicBezTo>
                    <a:pt x="1277" y="1611"/>
                    <a:pt x="1611" y="1216"/>
                    <a:pt x="1611" y="790"/>
                  </a:cubicBezTo>
                  <a:cubicBezTo>
                    <a:pt x="1611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 flipH="1">
              <a:off x="8561688" y="819663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 flipH="1">
              <a:off x="8561688" y="6881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 flipH="1">
              <a:off x="8561688" y="555988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 flipH="1">
              <a:off x="8561688" y="4229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 flipH="1">
              <a:off x="8561688" y="290788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 flipH="1">
              <a:off x="8716713" y="819663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2" y="1277"/>
                    <a:pt x="1582" y="821"/>
                  </a:cubicBezTo>
                  <a:cubicBezTo>
                    <a:pt x="158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 flipH="1">
              <a:off x="8716713" y="6881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2" y="1186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 flipH="1">
              <a:off x="8716713" y="555988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66" y="0"/>
                    <a:pt x="1" y="365"/>
                    <a:pt x="1" y="790"/>
                  </a:cubicBezTo>
                  <a:cubicBezTo>
                    <a:pt x="1" y="1216"/>
                    <a:pt x="366" y="1581"/>
                    <a:pt x="791" y="1581"/>
                  </a:cubicBezTo>
                  <a:cubicBezTo>
                    <a:pt x="1217" y="1581"/>
                    <a:pt x="1582" y="1216"/>
                    <a:pt x="1582" y="790"/>
                  </a:cubicBezTo>
                  <a:cubicBezTo>
                    <a:pt x="158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 flipH="1">
              <a:off x="8716713" y="4229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2" y="1217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 flipH="1">
              <a:off x="8716713" y="290788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2" y="1216"/>
                    <a:pt x="1582" y="790"/>
                  </a:cubicBezTo>
                  <a:cubicBezTo>
                    <a:pt x="158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 flipH="1">
              <a:off x="8870963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 flipH="1">
              <a:off x="8870963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6" y="1582"/>
                    <a:pt x="1611" y="1186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 flipH="1">
              <a:off x="8870963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6" y="1581"/>
                    <a:pt x="1611" y="1246"/>
                    <a:pt x="1611" y="79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 flipH="1">
              <a:off x="8870963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6" y="1581"/>
                    <a:pt x="1611" y="1217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 flipH="1">
              <a:off x="8870963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6" y="1611"/>
                    <a:pt x="1611" y="1216"/>
                    <a:pt x="1611" y="790"/>
                  </a:cubicBezTo>
                  <a:cubicBezTo>
                    <a:pt x="1611" y="334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 flipH="1">
              <a:off x="9025988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6"/>
                    <a:pt x="1" y="821"/>
                  </a:cubicBezTo>
                  <a:cubicBezTo>
                    <a:pt x="1" y="1277"/>
                    <a:pt x="365" y="1611"/>
                    <a:pt x="821" y="1611"/>
                  </a:cubicBezTo>
                  <a:cubicBezTo>
                    <a:pt x="1277" y="1611"/>
                    <a:pt x="1612" y="1277"/>
                    <a:pt x="1612" y="821"/>
                  </a:cubicBezTo>
                  <a:cubicBezTo>
                    <a:pt x="161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 flipH="1">
              <a:off x="9025988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186"/>
                    <a:pt x="365" y="1582"/>
                    <a:pt x="821" y="1582"/>
                  </a:cubicBezTo>
                  <a:cubicBezTo>
                    <a:pt x="1277" y="1582"/>
                    <a:pt x="1612" y="1186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 flipH="1">
              <a:off x="9025988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1" y="365"/>
                    <a:pt x="1" y="790"/>
                  </a:cubicBezTo>
                  <a:cubicBezTo>
                    <a:pt x="1" y="1216"/>
                    <a:pt x="365" y="1581"/>
                    <a:pt x="821" y="1581"/>
                  </a:cubicBezTo>
                  <a:cubicBezTo>
                    <a:pt x="1277" y="1581"/>
                    <a:pt x="1612" y="1246"/>
                    <a:pt x="1612" y="790"/>
                  </a:cubicBezTo>
                  <a:cubicBezTo>
                    <a:pt x="1612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5"/>
            <p:cNvSpPr/>
            <p:nvPr/>
          </p:nvSpPr>
          <p:spPr>
            <a:xfrm flipH="1">
              <a:off x="9025988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581"/>
                    <a:pt x="821" y="1581"/>
                  </a:cubicBezTo>
                  <a:cubicBezTo>
                    <a:pt x="1277" y="1581"/>
                    <a:pt x="1612" y="1217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5"/>
            <p:cNvSpPr/>
            <p:nvPr/>
          </p:nvSpPr>
          <p:spPr>
            <a:xfrm flipH="1">
              <a:off x="9025988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5"/>
                    <a:pt x="1" y="790"/>
                  </a:cubicBezTo>
                  <a:cubicBezTo>
                    <a:pt x="1" y="1216"/>
                    <a:pt x="365" y="1611"/>
                    <a:pt x="821" y="1611"/>
                  </a:cubicBezTo>
                  <a:cubicBezTo>
                    <a:pt x="1277" y="1611"/>
                    <a:pt x="1612" y="1216"/>
                    <a:pt x="1612" y="790"/>
                  </a:cubicBezTo>
                  <a:cubicBezTo>
                    <a:pt x="1612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 flipH="1">
              <a:off x="9180238" y="819663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flipH="1">
              <a:off x="9180238" y="6881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flipH="1">
              <a:off x="9180238" y="555988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flipH="1">
              <a:off x="9180238" y="4229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flipH="1">
              <a:off x="9180238" y="290788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flipH="1">
              <a:off x="9334513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flipH="1">
              <a:off x="9334513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5"/>
            <p:cNvSpPr/>
            <p:nvPr/>
          </p:nvSpPr>
          <p:spPr>
            <a:xfrm flipH="1">
              <a:off x="9334513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5"/>
            <p:cNvSpPr/>
            <p:nvPr/>
          </p:nvSpPr>
          <p:spPr>
            <a:xfrm flipH="1">
              <a:off x="9334513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flipH="1">
              <a:off x="9334513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25"/>
          <p:cNvSpPr/>
          <p:nvPr/>
        </p:nvSpPr>
        <p:spPr>
          <a:xfrm>
            <a:off x="8480627" y="103200"/>
            <a:ext cx="648200" cy="647450"/>
          </a:xfrm>
          <a:custGeom>
            <a:rect b="b" l="l" r="r" t="t"/>
            <a:pathLst>
              <a:path extrusionOk="0" h="25898" w="25928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25"/>
          <p:cNvSpPr/>
          <p:nvPr/>
        </p:nvSpPr>
        <p:spPr>
          <a:xfrm>
            <a:off x="8291402" y="369925"/>
            <a:ext cx="457500" cy="456725"/>
          </a:xfrm>
          <a:custGeom>
            <a:rect b="b" l="l" r="r" t="t"/>
            <a:pathLst>
              <a:path extrusionOk="0" h="18269" w="1830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2" name="Google Shape;1592;p25"/>
          <p:cNvGrpSpPr/>
          <p:nvPr/>
        </p:nvGrpSpPr>
        <p:grpSpPr>
          <a:xfrm flipH="1" rot="5400000">
            <a:off x="7823802" y="4332675"/>
            <a:ext cx="1966625" cy="347300"/>
            <a:chOff x="1697875" y="314875"/>
            <a:chExt cx="1966625" cy="347300"/>
          </a:xfrm>
        </p:grpSpPr>
        <p:sp>
          <p:nvSpPr>
            <p:cNvPr id="1593" name="Google Shape;1593;p25"/>
            <p:cNvSpPr/>
            <p:nvPr/>
          </p:nvSpPr>
          <p:spPr>
            <a:xfrm>
              <a:off x="1697875" y="627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>
              <a:off x="1697875" y="3148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>
              <a:off x="1697875" y="4714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>
              <a:off x="1846050" y="627950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>
              <a:off x="1846050" y="314875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1846050" y="471425"/>
              <a:ext cx="35725" cy="34200"/>
            </a:xfrm>
            <a:custGeom>
              <a:rect b="b" l="l" r="r" t="t"/>
              <a:pathLst>
                <a:path extrusionOk="0" h="1368" w="1429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19957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1994225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19957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2143925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2143925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2143925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22928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2291350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22928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24410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24418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24410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25899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2589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2589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2738150" y="627950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2738150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2738150" y="471425"/>
              <a:ext cx="35000" cy="34200"/>
            </a:xfrm>
            <a:custGeom>
              <a:rect b="b" l="l" r="r" t="t"/>
              <a:pathLst>
                <a:path extrusionOk="0" h="1368" w="140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2887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2887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2887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3035275" y="627950"/>
              <a:ext cx="35750" cy="34225"/>
            </a:xfrm>
            <a:custGeom>
              <a:rect b="b" l="l" r="r" t="t"/>
              <a:pathLst>
                <a:path extrusionOk="0" h="1369" w="143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3036025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3035275" y="471425"/>
              <a:ext cx="35750" cy="34200"/>
            </a:xfrm>
            <a:custGeom>
              <a:rect b="b" l="l" r="r" t="t"/>
              <a:pathLst>
                <a:path extrusionOk="0" h="1368" w="143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3184975" y="627950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3184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3184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33331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3333150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33331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3482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3482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3482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36302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36302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6302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5" name="Google Shape;1635;p25"/>
          <p:cNvGrpSpPr/>
          <p:nvPr/>
        </p:nvGrpSpPr>
        <p:grpSpPr>
          <a:xfrm flipH="1">
            <a:off x="140673" y="3264689"/>
            <a:ext cx="663901" cy="1806282"/>
            <a:chOff x="8308686" y="3264689"/>
            <a:chExt cx="663901" cy="1806282"/>
          </a:xfrm>
        </p:grpSpPr>
        <p:sp>
          <p:nvSpPr>
            <p:cNvPr id="1636" name="Google Shape;1636;p25"/>
            <p:cNvSpPr/>
            <p:nvPr/>
          </p:nvSpPr>
          <p:spPr>
            <a:xfrm flipH="1" rot="10800000">
              <a:off x="8617576" y="4715960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flipH="1" rot="10800000">
              <a:off x="8308686" y="4801712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8" name="Google Shape;1638;p25"/>
            <p:cNvGrpSpPr/>
            <p:nvPr/>
          </p:nvGrpSpPr>
          <p:grpSpPr>
            <a:xfrm flipH="1" rot="10800000">
              <a:off x="8774317" y="3264689"/>
              <a:ext cx="41529" cy="1370202"/>
              <a:chOff x="7306225" y="982700"/>
              <a:chExt cx="34225" cy="1129225"/>
            </a:xfrm>
          </p:grpSpPr>
          <p:sp>
            <p:nvSpPr>
              <p:cNvPr id="1639" name="Google Shape;1639;p2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26"/>
          <p:cNvGrpSpPr/>
          <p:nvPr/>
        </p:nvGrpSpPr>
        <p:grpSpPr>
          <a:xfrm flipH="1">
            <a:off x="-128848" y="-107450"/>
            <a:ext cx="9714875" cy="5597088"/>
            <a:chOff x="-427110" y="-107450"/>
            <a:chExt cx="9714875" cy="5597088"/>
          </a:xfrm>
        </p:grpSpPr>
        <p:grpSp>
          <p:nvGrpSpPr>
            <p:cNvPr id="1649" name="Google Shape;1649;p26"/>
            <p:cNvGrpSpPr/>
            <p:nvPr/>
          </p:nvGrpSpPr>
          <p:grpSpPr>
            <a:xfrm flipH="1" rot="5400000">
              <a:off x="-444244" y="443188"/>
              <a:ext cx="1277425" cy="569175"/>
              <a:chOff x="8097388" y="290788"/>
              <a:chExt cx="1277425" cy="569175"/>
            </a:xfrm>
          </p:grpSpPr>
          <p:sp>
            <p:nvSpPr>
              <p:cNvPr id="1650" name="Google Shape;1650;p26"/>
              <p:cNvSpPr/>
              <p:nvPr/>
            </p:nvSpPr>
            <p:spPr>
              <a:xfrm flipH="1">
                <a:off x="809738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6"/>
              <p:cNvSpPr/>
              <p:nvPr/>
            </p:nvSpPr>
            <p:spPr>
              <a:xfrm flipH="1">
                <a:off x="809738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6"/>
              <p:cNvSpPr/>
              <p:nvPr/>
            </p:nvSpPr>
            <p:spPr>
              <a:xfrm flipH="1">
                <a:off x="809738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6"/>
              <p:cNvSpPr/>
              <p:nvPr/>
            </p:nvSpPr>
            <p:spPr>
              <a:xfrm flipH="1">
                <a:off x="809738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6"/>
              <p:cNvSpPr/>
              <p:nvPr/>
            </p:nvSpPr>
            <p:spPr>
              <a:xfrm flipH="1">
                <a:off x="809738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6"/>
              <p:cNvSpPr/>
              <p:nvPr/>
            </p:nvSpPr>
            <p:spPr>
              <a:xfrm flipH="1">
                <a:off x="82516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6"/>
              <p:cNvSpPr/>
              <p:nvPr/>
            </p:nvSpPr>
            <p:spPr>
              <a:xfrm flipH="1">
                <a:off x="82516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6"/>
              <p:cNvSpPr/>
              <p:nvPr/>
            </p:nvSpPr>
            <p:spPr>
              <a:xfrm flipH="1">
                <a:off x="82516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6"/>
              <p:cNvSpPr/>
              <p:nvPr/>
            </p:nvSpPr>
            <p:spPr>
              <a:xfrm flipH="1">
                <a:off x="82516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6"/>
              <p:cNvSpPr/>
              <p:nvPr/>
            </p:nvSpPr>
            <p:spPr>
              <a:xfrm flipH="1">
                <a:off x="82516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6"/>
              <p:cNvSpPr/>
              <p:nvPr/>
            </p:nvSpPr>
            <p:spPr>
              <a:xfrm flipH="1">
                <a:off x="84066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6"/>
              <p:cNvSpPr/>
              <p:nvPr/>
            </p:nvSpPr>
            <p:spPr>
              <a:xfrm flipH="1">
                <a:off x="84066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6"/>
              <p:cNvSpPr/>
              <p:nvPr/>
            </p:nvSpPr>
            <p:spPr>
              <a:xfrm flipH="1">
                <a:off x="84066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6"/>
              <p:cNvSpPr/>
              <p:nvPr/>
            </p:nvSpPr>
            <p:spPr>
              <a:xfrm flipH="1">
                <a:off x="84066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6"/>
              <p:cNvSpPr/>
              <p:nvPr/>
            </p:nvSpPr>
            <p:spPr>
              <a:xfrm flipH="1">
                <a:off x="84066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6"/>
              <p:cNvSpPr/>
              <p:nvPr/>
            </p:nvSpPr>
            <p:spPr>
              <a:xfrm flipH="1">
                <a:off x="856168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6"/>
              <p:cNvSpPr/>
              <p:nvPr/>
            </p:nvSpPr>
            <p:spPr>
              <a:xfrm flipH="1">
                <a:off x="856168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6"/>
              <p:cNvSpPr/>
              <p:nvPr/>
            </p:nvSpPr>
            <p:spPr>
              <a:xfrm flipH="1">
                <a:off x="856168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6"/>
              <p:cNvSpPr/>
              <p:nvPr/>
            </p:nvSpPr>
            <p:spPr>
              <a:xfrm flipH="1">
                <a:off x="856168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6"/>
              <p:cNvSpPr/>
              <p:nvPr/>
            </p:nvSpPr>
            <p:spPr>
              <a:xfrm flipH="1">
                <a:off x="856168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6"/>
              <p:cNvSpPr/>
              <p:nvPr/>
            </p:nvSpPr>
            <p:spPr>
              <a:xfrm flipH="1">
                <a:off x="8716713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6"/>
              <p:cNvSpPr/>
              <p:nvPr/>
            </p:nvSpPr>
            <p:spPr>
              <a:xfrm flipH="1">
                <a:off x="8716713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6"/>
              <p:cNvSpPr/>
              <p:nvPr/>
            </p:nvSpPr>
            <p:spPr>
              <a:xfrm flipH="1">
                <a:off x="8716713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6"/>
              <p:cNvSpPr/>
              <p:nvPr/>
            </p:nvSpPr>
            <p:spPr>
              <a:xfrm flipH="1">
                <a:off x="8716713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6"/>
              <p:cNvSpPr/>
              <p:nvPr/>
            </p:nvSpPr>
            <p:spPr>
              <a:xfrm flipH="1">
                <a:off x="8716713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6"/>
              <p:cNvSpPr/>
              <p:nvPr/>
            </p:nvSpPr>
            <p:spPr>
              <a:xfrm flipH="1">
                <a:off x="88709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6"/>
              <p:cNvSpPr/>
              <p:nvPr/>
            </p:nvSpPr>
            <p:spPr>
              <a:xfrm flipH="1">
                <a:off x="88709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6"/>
              <p:cNvSpPr/>
              <p:nvPr/>
            </p:nvSpPr>
            <p:spPr>
              <a:xfrm flipH="1">
                <a:off x="88709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6"/>
              <p:cNvSpPr/>
              <p:nvPr/>
            </p:nvSpPr>
            <p:spPr>
              <a:xfrm flipH="1">
                <a:off x="88709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 flipH="1">
                <a:off x="88709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 flipH="1">
                <a:off x="9025988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6"/>
              <p:cNvSpPr/>
              <p:nvPr/>
            </p:nvSpPr>
            <p:spPr>
              <a:xfrm flipH="1">
                <a:off x="9025988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6"/>
              <p:cNvSpPr/>
              <p:nvPr/>
            </p:nvSpPr>
            <p:spPr>
              <a:xfrm flipH="1">
                <a:off x="9025988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6"/>
              <p:cNvSpPr/>
              <p:nvPr/>
            </p:nvSpPr>
            <p:spPr>
              <a:xfrm flipH="1">
                <a:off x="9025988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 flipH="1">
                <a:off x="9025988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6"/>
              <p:cNvSpPr/>
              <p:nvPr/>
            </p:nvSpPr>
            <p:spPr>
              <a:xfrm flipH="1">
                <a:off x="918023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6"/>
              <p:cNvSpPr/>
              <p:nvPr/>
            </p:nvSpPr>
            <p:spPr>
              <a:xfrm flipH="1">
                <a:off x="918023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 flipH="1">
                <a:off x="918023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 flipH="1">
                <a:off x="918023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6"/>
              <p:cNvSpPr/>
              <p:nvPr/>
            </p:nvSpPr>
            <p:spPr>
              <a:xfrm flipH="1">
                <a:off x="918023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6"/>
              <p:cNvSpPr/>
              <p:nvPr/>
            </p:nvSpPr>
            <p:spPr>
              <a:xfrm flipH="1">
                <a:off x="933451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 flipH="1">
                <a:off x="933451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6"/>
              <p:cNvSpPr/>
              <p:nvPr/>
            </p:nvSpPr>
            <p:spPr>
              <a:xfrm flipH="1">
                <a:off x="933451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6"/>
              <p:cNvSpPr/>
              <p:nvPr/>
            </p:nvSpPr>
            <p:spPr>
              <a:xfrm flipH="1">
                <a:off x="933451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6"/>
              <p:cNvSpPr/>
              <p:nvPr/>
            </p:nvSpPr>
            <p:spPr>
              <a:xfrm flipH="1">
                <a:off x="933451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5" name="Google Shape;1695;p26"/>
            <p:cNvSpPr/>
            <p:nvPr/>
          </p:nvSpPr>
          <p:spPr>
            <a:xfrm>
              <a:off x="-427110" y="621663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 rot="10800000">
              <a:off x="8639565" y="-107450"/>
              <a:ext cx="648200" cy="647450"/>
            </a:xfrm>
            <a:custGeom>
              <a:rect b="b" l="l" r="r" t="t"/>
              <a:pathLst>
                <a:path extrusionOk="0" h="25898" w="25928">
                  <a:moveTo>
                    <a:pt x="0" y="1"/>
                  </a:moveTo>
                  <a:lnTo>
                    <a:pt x="25928" y="25898"/>
                  </a:lnTo>
                  <a:lnTo>
                    <a:pt x="259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 rot="10800000">
              <a:off x="8291402" y="369925"/>
              <a:ext cx="457500" cy="456725"/>
            </a:xfrm>
            <a:custGeom>
              <a:rect b="b" l="l" r="r" t="t"/>
              <a:pathLst>
                <a:path extrusionOk="0" h="18269" w="18300">
                  <a:moveTo>
                    <a:pt x="1" y="1"/>
                  </a:moveTo>
                  <a:lnTo>
                    <a:pt x="18299" y="18268"/>
                  </a:lnTo>
                  <a:lnTo>
                    <a:pt x="182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8" name="Google Shape;1698;p26"/>
            <p:cNvGrpSpPr/>
            <p:nvPr/>
          </p:nvGrpSpPr>
          <p:grpSpPr>
            <a:xfrm flipH="1" rot="5400000">
              <a:off x="7823802" y="4332675"/>
              <a:ext cx="1966625" cy="347300"/>
              <a:chOff x="1697875" y="314875"/>
              <a:chExt cx="1966625" cy="347300"/>
            </a:xfrm>
          </p:grpSpPr>
          <p:sp>
            <p:nvSpPr>
              <p:cNvPr id="1699" name="Google Shape;1699;p26"/>
              <p:cNvSpPr/>
              <p:nvPr/>
            </p:nvSpPr>
            <p:spPr>
              <a:xfrm>
                <a:off x="1697875" y="6279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6"/>
              <p:cNvSpPr/>
              <p:nvPr/>
            </p:nvSpPr>
            <p:spPr>
              <a:xfrm>
                <a:off x="1697875" y="314875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>
                <a:off x="1697875" y="471425"/>
                <a:ext cx="34200" cy="34200"/>
              </a:xfrm>
              <a:custGeom>
                <a:rect b="b" l="l" r="r" t="t"/>
                <a:pathLst>
                  <a:path extrusionOk="0" h="1368" w="1368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>
                <a:off x="1846050" y="627950"/>
                <a:ext cx="35725" cy="34225"/>
              </a:xfrm>
              <a:custGeom>
                <a:rect b="b" l="l" r="r" t="t"/>
                <a:pathLst>
                  <a:path extrusionOk="0" h="1369" w="1429">
                    <a:moveTo>
                      <a:pt x="730" y="1"/>
                    </a:moveTo>
                    <a:cubicBezTo>
                      <a:pt x="365" y="1"/>
                      <a:pt x="0" y="305"/>
                      <a:pt x="31" y="700"/>
                    </a:cubicBezTo>
                    <a:cubicBezTo>
                      <a:pt x="31" y="1065"/>
                      <a:pt x="365" y="1368"/>
                      <a:pt x="730" y="1368"/>
                    </a:cubicBezTo>
                    <a:cubicBezTo>
                      <a:pt x="1125" y="1368"/>
                      <a:pt x="1429" y="1065"/>
                      <a:pt x="1429" y="700"/>
                    </a:cubicBezTo>
                    <a:cubicBezTo>
                      <a:pt x="1429" y="305"/>
                      <a:pt x="112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>
                <a:off x="1846050" y="314875"/>
                <a:ext cx="35725" cy="34225"/>
              </a:xfrm>
              <a:custGeom>
                <a:rect b="b" l="l" r="r" t="t"/>
                <a:pathLst>
                  <a:path extrusionOk="0" h="1369" w="1429">
                    <a:moveTo>
                      <a:pt x="730" y="1"/>
                    </a:moveTo>
                    <a:cubicBezTo>
                      <a:pt x="365" y="1"/>
                      <a:pt x="0" y="305"/>
                      <a:pt x="31" y="669"/>
                    </a:cubicBezTo>
                    <a:cubicBezTo>
                      <a:pt x="31" y="1064"/>
                      <a:pt x="365" y="1368"/>
                      <a:pt x="730" y="1368"/>
                    </a:cubicBezTo>
                    <a:cubicBezTo>
                      <a:pt x="1125" y="1368"/>
                      <a:pt x="1429" y="1064"/>
                      <a:pt x="1429" y="669"/>
                    </a:cubicBezTo>
                    <a:cubicBezTo>
                      <a:pt x="1429" y="305"/>
                      <a:pt x="112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6"/>
              <p:cNvSpPr/>
              <p:nvPr/>
            </p:nvSpPr>
            <p:spPr>
              <a:xfrm>
                <a:off x="1846050" y="471425"/>
                <a:ext cx="35725" cy="34200"/>
              </a:xfrm>
              <a:custGeom>
                <a:rect b="b" l="l" r="r" t="t"/>
                <a:pathLst>
                  <a:path extrusionOk="0" h="1368" w="1429">
                    <a:moveTo>
                      <a:pt x="730" y="0"/>
                    </a:moveTo>
                    <a:cubicBezTo>
                      <a:pt x="365" y="0"/>
                      <a:pt x="0" y="304"/>
                      <a:pt x="31" y="669"/>
                    </a:cubicBezTo>
                    <a:cubicBezTo>
                      <a:pt x="31" y="1064"/>
                      <a:pt x="365" y="1368"/>
                      <a:pt x="730" y="1368"/>
                    </a:cubicBezTo>
                    <a:cubicBezTo>
                      <a:pt x="1125" y="1368"/>
                      <a:pt x="1429" y="1064"/>
                      <a:pt x="1429" y="669"/>
                    </a:cubicBezTo>
                    <a:cubicBezTo>
                      <a:pt x="1429" y="304"/>
                      <a:pt x="112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6"/>
              <p:cNvSpPr/>
              <p:nvPr/>
            </p:nvSpPr>
            <p:spPr>
              <a:xfrm>
                <a:off x="1995750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6"/>
              <p:cNvSpPr/>
              <p:nvPr/>
            </p:nvSpPr>
            <p:spPr>
              <a:xfrm>
                <a:off x="1994225" y="315825"/>
                <a:ext cx="37250" cy="33850"/>
              </a:xfrm>
              <a:custGeom>
                <a:rect b="b" l="l" r="r" t="t"/>
                <a:pathLst>
                  <a:path extrusionOk="0" h="1354" w="1490">
                    <a:moveTo>
                      <a:pt x="745" y="1"/>
                    </a:moveTo>
                    <a:cubicBezTo>
                      <a:pt x="570" y="1"/>
                      <a:pt x="396" y="69"/>
                      <a:pt x="274" y="206"/>
                    </a:cubicBezTo>
                    <a:cubicBezTo>
                      <a:pt x="0" y="449"/>
                      <a:pt x="0" y="905"/>
                      <a:pt x="274" y="1148"/>
                    </a:cubicBezTo>
                    <a:cubicBezTo>
                      <a:pt x="396" y="1285"/>
                      <a:pt x="570" y="1353"/>
                      <a:pt x="745" y="1353"/>
                    </a:cubicBezTo>
                    <a:cubicBezTo>
                      <a:pt x="920" y="1353"/>
                      <a:pt x="1095" y="1285"/>
                      <a:pt x="1216" y="1148"/>
                    </a:cubicBezTo>
                    <a:cubicBezTo>
                      <a:pt x="1490" y="905"/>
                      <a:pt x="1490" y="449"/>
                      <a:pt x="1216" y="206"/>
                    </a:cubicBezTo>
                    <a:cubicBezTo>
                      <a:pt x="1095" y="69"/>
                      <a:pt x="920" y="1"/>
                      <a:pt x="7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1995750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2143925" y="6279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04" y="1"/>
                      <a:pt x="0" y="305"/>
                      <a:pt x="31" y="700"/>
                    </a:cubicBezTo>
                    <a:cubicBezTo>
                      <a:pt x="31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2143925" y="314875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04" y="1"/>
                      <a:pt x="0" y="305"/>
                      <a:pt x="31" y="669"/>
                    </a:cubicBezTo>
                    <a:cubicBezTo>
                      <a:pt x="3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2143925" y="471425"/>
                <a:ext cx="34975" cy="34200"/>
              </a:xfrm>
              <a:custGeom>
                <a:rect b="b" l="l" r="r" t="t"/>
                <a:pathLst>
                  <a:path extrusionOk="0" h="1368" w="1399">
                    <a:moveTo>
                      <a:pt x="700" y="0"/>
                    </a:moveTo>
                    <a:cubicBezTo>
                      <a:pt x="304" y="0"/>
                      <a:pt x="0" y="304"/>
                      <a:pt x="31" y="669"/>
                    </a:cubicBezTo>
                    <a:cubicBezTo>
                      <a:pt x="3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4"/>
                      <a:pt x="109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2292850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7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670" y="1368"/>
                    </a:cubicBezTo>
                    <a:cubicBezTo>
                      <a:pt x="1065" y="1368"/>
                      <a:pt x="1369" y="1065"/>
                      <a:pt x="1369" y="700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2291350" y="315825"/>
                <a:ext cx="37250" cy="33850"/>
              </a:xfrm>
              <a:custGeom>
                <a:rect b="b" l="l" r="r" t="t"/>
                <a:pathLst>
                  <a:path extrusionOk="0" h="1354" w="1490">
                    <a:moveTo>
                      <a:pt x="760" y="1"/>
                    </a:moveTo>
                    <a:cubicBezTo>
                      <a:pt x="585" y="1"/>
                      <a:pt x="411" y="69"/>
                      <a:pt x="274" y="206"/>
                    </a:cubicBezTo>
                    <a:cubicBezTo>
                      <a:pt x="0" y="449"/>
                      <a:pt x="0" y="905"/>
                      <a:pt x="274" y="1148"/>
                    </a:cubicBezTo>
                    <a:cubicBezTo>
                      <a:pt x="411" y="1285"/>
                      <a:pt x="585" y="1353"/>
                      <a:pt x="760" y="1353"/>
                    </a:cubicBezTo>
                    <a:cubicBezTo>
                      <a:pt x="935" y="1353"/>
                      <a:pt x="1110" y="1285"/>
                      <a:pt x="1246" y="1148"/>
                    </a:cubicBezTo>
                    <a:cubicBezTo>
                      <a:pt x="1490" y="905"/>
                      <a:pt x="1490" y="449"/>
                      <a:pt x="1246" y="206"/>
                    </a:cubicBezTo>
                    <a:cubicBezTo>
                      <a:pt x="1110" y="69"/>
                      <a:pt x="935" y="1"/>
                      <a:pt x="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2292850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65" y="1368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2441050" y="6279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30" y="1"/>
                    </a:moveTo>
                    <a:cubicBezTo>
                      <a:pt x="304" y="1"/>
                      <a:pt x="0" y="305"/>
                      <a:pt x="31" y="700"/>
                    </a:cubicBezTo>
                    <a:cubicBezTo>
                      <a:pt x="31" y="1065"/>
                      <a:pt x="334" y="1368"/>
                      <a:pt x="730" y="1368"/>
                    </a:cubicBezTo>
                    <a:cubicBezTo>
                      <a:pt x="1094" y="1368"/>
                      <a:pt x="1398" y="1065"/>
                      <a:pt x="1398" y="700"/>
                    </a:cubicBezTo>
                    <a:cubicBezTo>
                      <a:pt x="1398" y="305"/>
                      <a:pt x="109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2441800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274" y="1"/>
                      <a:pt x="1" y="305"/>
                      <a:pt x="1" y="669"/>
                    </a:cubicBezTo>
                    <a:cubicBezTo>
                      <a:pt x="1" y="1064"/>
                      <a:pt x="304" y="1368"/>
                      <a:pt x="700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2441050" y="471425"/>
                <a:ext cx="34975" cy="34200"/>
              </a:xfrm>
              <a:custGeom>
                <a:rect b="b" l="l" r="r" t="t"/>
                <a:pathLst>
                  <a:path extrusionOk="0" h="1368" w="1399">
                    <a:moveTo>
                      <a:pt x="730" y="0"/>
                    </a:moveTo>
                    <a:cubicBezTo>
                      <a:pt x="304" y="0"/>
                      <a:pt x="0" y="304"/>
                      <a:pt x="31" y="669"/>
                    </a:cubicBezTo>
                    <a:cubicBezTo>
                      <a:pt x="31" y="1064"/>
                      <a:pt x="334" y="1368"/>
                      <a:pt x="730" y="1368"/>
                    </a:cubicBezTo>
                    <a:cubicBezTo>
                      <a:pt x="1094" y="1368"/>
                      <a:pt x="1398" y="1064"/>
                      <a:pt x="1398" y="669"/>
                    </a:cubicBezTo>
                    <a:cubicBezTo>
                      <a:pt x="1398" y="304"/>
                      <a:pt x="109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2589975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5" y="1368"/>
                      <a:pt x="1369" y="1065"/>
                      <a:pt x="1369" y="700"/>
                    </a:cubicBezTo>
                    <a:cubicBezTo>
                      <a:pt x="1369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2589975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9" y="1064"/>
                      <a:pt x="1369" y="669"/>
                    </a:cubicBezTo>
                    <a:cubicBezTo>
                      <a:pt x="1369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2589975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70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2738150" y="627950"/>
                <a:ext cx="35000" cy="34225"/>
              </a:xfrm>
              <a:custGeom>
                <a:rect b="b" l="l" r="r" t="t"/>
                <a:pathLst>
                  <a:path extrusionOk="0" h="1369" w="1400">
                    <a:moveTo>
                      <a:pt x="730" y="1"/>
                    </a:moveTo>
                    <a:cubicBezTo>
                      <a:pt x="305" y="1"/>
                      <a:pt x="1" y="305"/>
                      <a:pt x="31" y="700"/>
                    </a:cubicBezTo>
                    <a:cubicBezTo>
                      <a:pt x="31" y="1065"/>
                      <a:pt x="335" y="1368"/>
                      <a:pt x="73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2738150" y="314875"/>
                <a:ext cx="35000" cy="34225"/>
              </a:xfrm>
              <a:custGeom>
                <a:rect b="b" l="l" r="r" t="t"/>
                <a:pathLst>
                  <a:path extrusionOk="0" h="1369" w="1400">
                    <a:moveTo>
                      <a:pt x="730" y="1"/>
                    </a:moveTo>
                    <a:cubicBezTo>
                      <a:pt x="305" y="1"/>
                      <a:pt x="1" y="305"/>
                      <a:pt x="31" y="669"/>
                    </a:cubicBezTo>
                    <a:cubicBezTo>
                      <a:pt x="31" y="1064"/>
                      <a:pt x="335" y="1368"/>
                      <a:pt x="73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2738150" y="471425"/>
                <a:ext cx="35000" cy="34200"/>
              </a:xfrm>
              <a:custGeom>
                <a:rect b="b" l="l" r="r" t="t"/>
                <a:pathLst>
                  <a:path extrusionOk="0" h="1368" w="1400">
                    <a:moveTo>
                      <a:pt x="730" y="0"/>
                    </a:moveTo>
                    <a:cubicBezTo>
                      <a:pt x="305" y="0"/>
                      <a:pt x="1" y="304"/>
                      <a:pt x="31" y="669"/>
                    </a:cubicBezTo>
                    <a:cubicBezTo>
                      <a:pt x="31" y="1064"/>
                      <a:pt x="335" y="1368"/>
                      <a:pt x="73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2887100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700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2887100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68"/>
                      <a:pt x="700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2887100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700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700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6"/>
              <p:cNvSpPr/>
              <p:nvPr/>
            </p:nvSpPr>
            <p:spPr>
              <a:xfrm>
                <a:off x="3035275" y="627950"/>
                <a:ext cx="35750" cy="34225"/>
              </a:xfrm>
              <a:custGeom>
                <a:rect b="b" l="l" r="r" t="t"/>
                <a:pathLst>
                  <a:path extrusionOk="0" h="1369" w="1430">
                    <a:moveTo>
                      <a:pt x="730" y="1"/>
                    </a:moveTo>
                    <a:cubicBezTo>
                      <a:pt x="305" y="1"/>
                      <a:pt x="1" y="305"/>
                      <a:pt x="31" y="700"/>
                    </a:cubicBezTo>
                    <a:cubicBezTo>
                      <a:pt x="31" y="1065"/>
                      <a:pt x="335" y="1368"/>
                      <a:pt x="730" y="1368"/>
                    </a:cubicBezTo>
                    <a:cubicBezTo>
                      <a:pt x="1095" y="1368"/>
                      <a:pt x="1429" y="1065"/>
                      <a:pt x="1429" y="700"/>
                    </a:cubicBezTo>
                    <a:cubicBezTo>
                      <a:pt x="1429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6"/>
              <p:cNvSpPr/>
              <p:nvPr/>
            </p:nvSpPr>
            <p:spPr>
              <a:xfrm>
                <a:off x="3036025" y="314875"/>
                <a:ext cx="35000" cy="34225"/>
              </a:xfrm>
              <a:custGeom>
                <a:rect b="b" l="l" r="r" t="t"/>
                <a:pathLst>
                  <a:path extrusionOk="0" h="1369" w="1400">
                    <a:moveTo>
                      <a:pt x="700" y="1"/>
                    </a:moveTo>
                    <a:cubicBezTo>
                      <a:pt x="275" y="1"/>
                      <a:pt x="1" y="305"/>
                      <a:pt x="1" y="66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99" y="1064"/>
                      <a:pt x="1399" y="669"/>
                    </a:cubicBezTo>
                    <a:cubicBezTo>
                      <a:pt x="1399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3035275" y="471425"/>
                <a:ext cx="35750" cy="34200"/>
              </a:xfrm>
              <a:custGeom>
                <a:rect b="b" l="l" r="r" t="t"/>
                <a:pathLst>
                  <a:path extrusionOk="0" h="1368" w="1430">
                    <a:moveTo>
                      <a:pt x="730" y="0"/>
                    </a:moveTo>
                    <a:cubicBezTo>
                      <a:pt x="305" y="0"/>
                      <a:pt x="1" y="304"/>
                      <a:pt x="31" y="669"/>
                    </a:cubicBezTo>
                    <a:cubicBezTo>
                      <a:pt x="31" y="1064"/>
                      <a:pt x="335" y="1368"/>
                      <a:pt x="730" y="1368"/>
                    </a:cubicBezTo>
                    <a:cubicBezTo>
                      <a:pt x="1095" y="1368"/>
                      <a:pt x="1429" y="1064"/>
                      <a:pt x="1429" y="669"/>
                    </a:cubicBezTo>
                    <a:cubicBezTo>
                      <a:pt x="1429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3184975" y="627950"/>
                <a:ext cx="33450" cy="34225"/>
              </a:xfrm>
              <a:custGeom>
                <a:rect b="b" l="l" r="r" t="t"/>
                <a:pathLst>
                  <a:path extrusionOk="0" h="1369" w="1338">
                    <a:moveTo>
                      <a:pt x="669" y="1"/>
                    </a:moveTo>
                    <a:cubicBezTo>
                      <a:pt x="304" y="1"/>
                      <a:pt x="1" y="305"/>
                      <a:pt x="1" y="700"/>
                    </a:cubicBezTo>
                    <a:cubicBezTo>
                      <a:pt x="1" y="1065"/>
                      <a:pt x="304" y="1368"/>
                      <a:pt x="669" y="1368"/>
                    </a:cubicBezTo>
                    <a:cubicBezTo>
                      <a:pt x="1034" y="1368"/>
                      <a:pt x="1338" y="1065"/>
                      <a:pt x="1338" y="70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6"/>
              <p:cNvSpPr/>
              <p:nvPr/>
            </p:nvSpPr>
            <p:spPr>
              <a:xfrm>
                <a:off x="3184975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1" y="305"/>
                      <a:pt x="1" y="669"/>
                    </a:cubicBezTo>
                    <a:cubicBezTo>
                      <a:pt x="1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6"/>
              <p:cNvSpPr/>
              <p:nvPr/>
            </p:nvSpPr>
            <p:spPr>
              <a:xfrm>
                <a:off x="3184975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69" y="0"/>
                    </a:moveTo>
                    <a:cubicBezTo>
                      <a:pt x="304" y="0"/>
                      <a:pt x="1" y="304"/>
                      <a:pt x="1" y="669"/>
                    </a:cubicBezTo>
                    <a:cubicBezTo>
                      <a:pt x="1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3333150" y="6279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05" y="1"/>
                      <a:pt x="1" y="305"/>
                      <a:pt x="31" y="700"/>
                    </a:cubicBezTo>
                    <a:cubicBezTo>
                      <a:pt x="31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3333150" y="314875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05" y="1"/>
                      <a:pt x="1" y="305"/>
                      <a:pt x="31" y="669"/>
                    </a:cubicBezTo>
                    <a:cubicBezTo>
                      <a:pt x="3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6"/>
              <p:cNvSpPr/>
              <p:nvPr/>
            </p:nvSpPr>
            <p:spPr>
              <a:xfrm>
                <a:off x="3333150" y="471425"/>
                <a:ext cx="34975" cy="34200"/>
              </a:xfrm>
              <a:custGeom>
                <a:rect b="b" l="l" r="r" t="t"/>
                <a:pathLst>
                  <a:path extrusionOk="0" h="1368" w="1399">
                    <a:moveTo>
                      <a:pt x="700" y="0"/>
                    </a:moveTo>
                    <a:cubicBezTo>
                      <a:pt x="305" y="0"/>
                      <a:pt x="1" y="304"/>
                      <a:pt x="31" y="669"/>
                    </a:cubicBezTo>
                    <a:cubicBezTo>
                      <a:pt x="3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4"/>
                      <a:pt x="109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6"/>
              <p:cNvSpPr/>
              <p:nvPr/>
            </p:nvSpPr>
            <p:spPr>
              <a:xfrm>
                <a:off x="3482100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3482100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3482100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3630275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3630275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3630275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1" name="Google Shape;1741;p26"/>
            <p:cNvGrpSpPr/>
            <p:nvPr/>
          </p:nvGrpSpPr>
          <p:grpSpPr>
            <a:xfrm flipH="1">
              <a:off x="140673" y="3264689"/>
              <a:ext cx="663901" cy="1806282"/>
              <a:chOff x="8308686" y="3264689"/>
              <a:chExt cx="663901" cy="1806282"/>
            </a:xfrm>
          </p:grpSpPr>
          <p:sp>
            <p:nvSpPr>
              <p:cNvPr id="1742" name="Google Shape;1742;p26"/>
              <p:cNvSpPr/>
              <p:nvPr/>
            </p:nvSpPr>
            <p:spPr>
              <a:xfrm flipH="1" rot="10800000">
                <a:off x="8617576" y="4715960"/>
                <a:ext cx="355011" cy="355011"/>
              </a:xfrm>
              <a:custGeom>
                <a:rect b="b" l="l" r="r" t="t"/>
                <a:pathLst>
                  <a:path extrusionOk="0" h="11703" w="11703">
                    <a:moveTo>
                      <a:pt x="5837" y="3101"/>
                    </a:moveTo>
                    <a:cubicBezTo>
                      <a:pt x="7417" y="3101"/>
                      <a:pt x="8633" y="4347"/>
                      <a:pt x="8633" y="5867"/>
                    </a:cubicBezTo>
                    <a:cubicBezTo>
                      <a:pt x="8633" y="7386"/>
                      <a:pt x="7356" y="8663"/>
                      <a:pt x="5837" y="8663"/>
                    </a:cubicBezTo>
                    <a:cubicBezTo>
                      <a:pt x="4286" y="8663"/>
                      <a:pt x="3071" y="7417"/>
                      <a:pt x="3071" y="5867"/>
                    </a:cubicBezTo>
                    <a:cubicBezTo>
                      <a:pt x="3071" y="4316"/>
                      <a:pt x="4317" y="3101"/>
                      <a:pt x="5837" y="3101"/>
                    </a:cubicBezTo>
                    <a:close/>
                    <a:moveTo>
                      <a:pt x="5837" y="0"/>
                    </a:moveTo>
                    <a:cubicBezTo>
                      <a:pt x="2615" y="0"/>
                      <a:pt x="1" y="2645"/>
                      <a:pt x="1" y="5867"/>
                    </a:cubicBezTo>
                    <a:cubicBezTo>
                      <a:pt x="1" y="9089"/>
                      <a:pt x="2615" y="11703"/>
                      <a:pt x="5837" y="11703"/>
                    </a:cubicBezTo>
                    <a:cubicBezTo>
                      <a:pt x="9089" y="11703"/>
                      <a:pt x="11703" y="9089"/>
                      <a:pt x="11703" y="5867"/>
                    </a:cubicBezTo>
                    <a:cubicBezTo>
                      <a:pt x="11703" y="2645"/>
                      <a:pt x="9089" y="0"/>
                      <a:pt x="58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6"/>
              <p:cNvSpPr/>
              <p:nvPr/>
            </p:nvSpPr>
            <p:spPr>
              <a:xfrm flipH="1" rot="10800000">
                <a:off x="8308686" y="4801712"/>
                <a:ext cx="183496" cy="182586"/>
              </a:xfrm>
              <a:custGeom>
                <a:rect b="b" l="l" r="r" t="t"/>
                <a:pathLst>
                  <a:path extrusionOk="0" h="6019" w="6049">
                    <a:moveTo>
                      <a:pt x="3009" y="1551"/>
                    </a:moveTo>
                    <a:cubicBezTo>
                      <a:pt x="3799" y="1551"/>
                      <a:pt x="4438" y="2219"/>
                      <a:pt x="4438" y="3010"/>
                    </a:cubicBezTo>
                    <a:cubicBezTo>
                      <a:pt x="4438" y="3800"/>
                      <a:pt x="3799" y="4438"/>
                      <a:pt x="3009" y="4438"/>
                    </a:cubicBezTo>
                    <a:cubicBezTo>
                      <a:pt x="2188" y="4438"/>
                      <a:pt x="1550" y="3800"/>
                      <a:pt x="1550" y="3010"/>
                    </a:cubicBezTo>
                    <a:cubicBezTo>
                      <a:pt x="1550" y="2219"/>
                      <a:pt x="2188" y="1551"/>
                      <a:pt x="3009" y="1551"/>
                    </a:cubicBezTo>
                    <a:close/>
                    <a:moveTo>
                      <a:pt x="3009" y="0"/>
                    </a:moveTo>
                    <a:cubicBezTo>
                      <a:pt x="1337" y="0"/>
                      <a:pt x="0" y="1368"/>
                      <a:pt x="0" y="3010"/>
                    </a:cubicBezTo>
                    <a:cubicBezTo>
                      <a:pt x="0" y="4681"/>
                      <a:pt x="1368" y="6019"/>
                      <a:pt x="3009" y="6019"/>
                    </a:cubicBezTo>
                    <a:cubicBezTo>
                      <a:pt x="4681" y="6019"/>
                      <a:pt x="5988" y="4651"/>
                      <a:pt x="5988" y="3010"/>
                    </a:cubicBezTo>
                    <a:cubicBezTo>
                      <a:pt x="6049" y="1338"/>
                      <a:pt x="4681" y="0"/>
                      <a:pt x="3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4" name="Google Shape;1744;p26"/>
              <p:cNvGrpSpPr/>
              <p:nvPr/>
            </p:nvGrpSpPr>
            <p:grpSpPr>
              <a:xfrm flipH="1" rot="10800000">
                <a:off x="8774317" y="3264689"/>
                <a:ext cx="41529" cy="1370202"/>
                <a:chOff x="7306225" y="982700"/>
                <a:chExt cx="34225" cy="1129225"/>
              </a:xfrm>
            </p:grpSpPr>
            <p:sp>
              <p:nvSpPr>
                <p:cNvPr id="1745" name="Google Shape;1745;p26"/>
                <p:cNvSpPr/>
                <p:nvPr/>
              </p:nvSpPr>
              <p:spPr>
                <a:xfrm>
                  <a:off x="7306225" y="98270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26"/>
                <p:cNvSpPr/>
                <p:nvPr/>
              </p:nvSpPr>
              <p:spPr>
                <a:xfrm>
                  <a:off x="7306225" y="11392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34"/>
                        <a:pt x="304" y="1338"/>
                        <a:pt x="669" y="1369"/>
                      </a:cubicBezTo>
                      <a:cubicBezTo>
                        <a:pt x="1064" y="1369"/>
                        <a:pt x="1368" y="1065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26"/>
                <p:cNvSpPr/>
                <p:nvPr/>
              </p:nvSpPr>
              <p:spPr>
                <a:xfrm>
                  <a:off x="7306225" y="129500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5"/>
                        <a:pt x="304" y="1369"/>
                        <a:pt x="669" y="1369"/>
                      </a:cubicBezTo>
                      <a:cubicBezTo>
                        <a:pt x="1064" y="1369"/>
                        <a:pt x="1368" y="1065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6"/>
                <p:cNvSpPr/>
                <p:nvPr/>
              </p:nvSpPr>
              <p:spPr>
                <a:xfrm>
                  <a:off x="7306225" y="145155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700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6"/>
                <p:cNvSpPr/>
                <p:nvPr/>
              </p:nvSpPr>
              <p:spPr>
                <a:xfrm>
                  <a:off x="7306225" y="160885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03"/>
                        <a:pt x="304" y="1307"/>
                        <a:pt x="669" y="1368"/>
                      </a:cubicBezTo>
                      <a:cubicBezTo>
                        <a:pt x="1064" y="1368"/>
                        <a:pt x="1368" y="103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6"/>
                <p:cNvSpPr/>
                <p:nvPr/>
              </p:nvSpPr>
              <p:spPr>
                <a:xfrm>
                  <a:off x="7306225" y="1763875"/>
                  <a:ext cx="34225" cy="34975"/>
                </a:xfrm>
                <a:custGeom>
                  <a:rect b="b" l="l" r="r" t="t"/>
                  <a:pathLst>
                    <a:path extrusionOk="0" h="1399" w="1369">
                      <a:moveTo>
                        <a:pt x="669" y="0"/>
                      </a:moveTo>
                      <a:cubicBezTo>
                        <a:pt x="304" y="0"/>
                        <a:pt x="0" y="334"/>
                        <a:pt x="0" y="699"/>
                      </a:cubicBezTo>
                      <a:cubicBezTo>
                        <a:pt x="0" y="1094"/>
                        <a:pt x="304" y="1398"/>
                        <a:pt x="669" y="1398"/>
                      </a:cubicBezTo>
                      <a:cubicBezTo>
                        <a:pt x="1064" y="1398"/>
                        <a:pt x="1368" y="1094"/>
                        <a:pt x="1368" y="699"/>
                      </a:cubicBezTo>
                      <a:cubicBezTo>
                        <a:pt x="1368" y="33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6"/>
                <p:cNvSpPr/>
                <p:nvPr/>
              </p:nvSpPr>
              <p:spPr>
                <a:xfrm>
                  <a:off x="7306225" y="192115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69" y="1369"/>
                      </a:cubicBezTo>
                      <a:cubicBezTo>
                        <a:pt x="1064" y="1369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6"/>
                <p:cNvSpPr/>
                <p:nvPr/>
              </p:nvSpPr>
              <p:spPr>
                <a:xfrm>
                  <a:off x="7306225" y="207770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0" y="304"/>
                        <a:pt x="0" y="700"/>
                      </a:cubicBezTo>
                      <a:cubicBezTo>
                        <a:pt x="0" y="1034"/>
                        <a:pt x="304" y="133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4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53" name="Google Shape;1753;p26"/>
          <p:cNvSpPr txBox="1"/>
          <p:nvPr>
            <p:ph type="title"/>
          </p:nvPr>
        </p:nvSpPr>
        <p:spPr>
          <a:xfrm>
            <a:off x="2021971" y="1976850"/>
            <a:ext cx="2218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4" name="Google Shape;1754;p26"/>
          <p:cNvSpPr txBox="1"/>
          <p:nvPr>
            <p:ph idx="1" type="subTitle"/>
          </p:nvPr>
        </p:nvSpPr>
        <p:spPr>
          <a:xfrm>
            <a:off x="2021971" y="2400753"/>
            <a:ext cx="221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5" name="Google Shape;1755;p26"/>
          <p:cNvSpPr txBox="1"/>
          <p:nvPr>
            <p:ph idx="2" type="title"/>
          </p:nvPr>
        </p:nvSpPr>
        <p:spPr>
          <a:xfrm>
            <a:off x="4904111" y="1976850"/>
            <a:ext cx="2218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6" name="Google Shape;1756;p26"/>
          <p:cNvSpPr txBox="1"/>
          <p:nvPr>
            <p:ph idx="3" type="subTitle"/>
          </p:nvPr>
        </p:nvSpPr>
        <p:spPr>
          <a:xfrm>
            <a:off x="4904111" y="2400753"/>
            <a:ext cx="221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7" name="Google Shape;1757;p26"/>
          <p:cNvSpPr txBox="1"/>
          <p:nvPr>
            <p:ph idx="4" type="title"/>
          </p:nvPr>
        </p:nvSpPr>
        <p:spPr>
          <a:xfrm>
            <a:off x="2021971" y="3666009"/>
            <a:ext cx="2218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8" name="Google Shape;1758;p26"/>
          <p:cNvSpPr txBox="1"/>
          <p:nvPr>
            <p:ph idx="5" type="subTitle"/>
          </p:nvPr>
        </p:nvSpPr>
        <p:spPr>
          <a:xfrm>
            <a:off x="2021971" y="4083425"/>
            <a:ext cx="221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26"/>
          <p:cNvSpPr txBox="1"/>
          <p:nvPr>
            <p:ph idx="6" type="title"/>
          </p:nvPr>
        </p:nvSpPr>
        <p:spPr>
          <a:xfrm>
            <a:off x="4904111" y="3666009"/>
            <a:ext cx="2218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0" name="Google Shape;1760;p26"/>
          <p:cNvSpPr txBox="1"/>
          <p:nvPr>
            <p:ph idx="7" type="subTitle"/>
          </p:nvPr>
        </p:nvSpPr>
        <p:spPr>
          <a:xfrm>
            <a:off x="4904111" y="4083425"/>
            <a:ext cx="221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26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2" name="Google Shape;1762;p26"/>
          <p:cNvSpPr/>
          <p:nvPr/>
        </p:nvSpPr>
        <p:spPr>
          <a:xfrm>
            <a:off x="75240" y="795513"/>
            <a:ext cx="196850" cy="172900"/>
          </a:xfrm>
          <a:custGeom>
            <a:rect b="b" l="l" r="r" t="t"/>
            <a:pathLst>
              <a:path extrusionOk="0" h="6916" w="7874">
                <a:moveTo>
                  <a:pt x="3945" y="0"/>
                </a:moveTo>
                <a:cubicBezTo>
                  <a:pt x="3502" y="0"/>
                  <a:pt x="3051" y="86"/>
                  <a:pt x="2615" y="266"/>
                </a:cubicBezTo>
                <a:cubicBezTo>
                  <a:pt x="852" y="996"/>
                  <a:pt x="1" y="3032"/>
                  <a:pt x="761" y="4795"/>
                </a:cubicBezTo>
                <a:cubicBezTo>
                  <a:pt x="1310" y="6122"/>
                  <a:pt x="2582" y="6915"/>
                  <a:pt x="3930" y="6915"/>
                </a:cubicBezTo>
                <a:cubicBezTo>
                  <a:pt x="4373" y="6915"/>
                  <a:pt x="4824" y="6830"/>
                  <a:pt x="5259" y="6649"/>
                </a:cubicBezTo>
                <a:cubicBezTo>
                  <a:pt x="7022" y="5920"/>
                  <a:pt x="7873" y="3883"/>
                  <a:pt x="7114" y="2120"/>
                </a:cubicBezTo>
                <a:cubicBezTo>
                  <a:pt x="6564" y="793"/>
                  <a:pt x="5292" y="0"/>
                  <a:pt x="39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6_1">
    <p:bg>
      <p:bgPr>
        <a:solidFill>
          <a:schemeClr val="lt1"/>
        </a:solidFill>
      </p:bgPr>
    </p:bg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7"/>
          <p:cNvSpPr txBox="1"/>
          <p:nvPr>
            <p:ph type="title"/>
          </p:nvPr>
        </p:nvSpPr>
        <p:spPr>
          <a:xfrm>
            <a:off x="922225" y="3132890"/>
            <a:ext cx="19473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5" name="Google Shape;1765;p27"/>
          <p:cNvSpPr txBox="1"/>
          <p:nvPr>
            <p:ph idx="1" type="subTitle"/>
          </p:nvPr>
        </p:nvSpPr>
        <p:spPr>
          <a:xfrm>
            <a:off x="1157275" y="4021154"/>
            <a:ext cx="14772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6" name="Google Shape;1766;p27"/>
          <p:cNvSpPr txBox="1"/>
          <p:nvPr>
            <p:ph idx="2" type="title"/>
          </p:nvPr>
        </p:nvSpPr>
        <p:spPr>
          <a:xfrm>
            <a:off x="3560378" y="1219283"/>
            <a:ext cx="20298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7" name="Google Shape;1767;p27"/>
          <p:cNvSpPr txBox="1"/>
          <p:nvPr>
            <p:ph idx="3" type="subTitle"/>
          </p:nvPr>
        </p:nvSpPr>
        <p:spPr>
          <a:xfrm>
            <a:off x="3811178" y="2123189"/>
            <a:ext cx="15282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8" name="Google Shape;1768;p27"/>
          <p:cNvSpPr txBox="1"/>
          <p:nvPr>
            <p:ph idx="4" type="title"/>
          </p:nvPr>
        </p:nvSpPr>
        <p:spPr>
          <a:xfrm>
            <a:off x="6280362" y="3132890"/>
            <a:ext cx="19473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9" name="Google Shape;1769;p27"/>
          <p:cNvSpPr txBox="1"/>
          <p:nvPr>
            <p:ph idx="5" type="subTitle"/>
          </p:nvPr>
        </p:nvSpPr>
        <p:spPr>
          <a:xfrm>
            <a:off x="6489912" y="4021154"/>
            <a:ext cx="15282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0" name="Google Shape;1770;p27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1" name="Google Shape;1771;p27"/>
          <p:cNvSpPr/>
          <p:nvPr/>
        </p:nvSpPr>
        <p:spPr>
          <a:xfrm flipH="1" rot="10800000">
            <a:off x="8587242" y="539996"/>
            <a:ext cx="355011" cy="355011"/>
          </a:xfrm>
          <a:custGeom>
            <a:rect b="b" l="l" r="r" t="t"/>
            <a:pathLst>
              <a:path extrusionOk="0" h="11703" w="11703">
                <a:moveTo>
                  <a:pt x="5837" y="3101"/>
                </a:moveTo>
                <a:cubicBezTo>
                  <a:pt x="7417" y="3101"/>
                  <a:pt x="8633" y="4347"/>
                  <a:pt x="8633" y="5867"/>
                </a:cubicBezTo>
                <a:cubicBezTo>
                  <a:pt x="8633" y="7386"/>
                  <a:pt x="7356" y="8663"/>
                  <a:pt x="5837" y="8663"/>
                </a:cubicBezTo>
                <a:cubicBezTo>
                  <a:pt x="4286" y="8663"/>
                  <a:pt x="3071" y="7417"/>
                  <a:pt x="3071" y="5867"/>
                </a:cubicBezTo>
                <a:cubicBezTo>
                  <a:pt x="3071" y="4316"/>
                  <a:pt x="4317" y="3101"/>
                  <a:pt x="5837" y="3101"/>
                </a:cubicBezTo>
                <a:close/>
                <a:moveTo>
                  <a:pt x="5837" y="0"/>
                </a:moveTo>
                <a:cubicBezTo>
                  <a:pt x="2615" y="0"/>
                  <a:pt x="1" y="2645"/>
                  <a:pt x="1" y="5867"/>
                </a:cubicBezTo>
                <a:cubicBezTo>
                  <a:pt x="1" y="9089"/>
                  <a:pt x="2615" y="11703"/>
                  <a:pt x="5837" y="11703"/>
                </a:cubicBezTo>
                <a:cubicBezTo>
                  <a:pt x="9089" y="11703"/>
                  <a:pt x="11703" y="9089"/>
                  <a:pt x="11703" y="5867"/>
                </a:cubicBezTo>
                <a:cubicBezTo>
                  <a:pt x="11703" y="2645"/>
                  <a:pt x="9089" y="0"/>
                  <a:pt x="58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7"/>
          <p:cNvSpPr/>
          <p:nvPr/>
        </p:nvSpPr>
        <p:spPr>
          <a:xfrm flipH="1" rot="10800000">
            <a:off x="8278351" y="625748"/>
            <a:ext cx="183496" cy="182586"/>
          </a:xfrm>
          <a:custGeom>
            <a:rect b="b" l="l" r="r" t="t"/>
            <a:pathLst>
              <a:path extrusionOk="0" h="6019" w="6049">
                <a:moveTo>
                  <a:pt x="3009" y="1551"/>
                </a:moveTo>
                <a:cubicBezTo>
                  <a:pt x="3799" y="1551"/>
                  <a:pt x="4438" y="2219"/>
                  <a:pt x="4438" y="3010"/>
                </a:cubicBezTo>
                <a:cubicBezTo>
                  <a:pt x="4438" y="3800"/>
                  <a:pt x="3799" y="4438"/>
                  <a:pt x="3009" y="4438"/>
                </a:cubicBezTo>
                <a:cubicBezTo>
                  <a:pt x="2188" y="4438"/>
                  <a:pt x="1550" y="3800"/>
                  <a:pt x="1550" y="3010"/>
                </a:cubicBezTo>
                <a:cubicBezTo>
                  <a:pt x="1550" y="2219"/>
                  <a:pt x="2188" y="1551"/>
                  <a:pt x="3009" y="1551"/>
                </a:cubicBezTo>
                <a:close/>
                <a:moveTo>
                  <a:pt x="3009" y="0"/>
                </a:moveTo>
                <a:cubicBezTo>
                  <a:pt x="1337" y="0"/>
                  <a:pt x="0" y="1368"/>
                  <a:pt x="0" y="3010"/>
                </a:cubicBezTo>
                <a:cubicBezTo>
                  <a:pt x="0" y="4681"/>
                  <a:pt x="1368" y="6019"/>
                  <a:pt x="3009" y="6019"/>
                </a:cubicBezTo>
                <a:cubicBezTo>
                  <a:pt x="4681" y="6019"/>
                  <a:pt x="5988" y="4651"/>
                  <a:pt x="5988" y="3010"/>
                </a:cubicBezTo>
                <a:cubicBezTo>
                  <a:pt x="6049" y="1338"/>
                  <a:pt x="4681" y="0"/>
                  <a:pt x="30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7"/>
          <p:cNvSpPr/>
          <p:nvPr/>
        </p:nvSpPr>
        <p:spPr>
          <a:xfrm rot="5400000">
            <a:off x="697965" y="260440"/>
            <a:ext cx="459428" cy="403531"/>
          </a:xfrm>
          <a:custGeom>
            <a:rect b="b" l="l" r="r" t="t"/>
            <a:pathLst>
              <a:path extrusionOk="0" h="6916" w="7874">
                <a:moveTo>
                  <a:pt x="3945" y="0"/>
                </a:moveTo>
                <a:cubicBezTo>
                  <a:pt x="3502" y="0"/>
                  <a:pt x="3051" y="86"/>
                  <a:pt x="2615" y="266"/>
                </a:cubicBezTo>
                <a:cubicBezTo>
                  <a:pt x="852" y="996"/>
                  <a:pt x="1" y="3032"/>
                  <a:pt x="761" y="4795"/>
                </a:cubicBezTo>
                <a:cubicBezTo>
                  <a:pt x="1310" y="6122"/>
                  <a:pt x="2582" y="6915"/>
                  <a:pt x="3930" y="6915"/>
                </a:cubicBezTo>
                <a:cubicBezTo>
                  <a:pt x="4373" y="6915"/>
                  <a:pt x="4824" y="6830"/>
                  <a:pt x="5259" y="6649"/>
                </a:cubicBezTo>
                <a:cubicBezTo>
                  <a:pt x="7022" y="5920"/>
                  <a:pt x="7873" y="3883"/>
                  <a:pt x="7114" y="2120"/>
                </a:cubicBezTo>
                <a:cubicBezTo>
                  <a:pt x="6564" y="793"/>
                  <a:pt x="5292" y="0"/>
                  <a:pt x="39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7"/>
          <p:cNvSpPr/>
          <p:nvPr/>
        </p:nvSpPr>
        <p:spPr>
          <a:xfrm rot="-481486">
            <a:off x="142069" y="205561"/>
            <a:ext cx="655820" cy="972692"/>
          </a:xfrm>
          <a:custGeom>
            <a:rect b="b" l="l" r="r" t="t"/>
            <a:pathLst>
              <a:path extrusionOk="0" h="38908" w="26233">
                <a:moveTo>
                  <a:pt x="6627" y="1"/>
                </a:moveTo>
                <a:cubicBezTo>
                  <a:pt x="1" y="14864"/>
                  <a:pt x="6658" y="32311"/>
                  <a:pt x="21521" y="38907"/>
                </a:cubicBezTo>
                <a:lnTo>
                  <a:pt x="26232" y="28360"/>
                </a:lnTo>
                <a:cubicBezTo>
                  <a:pt x="17175" y="24317"/>
                  <a:pt x="13162" y="13770"/>
                  <a:pt x="17175" y="4712"/>
                </a:cubicBezTo>
                <a:lnTo>
                  <a:pt x="66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5" name="Google Shape;1775;p27"/>
          <p:cNvGrpSpPr/>
          <p:nvPr/>
        </p:nvGrpSpPr>
        <p:grpSpPr>
          <a:xfrm rot="10800000">
            <a:off x="128363" y="3032313"/>
            <a:ext cx="304750" cy="2174075"/>
            <a:chOff x="6321425" y="110475"/>
            <a:chExt cx="304750" cy="2174075"/>
          </a:xfrm>
        </p:grpSpPr>
        <p:sp>
          <p:nvSpPr>
            <p:cNvPr id="1776" name="Google Shape;1776;p27"/>
            <p:cNvSpPr/>
            <p:nvPr/>
          </p:nvSpPr>
          <p:spPr>
            <a:xfrm>
              <a:off x="6321425" y="11047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6321425" y="305000"/>
              <a:ext cx="304750" cy="232575"/>
            </a:xfrm>
            <a:custGeom>
              <a:rect b="b" l="l" r="r" t="t"/>
              <a:pathLst>
                <a:path extrusionOk="0" h="9303" w="12190">
                  <a:moveTo>
                    <a:pt x="1" y="1"/>
                  </a:moveTo>
                  <a:lnTo>
                    <a:pt x="1" y="209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6321425" y="49877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9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6321425" y="693325"/>
              <a:ext cx="304750" cy="231775"/>
            </a:xfrm>
            <a:custGeom>
              <a:rect b="b" l="l" r="r" t="t"/>
              <a:pathLst>
                <a:path extrusionOk="0" h="9271" w="12190">
                  <a:moveTo>
                    <a:pt x="1" y="0"/>
                  </a:moveTo>
                  <a:lnTo>
                    <a:pt x="1" y="2097"/>
                  </a:lnTo>
                  <a:lnTo>
                    <a:pt x="12189" y="9271"/>
                  </a:lnTo>
                  <a:lnTo>
                    <a:pt x="12189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6321425" y="88710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0"/>
                  </a:moveTo>
                  <a:lnTo>
                    <a:pt x="1" y="2128"/>
                  </a:lnTo>
                  <a:lnTo>
                    <a:pt x="12189" y="9301"/>
                  </a:lnTo>
                  <a:lnTo>
                    <a:pt x="12189" y="71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6321425" y="1080850"/>
              <a:ext cx="304750" cy="233325"/>
            </a:xfrm>
            <a:custGeom>
              <a:rect b="b" l="l" r="r" t="t"/>
              <a:pathLst>
                <a:path extrusionOk="0" h="9333" w="12190">
                  <a:moveTo>
                    <a:pt x="1" y="1"/>
                  </a:moveTo>
                  <a:lnTo>
                    <a:pt x="1" y="2129"/>
                  </a:lnTo>
                  <a:lnTo>
                    <a:pt x="12189" y="9332"/>
                  </a:lnTo>
                  <a:lnTo>
                    <a:pt x="12189" y="7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6321425" y="127615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06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6321425" y="146992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6321425" y="1664450"/>
              <a:ext cx="304750" cy="231800"/>
            </a:xfrm>
            <a:custGeom>
              <a:rect b="b" l="l" r="r" t="t"/>
              <a:pathLst>
                <a:path extrusionOk="0" h="9272" w="12190">
                  <a:moveTo>
                    <a:pt x="1" y="1"/>
                  </a:moveTo>
                  <a:lnTo>
                    <a:pt x="1" y="2098"/>
                  </a:lnTo>
                  <a:lnTo>
                    <a:pt x="12189" y="9271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6321425" y="185822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6321425" y="205200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28"/>
          <p:cNvSpPr txBox="1"/>
          <p:nvPr>
            <p:ph type="title"/>
          </p:nvPr>
        </p:nvSpPr>
        <p:spPr>
          <a:xfrm>
            <a:off x="1016925" y="3349830"/>
            <a:ext cx="17670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9" name="Google Shape;1789;p28"/>
          <p:cNvSpPr txBox="1"/>
          <p:nvPr>
            <p:ph idx="1" type="subTitle"/>
          </p:nvPr>
        </p:nvSpPr>
        <p:spPr>
          <a:xfrm>
            <a:off x="1016925" y="3734007"/>
            <a:ext cx="176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0" name="Google Shape;1790;p28"/>
          <p:cNvSpPr txBox="1"/>
          <p:nvPr>
            <p:ph idx="2" type="title"/>
          </p:nvPr>
        </p:nvSpPr>
        <p:spPr>
          <a:xfrm>
            <a:off x="3688500" y="3349830"/>
            <a:ext cx="17670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1" name="Google Shape;1791;p28"/>
          <p:cNvSpPr txBox="1"/>
          <p:nvPr>
            <p:ph idx="3" type="subTitle"/>
          </p:nvPr>
        </p:nvSpPr>
        <p:spPr>
          <a:xfrm>
            <a:off x="3688500" y="3734007"/>
            <a:ext cx="176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28"/>
          <p:cNvSpPr txBox="1"/>
          <p:nvPr>
            <p:ph idx="4" type="title"/>
          </p:nvPr>
        </p:nvSpPr>
        <p:spPr>
          <a:xfrm>
            <a:off x="6359500" y="3349830"/>
            <a:ext cx="17670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3" name="Google Shape;1793;p28"/>
          <p:cNvSpPr txBox="1"/>
          <p:nvPr>
            <p:ph idx="5" type="subTitle"/>
          </p:nvPr>
        </p:nvSpPr>
        <p:spPr>
          <a:xfrm>
            <a:off x="6359500" y="3734007"/>
            <a:ext cx="176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28"/>
          <p:cNvSpPr txBox="1"/>
          <p:nvPr>
            <p:ph hasCustomPrompt="1" idx="6" type="title"/>
          </p:nvPr>
        </p:nvSpPr>
        <p:spPr>
          <a:xfrm>
            <a:off x="1428825" y="1995237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95" name="Google Shape;1795;p28"/>
          <p:cNvSpPr txBox="1"/>
          <p:nvPr>
            <p:ph hasCustomPrompt="1" idx="7" type="title"/>
          </p:nvPr>
        </p:nvSpPr>
        <p:spPr>
          <a:xfrm>
            <a:off x="3828878" y="1995237"/>
            <a:ext cx="14778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6" name="Google Shape;1796;p28"/>
          <p:cNvSpPr txBox="1"/>
          <p:nvPr>
            <p:ph hasCustomPrompt="1" idx="8" type="title"/>
          </p:nvPr>
        </p:nvSpPr>
        <p:spPr>
          <a:xfrm>
            <a:off x="6746500" y="1995237"/>
            <a:ext cx="9930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7" name="Google Shape;1797;p28"/>
          <p:cNvSpPr txBox="1"/>
          <p:nvPr>
            <p:ph idx="9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8" name="Google Shape;1798;p28"/>
          <p:cNvGrpSpPr/>
          <p:nvPr/>
        </p:nvGrpSpPr>
        <p:grpSpPr>
          <a:xfrm>
            <a:off x="-367050" y="-318600"/>
            <a:ext cx="9511050" cy="5226838"/>
            <a:chOff x="-367050" y="-318600"/>
            <a:chExt cx="9511050" cy="5226838"/>
          </a:xfrm>
        </p:grpSpPr>
        <p:sp>
          <p:nvSpPr>
            <p:cNvPr id="1799" name="Google Shape;1799;p28"/>
            <p:cNvSpPr/>
            <p:nvPr/>
          </p:nvSpPr>
          <p:spPr>
            <a:xfrm>
              <a:off x="8176650" y="-318600"/>
              <a:ext cx="967350" cy="1707650"/>
            </a:xfrm>
            <a:custGeom>
              <a:rect b="b" l="l" r="r" t="t"/>
              <a:pathLst>
                <a:path extrusionOk="0" h="68306" w="38694">
                  <a:moveTo>
                    <a:pt x="34744" y="1"/>
                  </a:moveTo>
                  <a:cubicBezTo>
                    <a:pt x="34551" y="1"/>
                    <a:pt x="34358" y="2"/>
                    <a:pt x="34165" y="6"/>
                  </a:cubicBezTo>
                  <a:cubicBezTo>
                    <a:pt x="15320" y="6"/>
                    <a:pt x="0" y="15265"/>
                    <a:pt x="0" y="34171"/>
                  </a:cubicBezTo>
                  <a:cubicBezTo>
                    <a:pt x="0" y="53016"/>
                    <a:pt x="15289" y="68305"/>
                    <a:pt x="34165" y="68305"/>
                  </a:cubicBezTo>
                  <a:cubicBezTo>
                    <a:pt x="35685" y="68305"/>
                    <a:pt x="37205" y="68214"/>
                    <a:pt x="38694" y="68001"/>
                  </a:cubicBezTo>
                  <a:lnTo>
                    <a:pt x="38694" y="250"/>
                  </a:lnTo>
                  <a:cubicBezTo>
                    <a:pt x="37394" y="90"/>
                    <a:pt x="36070" y="1"/>
                    <a:pt x="34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>
              <a:off x="8126500" y="963200"/>
              <a:ext cx="693025" cy="193800"/>
            </a:xfrm>
            <a:custGeom>
              <a:rect b="b" l="l" r="r" t="t"/>
              <a:pathLst>
                <a:path extrusionOk="0" h="7752" w="27721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1" name="Google Shape;1801;p28"/>
            <p:cNvGrpSpPr/>
            <p:nvPr/>
          </p:nvGrpSpPr>
          <p:grpSpPr>
            <a:xfrm>
              <a:off x="-151650" y="261025"/>
              <a:ext cx="1277425" cy="569175"/>
              <a:chOff x="4282600" y="755500"/>
              <a:chExt cx="1277425" cy="569175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8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8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8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8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8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8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8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8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8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8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8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8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8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8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8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8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8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8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8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8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8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28"/>
            <p:cNvSpPr/>
            <p:nvPr/>
          </p:nvSpPr>
          <p:spPr>
            <a:xfrm>
              <a:off x="53525" y="496400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8" name="Google Shape;1848;p28"/>
            <p:cNvGrpSpPr/>
            <p:nvPr/>
          </p:nvGrpSpPr>
          <p:grpSpPr>
            <a:xfrm rot="5400000">
              <a:off x="567613" y="3668825"/>
              <a:ext cx="304750" cy="2174075"/>
              <a:chOff x="6321425" y="110475"/>
              <a:chExt cx="304750" cy="2174075"/>
            </a:xfrm>
          </p:grpSpPr>
          <p:sp>
            <p:nvSpPr>
              <p:cNvPr id="1849" name="Google Shape;1849;p28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8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8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8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8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8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8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8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8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8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8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28"/>
            <p:cNvSpPr/>
            <p:nvPr/>
          </p:nvSpPr>
          <p:spPr>
            <a:xfrm flipH="1" rot="10800000">
              <a:off x="8611892" y="4448321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 flipH="1" rot="10800000">
              <a:off x="8303001" y="4534073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9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4" name="Google Shape;1864;p29"/>
          <p:cNvSpPr/>
          <p:nvPr/>
        </p:nvSpPr>
        <p:spPr>
          <a:xfrm>
            <a:off x="443225" y="261025"/>
            <a:ext cx="648200" cy="647450"/>
          </a:xfrm>
          <a:custGeom>
            <a:rect b="b" l="l" r="r" t="t"/>
            <a:pathLst>
              <a:path extrusionOk="0" h="25898" w="25928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rgbClr val="47E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9"/>
          <p:cNvSpPr/>
          <p:nvPr/>
        </p:nvSpPr>
        <p:spPr>
          <a:xfrm>
            <a:off x="254000" y="527750"/>
            <a:ext cx="457500" cy="456725"/>
          </a:xfrm>
          <a:custGeom>
            <a:rect b="b" l="l" r="r" t="t"/>
            <a:pathLst>
              <a:path extrusionOk="0" h="18269" w="1830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9"/>
          <p:cNvSpPr/>
          <p:nvPr/>
        </p:nvSpPr>
        <p:spPr>
          <a:xfrm>
            <a:off x="8684575" y="384527"/>
            <a:ext cx="459428" cy="403531"/>
          </a:xfrm>
          <a:custGeom>
            <a:rect b="b" l="l" r="r" t="t"/>
            <a:pathLst>
              <a:path extrusionOk="0" h="6916" w="7874">
                <a:moveTo>
                  <a:pt x="3945" y="0"/>
                </a:moveTo>
                <a:cubicBezTo>
                  <a:pt x="3502" y="0"/>
                  <a:pt x="3051" y="86"/>
                  <a:pt x="2615" y="266"/>
                </a:cubicBezTo>
                <a:cubicBezTo>
                  <a:pt x="852" y="996"/>
                  <a:pt x="1" y="3032"/>
                  <a:pt x="761" y="4795"/>
                </a:cubicBezTo>
                <a:cubicBezTo>
                  <a:pt x="1310" y="6122"/>
                  <a:pt x="2582" y="6915"/>
                  <a:pt x="3930" y="6915"/>
                </a:cubicBezTo>
                <a:cubicBezTo>
                  <a:pt x="4373" y="6915"/>
                  <a:pt x="4824" y="6830"/>
                  <a:pt x="5259" y="6649"/>
                </a:cubicBezTo>
                <a:cubicBezTo>
                  <a:pt x="7022" y="5920"/>
                  <a:pt x="7873" y="3883"/>
                  <a:pt x="7114" y="2120"/>
                </a:cubicBezTo>
                <a:cubicBezTo>
                  <a:pt x="6564" y="793"/>
                  <a:pt x="5292" y="0"/>
                  <a:pt x="39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7" name="Google Shape;1867;p29"/>
          <p:cNvGrpSpPr/>
          <p:nvPr/>
        </p:nvGrpSpPr>
        <p:grpSpPr>
          <a:xfrm rot="5400000">
            <a:off x="1188650" y="3795425"/>
            <a:ext cx="304750" cy="2174075"/>
            <a:chOff x="6321425" y="110475"/>
            <a:chExt cx="304750" cy="2174075"/>
          </a:xfrm>
        </p:grpSpPr>
        <p:sp>
          <p:nvSpPr>
            <p:cNvPr id="1868" name="Google Shape;1868;p29"/>
            <p:cNvSpPr/>
            <p:nvPr/>
          </p:nvSpPr>
          <p:spPr>
            <a:xfrm>
              <a:off x="6321425" y="11047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6321425" y="305000"/>
              <a:ext cx="304750" cy="232575"/>
            </a:xfrm>
            <a:custGeom>
              <a:rect b="b" l="l" r="r" t="t"/>
              <a:pathLst>
                <a:path extrusionOk="0" h="9303" w="12190">
                  <a:moveTo>
                    <a:pt x="1" y="1"/>
                  </a:moveTo>
                  <a:lnTo>
                    <a:pt x="1" y="209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6321425" y="49877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9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6321425" y="693325"/>
              <a:ext cx="304750" cy="231775"/>
            </a:xfrm>
            <a:custGeom>
              <a:rect b="b" l="l" r="r" t="t"/>
              <a:pathLst>
                <a:path extrusionOk="0" h="9271" w="12190">
                  <a:moveTo>
                    <a:pt x="1" y="0"/>
                  </a:moveTo>
                  <a:lnTo>
                    <a:pt x="1" y="2097"/>
                  </a:lnTo>
                  <a:lnTo>
                    <a:pt x="12189" y="9271"/>
                  </a:lnTo>
                  <a:lnTo>
                    <a:pt x="12189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6321425" y="88710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0"/>
                  </a:moveTo>
                  <a:lnTo>
                    <a:pt x="1" y="2128"/>
                  </a:lnTo>
                  <a:lnTo>
                    <a:pt x="12189" y="9301"/>
                  </a:lnTo>
                  <a:lnTo>
                    <a:pt x="12189" y="71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6321425" y="1080850"/>
              <a:ext cx="304750" cy="233325"/>
            </a:xfrm>
            <a:custGeom>
              <a:rect b="b" l="l" r="r" t="t"/>
              <a:pathLst>
                <a:path extrusionOk="0" h="9333" w="12190">
                  <a:moveTo>
                    <a:pt x="1" y="1"/>
                  </a:moveTo>
                  <a:lnTo>
                    <a:pt x="1" y="2129"/>
                  </a:lnTo>
                  <a:lnTo>
                    <a:pt x="12189" y="9332"/>
                  </a:lnTo>
                  <a:lnTo>
                    <a:pt x="12189" y="7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6321425" y="127615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06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6321425" y="146992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6321425" y="1664450"/>
              <a:ext cx="304750" cy="231800"/>
            </a:xfrm>
            <a:custGeom>
              <a:rect b="b" l="l" r="r" t="t"/>
              <a:pathLst>
                <a:path extrusionOk="0" h="9272" w="12190">
                  <a:moveTo>
                    <a:pt x="1" y="1"/>
                  </a:moveTo>
                  <a:lnTo>
                    <a:pt x="1" y="2098"/>
                  </a:lnTo>
                  <a:lnTo>
                    <a:pt x="12189" y="9271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6321425" y="185822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6321425" y="205200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29"/>
          <p:cNvGrpSpPr/>
          <p:nvPr/>
        </p:nvGrpSpPr>
        <p:grpSpPr>
          <a:xfrm>
            <a:off x="7712600" y="72675"/>
            <a:ext cx="1277425" cy="569175"/>
            <a:chOff x="4282600" y="755500"/>
            <a:chExt cx="1277425" cy="569175"/>
          </a:xfrm>
        </p:grpSpPr>
        <p:sp>
          <p:nvSpPr>
            <p:cNvPr id="1880" name="Google Shape;1880;p29"/>
            <p:cNvSpPr/>
            <p:nvPr/>
          </p:nvSpPr>
          <p:spPr>
            <a:xfrm>
              <a:off x="552047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552047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552047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552047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552047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53654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53654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53654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53654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53654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52104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6"/>
                    <a:pt x="0" y="821"/>
                  </a:cubicBezTo>
                  <a:cubicBezTo>
                    <a:pt x="0" y="1277"/>
                    <a:pt x="334" y="1611"/>
                    <a:pt x="821" y="1611"/>
                  </a:cubicBezTo>
                  <a:cubicBezTo>
                    <a:pt x="1277" y="1611"/>
                    <a:pt x="1611" y="127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52104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186"/>
                    <a:pt x="334" y="1582"/>
                    <a:pt x="821" y="1582"/>
                  </a:cubicBezTo>
                  <a:cubicBezTo>
                    <a:pt x="1277" y="1582"/>
                    <a:pt x="1611" y="1186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52104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0" y="365"/>
                    <a:pt x="0" y="790"/>
                  </a:cubicBezTo>
                  <a:cubicBezTo>
                    <a:pt x="0" y="1216"/>
                    <a:pt x="334" y="1581"/>
                    <a:pt x="821" y="1581"/>
                  </a:cubicBezTo>
                  <a:cubicBezTo>
                    <a:pt x="1277" y="1581"/>
                    <a:pt x="1611" y="1246"/>
                    <a:pt x="1611" y="790"/>
                  </a:cubicBezTo>
                  <a:cubicBezTo>
                    <a:pt x="1611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52104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34" y="1581"/>
                    <a:pt x="821" y="1581"/>
                  </a:cubicBezTo>
                  <a:cubicBezTo>
                    <a:pt x="1277" y="1581"/>
                    <a:pt x="1611" y="121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52104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5"/>
                    <a:pt x="0" y="790"/>
                  </a:cubicBezTo>
                  <a:cubicBezTo>
                    <a:pt x="0" y="1216"/>
                    <a:pt x="334" y="1611"/>
                    <a:pt x="821" y="1611"/>
                  </a:cubicBezTo>
                  <a:cubicBezTo>
                    <a:pt x="1277" y="1611"/>
                    <a:pt x="1611" y="1216"/>
                    <a:pt x="1611" y="790"/>
                  </a:cubicBezTo>
                  <a:cubicBezTo>
                    <a:pt x="1611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505617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505617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505617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505617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>
              <a:off x="505617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>
              <a:off x="4901150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2" y="1277"/>
                    <a:pt x="1582" y="821"/>
                  </a:cubicBezTo>
                  <a:cubicBezTo>
                    <a:pt x="158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9"/>
            <p:cNvSpPr/>
            <p:nvPr/>
          </p:nvSpPr>
          <p:spPr>
            <a:xfrm>
              <a:off x="4901150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2" y="1186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9"/>
            <p:cNvSpPr/>
            <p:nvPr/>
          </p:nvSpPr>
          <p:spPr>
            <a:xfrm>
              <a:off x="4901150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66" y="0"/>
                    <a:pt x="1" y="365"/>
                    <a:pt x="1" y="790"/>
                  </a:cubicBezTo>
                  <a:cubicBezTo>
                    <a:pt x="1" y="1216"/>
                    <a:pt x="366" y="1581"/>
                    <a:pt x="791" y="1581"/>
                  </a:cubicBezTo>
                  <a:cubicBezTo>
                    <a:pt x="1217" y="1581"/>
                    <a:pt x="1582" y="1216"/>
                    <a:pt x="1582" y="790"/>
                  </a:cubicBezTo>
                  <a:cubicBezTo>
                    <a:pt x="158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4901150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2" y="1217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4901150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2" y="1216"/>
                    <a:pt x="1582" y="790"/>
                  </a:cubicBezTo>
                  <a:cubicBezTo>
                    <a:pt x="158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>
              <a:off x="47461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>
              <a:off x="47461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6" y="1582"/>
                    <a:pt x="1611" y="1186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>
              <a:off x="47461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6" y="1581"/>
                    <a:pt x="1611" y="1246"/>
                    <a:pt x="1611" y="79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>
              <a:off x="47461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6" y="1581"/>
                    <a:pt x="1611" y="1217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>
              <a:off x="47461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6" y="1611"/>
                    <a:pt x="1611" y="1216"/>
                    <a:pt x="1611" y="790"/>
                  </a:cubicBezTo>
                  <a:cubicBezTo>
                    <a:pt x="1611" y="334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>
              <a:off x="4591125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6"/>
                    <a:pt x="1" y="821"/>
                  </a:cubicBezTo>
                  <a:cubicBezTo>
                    <a:pt x="1" y="1277"/>
                    <a:pt x="365" y="1611"/>
                    <a:pt x="821" y="1611"/>
                  </a:cubicBezTo>
                  <a:cubicBezTo>
                    <a:pt x="1277" y="1611"/>
                    <a:pt x="1612" y="1277"/>
                    <a:pt x="1612" y="821"/>
                  </a:cubicBezTo>
                  <a:cubicBezTo>
                    <a:pt x="161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>
              <a:off x="4591125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186"/>
                    <a:pt x="365" y="1582"/>
                    <a:pt x="821" y="1582"/>
                  </a:cubicBezTo>
                  <a:cubicBezTo>
                    <a:pt x="1277" y="1582"/>
                    <a:pt x="1612" y="1186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>
              <a:off x="4591125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1" y="365"/>
                    <a:pt x="1" y="790"/>
                  </a:cubicBezTo>
                  <a:cubicBezTo>
                    <a:pt x="1" y="1216"/>
                    <a:pt x="365" y="1581"/>
                    <a:pt x="821" y="1581"/>
                  </a:cubicBezTo>
                  <a:cubicBezTo>
                    <a:pt x="1277" y="1581"/>
                    <a:pt x="1612" y="1246"/>
                    <a:pt x="1612" y="790"/>
                  </a:cubicBezTo>
                  <a:cubicBezTo>
                    <a:pt x="1612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>
              <a:off x="4591125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581"/>
                    <a:pt x="821" y="1581"/>
                  </a:cubicBezTo>
                  <a:cubicBezTo>
                    <a:pt x="1277" y="1581"/>
                    <a:pt x="1612" y="1217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>
              <a:off x="4591125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5"/>
                    <a:pt x="1" y="790"/>
                  </a:cubicBezTo>
                  <a:cubicBezTo>
                    <a:pt x="1" y="1216"/>
                    <a:pt x="365" y="1611"/>
                    <a:pt x="821" y="1611"/>
                  </a:cubicBezTo>
                  <a:cubicBezTo>
                    <a:pt x="1277" y="1611"/>
                    <a:pt x="1612" y="1216"/>
                    <a:pt x="1612" y="790"/>
                  </a:cubicBezTo>
                  <a:cubicBezTo>
                    <a:pt x="1612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>
              <a:off x="443762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>
              <a:off x="443762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>
              <a:off x="443762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>
              <a:off x="443762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>
              <a:off x="443762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>
              <a:off x="428260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>
              <a:off x="428260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>
              <a:off x="428260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>
              <a:off x="428260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>
              <a:off x="428260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27" name="Google Shape;1927;p30"/>
          <p:cNvGrpSpPr/>
          <p:nvPr/>
        </p:nvGrpSpPr>
        <p:grpSpPr>
          <a:xfrm flipH="1" rot="5400000">
            <a:off x="602200" y="-641350"/>
            <a:ext cx="235575" cy="2040325"/>
            <a:chOff x="211450" y="3103175"/>
            <a:chExt cx="235575" cy="2040325"/>
          </a:xfrm>
        </p:grpSpPr>
        <p:sp>
          <p:nvSpPr>
            <p:cNvPr id="1928" name="Google Shape;1928;p30"/>
            <p:cNvSpPr/>
            <p:nvPr/>
          </p:nvSpPr>
          <p:spPr>
            <a:xfrm>
              <a:off x="211450" y="3103175"/>
              <a:ext cx="60800" cy="2040325"/>
            </a:xfrm>
            <a:custGeom>
              <a:rect b="b" l="l" r="r" t="t"/>
              <a:pathLst>
                <a:path extrusionOk="0" fill="none" h="81613" w="2432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298825" y="3103175"/>
              <a:ext cx="60825" cy="2040325"/>
            </a:xfrm>
            <a:custGeom>
              <a:rect b="b" l="l" r="r" t="t"/>
              <a:pathLst>
                <a:path extrusionOk="0" fill="none" h="81613" w="2433">
                  <a:moveTo>
                    <a:pt x="1" y="81612"/>
                  </a:moveTo>
                  <a:cubicBezTo>
                    <a:pt x="1" y="78178"/>
                    <a:pt x="2432" y="78178"/>
                    <a:pt x="2432" y="74804"/>
                  </a:cubicBezTo>
                  <a:cubicBezTo>
                    <a:pt x="2432" y="71369"/>
                    <a:pt x="1" y="71369"/>
                    <a:pt x="1" y="67995"/>
                  </a:cubicBezTo>
                  <a:cubicBezTo>
                    <a:pt x="1" y="64591"/>
                    <a:pt x="2432" y="64591"/>
                    <a:pt x="2432" y="61186"/>
                  </a:cubicBezTo>
                  <a:cubicBezTo>
                    <a:pt x="2432" y="57782"/>
                    <a:pt x="1" y="57782"/>
                    <a:pt x="1" y="54408"/>
                  </a:cubicBezTo>
                  <a:cubicBezTo>
                    <a:pt x="1" y="50974"/>
                    <a:pt x="2432" y="50974"/>
                    <a:pt x="2432" y="47600"/>
                  </a:cubicBezTo>
                  <a:cubicBezTo>
                    <a:pt x="2432" y="44165"/>
                    <a:pt x="1" y="44165"/>
                    <a:pt x="1" y="40791"/>
                  </a:cubicBezTo>
                  <a:cubicBezTo>
                    <a:pt x="1" y="37387"/>
                    <a:pt x="2432" y="37387"/>
                    <a:pt x="2432" y="33982"/>
                  </a:cubicBezTo>
                  <a:cubicBezTo>
                    <a:pt x="2432" y="30578"/>
                    <a:pt x="1" y="30578"/>
                    <a:pt x="1" y="27204"/>
                  </a:cubicBezTo>
                  <a:cubicBezTo>
                    <a:pt x="1" y="23769"/>
                    <a:pt x="2432" y="23769"/>
                    <a:pt x="2432" y="20396"/>
                  </a:cubicBezTo>
                  <a:cubicBezTo>
                    <a:pt x="2432" y="16961"/>
                    <a:pt x="1" y="16961"/>
                    <a:pt x="1" y="13587"/>
                  </a:cubicBezTo>
                  <a:cubicBezTo>
                    <a:pt x="1" y="10183"/>
                    <a:pt x="2432" y="10183"/>
                    <a:pt x="2432" y="6778"/>
                  </a:cubicBezTo>
                  <a:cubicBezTo>
                    <a:pt x="2432" y="3374"/>
                    <a:pt x="1" y="3374"/>
                    <a:pt x="1" y="0"/>
                  </a:cubicBezTo>
                </a:path>
              </a:pathLst>
            </a:custGeom>
            <a:solidFill>
              <a:schemeClr val="dk1"/>
            </a:solidFill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386225" y="3103175"/>
              <a:ext cx="60800" cy="2040325"/>
            </a:xfrm>
            <a:custGeom>
              <a:rect b="b" l="l" r="r" t="t"/>
              <a:pathLst>
                <a:path extrusionOk="0" fill="none" h="81613" w="2432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1" name="Google Shape;1931;p30"/>
          <p:cNvSpPr/>
          <p:nvPr/>
        </p:nvSpPr>
        <p:spPr>
          <a:xfrm flipH="1">
            <a:off x="8107450" y="108625"/>
            <a:ext cx="648200" cy="647450"/>
          </a:xfrm>
          <a:custGeom>
            <a:rect b="b" l="l" r="r" t="t"/>
            <a:pathLst>
              <a:path extrusionOk="0" h="25898" w="25928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rgbClr val="47E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30"/>
          <p:cNvSpPr/>
          <p:nvPr/>
        </p:nvSpPr>
        <p:spPr>
          <a:xfrm flipH="1">
            <a:off x="8487375" y="375350"/>
            <a:ext cx="457500" cy="456725"/>
          </a:xfrm>
          <a:custGeom>
            <a:rect b="b" l="l" r="r" t="t"/>
            <a:pathLst>
              <a:path extrusionOk="0" h="18269" w="1830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rgbClr val="EF3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30"/>
          <p:cNvSpPr/>
          <p:nvPr/>
        </p:nvSpPr>
        <p:spPr>
          <a:xfrm flipH="1">
            <a:off x="8422375" y="1089300"/>
            <a:ext cx="525100" cy="525125"/>
          </a:xfrm>
          <a:custGeom>
            <a:rect b="b" l="l" r="r" t="t"/>
            <a:pathLst>
              <a:path extrusionOk="0" h="21005" w="21004">
                <a:moveTo>
                  <a:pt x="0" y="1"/>
                </a:moveTo>
                <a:lnTo>
                  <a:pt x="0" y="21004"/>
                </a:lnTo>
                <a:lnTo>
                  <a:pt x="210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30"/>
          <p:cNvSpPr/>
          <p:nvPr/>
        </p:nvSpPr>
        <p:spPr>
          <a:xfrm flipH="1" rot="10800000">
            <a:off x="-8350" y="4723200"/>
            <a:ext cx="1885325" cy="277375"/>
          </a:xfrm>
          <a:custGeom>
            <a:rect b="b" l="l" r="r" t="t"/>
            <a:pathLst>
              <a:path extrusionOk="0" h="11095" w="75413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5" name="Google Shape;1935;p30"/>
          <p:cNvGrpSpPr/>
          <p:nvPr/>
        </p:nvGrpSpPr>
        <p:grpSpPr>
          <a:xfrm flipH="1" rot="-5400000">
            <a:off x="-726325" y="4232950"/>
            <a:ext cx="1740175" cy="841225"/>
            <a:chOff x="-253075" y="231200"/>
            <a:chExt cx="1740175" cy="841225"/>
          </a:xfrm>
        </p:grpSpPr>
        <p:sp>
          <p:nvSpPr>
            <p:cNvPr id="1936" name="Google Shape;1936;p30"/>
            <p:cNvSpPr/>
            <p:nvPr/>
          </p:nvSpPr>
          <p:spPr>
            <a:xfrm>
              <a:off x="-253075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-63100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126125" y="231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316100" y="231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05300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95275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885250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1073700" y="2312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1263675" y="2312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1452900" y="231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-253075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-63100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126125" y="3923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16100" y="3923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05300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695275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885250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1073700" y="3923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1263675" y="3923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1452900" y="3923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-253075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-63100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126125" y="5541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316100" y="5541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505300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695275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885250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1073700" y="5541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1263675" y="5541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1452900" y="5541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-253075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-63100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126125" y="7152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316100" y="7152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5300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695275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885250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1073700" y="7152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1263675" y="7152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1452900" y="7152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-253075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-63100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126125" y="8771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316100" y="8771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505300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695275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885250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1073700" y="8771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1263675" y="8771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1452900" y="8771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-253075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-63100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126125" y="1038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16100" y="1038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505300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695275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885250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1073700" y="10382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1263675" y="10382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1452900" y="1038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30"/>
          <p:cNvSpPr/>
          <p:nvPr/>
        </p:nvSpPr>
        <p:spPr>
          <a:xfrm flipH="1" rot="10800000">
            <a:off x="-302050" y="4938548"/>
            <a:ext cx="786968" cy="135627"/>
          </a:xfrm>
          <a:custGeom>
            <a:rect b="b" l="l" r="r" t="t"/>
            <a:pathLst>
              <a:path extrusionOk="0" h="2311" w="87054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4"/>
          <p:cNvSpPr txBox="1"/>
          <p:nvPr>
            <p:ph idx="1" type="body"/>
          </p:nvPr>
        </p:nvSpPr>
        <p:spPr>
          <a:xfrm>
            <a:off x="720000" y="1112700"/>
            <a:ext cx="67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294" name="Google Shape;294;p4"/>
          <p:cNvGrpSpPr/>
          <p:nvPr/>
        </p:nvGrpSpPr>
        <p:grpSpPr>
          <a:xfrm>
            <a:off x="-253628" y="4173499"/>
            <a:ext cx="1277423" cy="1277936"/>
            <a:chOff x="2234700" y="638475"/>
            <a:chExt cx="1867850" cy="1868600"/>
          </a:xfrm>
        </p:grpSpPr>
        <p:sp>
          <p:nvSpPr>
            <p:cNvPr id="295" name="Google Shape;295;p4"/>
            <p:cNvSpPr/>
            <p:nvPr/>
          </p:nvSpPr>
          <p:spPr>
            <a:xfrm>
              <a:off x="2234700" y="638475"/>
              <a:ext cx="1867850" cy="1868600"/>
            </a:xfrm>
            <a:custGeom>
              <a:rect b="b" l="l" r="r" t="t"/>
              <a:pathLst>
                <a:path extrusionOk="0" h="74744" w="74714">
                  <a:moveTo>
                    <a:pt x="37357" y="669"/>
                  </a:moveTo>
                  <a:cubicBezTo>
                    <a:pt x="57600" y="669"/>
                    <a:pt x="74105" y="17143"/>
                    <a:pt x="74105" y="37387"/>
                  </a:cubicBezTo>
                  <a:cubicBezTo>
                    <a:pt x="74105" y="57661"/>
                    <a:pt x="57600" y="74135"/>
                    <a:pt x="37357" y="74135"/>
                  </a:cubicBezTo>
                  <a:cubicBezTo>
                    <a:pt x="17052" y="74135"/>
                    <a:pt x="608" y="57661"/>
                    <a:pt x="608" y="37387"/>
                  </a:cubicBezTo>
                  <a:cubicBezTo>
                    <a:pt x="608" y="17143"/>
                    <a:pt x="17113" y="669"/>
                    <a:pt x="37357" y="669"/>
                  </a:cubicBezTo>
                  <a:close/>
                  <a:moveTo>
                    <a:pt x="37357" y="0"/>
                  </a:moveTo>
                  <a:cubicBezTo>
                    <a:pt x="16749" y="0"/>
                    <a:pt x="0" y="16718"/>
                    <a:pt x="0" y="37356"/>
                  </a:cubicBezTo>
                  <a:cubicBezTo>
                    <a:pt x="0" y="57995"/>
                    <a:pt x="16749" y="74743"/>
                    <a:pt x="37357" y="74743"/>
                  </a:cubicBezTo>
                  <a:cubicBezTo>
                    <a:pt x="57935" y="74743"/>
                    <a:pt x="74713" y="57965"/>
                    <a:pt x="74713" y="37356"/>
                  </a:cubicBezTo>
                  <a:cubicBezTo>
                    <a:pt x="74713" y="16779"/>
                    <a:pt x="57935" y="0"/>
                    <a:pt x="37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547775" y="1026125"/>
              <a:ext cx="1218125" cy="1071700"/>
            </a:xfrm>
            <a:custGeom>
              <a:rect b="b" l="l" r="r" t="t"/>
              <a:pathLst>
                <a:path extrusionOk="0" h="42868" w="48725">
                  <a:moveTo>
                    <a:pt x="24349" y="1"/>
                  </a:moveTo>
                  <a:cubicBezTo>
                    <a:pt x="21514" y="1"/>
                    <a:pt x="18633" y="566"/>
                    <a:pt x="15867" y="1759"/>
                  </a:cubicBezTo>
                  <a:cubicBezTo>
                    <a:pt x="4985" y="6470"/>
                    <a:pt x="1" y="19084"/>
                    <a:pt x="4712" y="29966"/>
                  </a:cubicBezTo>
                  <a:cubicBezTo>
                    <a:pt x="8195" y="38041"/>
                    <a:pt x="16088" y="42867"/>
                    <a:pt x="24370" y="42867"/>
                  </a:cubicBezTo>
                  <a:cubicBezTo>
                    <a:pt x="27218" y="42867"/>
                    <a:pt x="30112" y="42296"/>
                    <a:pt x="32889" y="41091"/>
                  </a:cubicBezTo>
                  <a:cubicBezTo>
                    <a:pt x="43740" y="36410"/>
                    <a:pt x="48725" y="23796"/>
                    <a:pt x="44044" y="12914"/>
                  </a:cubicBezTo>
                  <a:cubicBezTo>
                    <a:pt x="40534" y="4829"/>
                    <a:pt x="32636" y="1"/>
                    <a:pt x="24349" y="1"/>
                  </a:cubicBezTo>
                  <a:close/>
                </a:path>
              </a:pathLst>
            </a:custGeom>
            <a:solidFill>
              <a:srgbClr val="FFE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917075" y="1351225"/>
              <a:ext cx="479525" cy="421900"/>
            </a:xfrm>
            <a:custGeom>
              <a:rect b="b" l="l" r="r" t="t"/>
              <a:pathLst>
                <a:path extrusionOk="0" h="16876" w="19181">
                  <a:moveTo>
                    <a:pt x="9592" y="1"/>
                  </a:moveTo>
                  <a:cubicBezTo>
                    <a:pt x="8500" y="1"/>
                    <a:pt x="7391" y="216"/>
                    <a:pt x="6323" y="670"/>
                  </a:cubicBezTo>
                  <a:cubicBezTo>
                    <a:pt x="2037" y="2463"/>
                    <a:pt x="1" y="7418"/>
                    <a:pt x="1825" y="11704"/>
                  </a:cubicBezTo>
                  <a:cubicBezTo>
                    <a:pt x="3169" y="14938"/>
                    <a:pt x="6288" y="16876"/>
                    <a:pt x="9571" y="16876"/>
                  </a:cubicBezTo>
                  <a:cubicBezTo>
                    <a:pt x="10669" y="16876"/>
                    <a:pt x="11784" y="16659"/>
                    <a:pt x="12858" y="16202"/>
                  </a:cubicBezTo>
                  <a:cubicBezTo>
                    <a:pt x="17174" y="14409"/>
                    <a:pt x="19181" y="9454"/>
                    <a:pt x="17357" y="5169"/>
                  </a:cubicBezTo>
                  <a:cubicBezTo>
                    <a:pt x="16010" y="1951"/>
                    <a:pt x="12882" y="1"/>
                    <a:pt x="9592" y="1"/>
                  </a:cubicBezTo>
                  <a:close/>
                </a:path>
              </a:pathLst>
            </a:custGeom>
            <a:solidFill>
              <a:srgbClr val="0B3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4"/>
          <p:cNvGrpSpPr/>
          <p:nvPr/>
        </p:nvGrpSpPr>
        <p:grpSpPr>
          <a:xfrm>
            <a:off x="8308686" y="3264689"/>
            <a:ext cx="663901" cy="1806282"/>
            <a:chOff x="8308686" y="3264689"/>
            <a:chExt cx="663901" cy="1806282"/>
          </a:xfrm>
        </p:grpSpPr>
        <p:sp>
          <p:nvSpPr>
            <p:cNvPr id="299" name="Google Shape;299;p4"/>
            <p:cNvSpPr/>
            <p:nvPr/>
          </p:nvSpPr>
          <p:spPr>
            <a:xfrm flipH="1" rot="10800000">
              <a:off x="8617576" y="4715960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 flipH="1" rot="10800000">
              <a:off x="8308686" y="4801712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4"/>
            <p:cNvGrpSpPr/>
            <p:nvPr/>
          </p:nvGrpSpPr>
          <p:grpSpPr>
            <a:xfrm flipH="1" rot="10800000">
              <a:off x="8774317" y="3264689"/>
              <a:ext cx="41529" cy="1370202"/>
              <a:chOff x="7306225" y="982700"/>
              <a:chExt cx="34225" cy="1129225"/>
            </a:xfrm>
          </p:grpSpPr>
          <p:sp>
            <p:nvSpPr>
              <p:cNvPr id="302" name="Google Shape;302;p4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0" name="Google Shape;310;p4"/>
          <p:cNvSpPr/>
          <p:nvPr/>
        </p:nvSpPr>
        <p:spPr>
          <a:xfrm>
            <a:off x="8390600" y="-226025"/>
            <a:ext cx="1090475" cy="1089700"/>
          </a:xfrm>
          <a:custGeom>
            <a:rect b="b" l="l" r="r" t="t"/>
            <a:pathLst>
              <a:path extrusionOk="0" h="43588" w="43619">
                <a:moveTo>
                  <a:pt x="21794" y="8572"/>
                </a:moveTo>
                <a:cubicBezTo>
                  <a:pt x="29119" y="8572"/>
                  <a:pt x="35047" y="14499"/>
                  <a:pt x="35047" y="21824"/>
                </a:cubicBezTo>
                <a:cubicBezTo>
                  <a:pt x="35047" y="29180"/>
                  <a:pt x="29089" y="35107"/>
                  <a:pt x="21794" y="35107"/>
                </a:cubicBezTo>
                <a:cubicBezTo>
                  <a:pt x="14469" y="35107"/>
                  <a:pt x="8542" y="29180"/>
                  <a:pt x="8542" y="21824"/>
                </a:cubicBezTo>
                <a:cubicBezTo>
                  <a:pt x="8542" y="14499"/>
                  <a:pt x="14469" y="8572"/>
                  <a:pt x="21794" y="8572"/>
                </a:cubicBezTo>
                <a:close/>
                <a:moveTo>
                  <a:pt x="21794" y="0"/>
                </a:moveTo>
                <a:cubicBezTo>
                  <a:pt x="9757" y="0"/>
                  <a:pt x="0" y="9757"/>
                  <a:pt x="0" y="21794"/>
                </a:cubicBezTo>
                <a:cubicBezTo>
                  <a:pt x="0" y="33831"/>
                  <a:pt x="9757" y="43588"/>
                  <a:pt x="21794" y="43588"/>
                </a:cubicBezTo>
                <a:cubicBezTo>
                  <a:pt x="33831" y="43588"/>
                  <a:pt x="43618" y="33892"/>
                  <a:pt x="43618" y="21824"/>
                </a:cubicBezTo>
                <a:cubicBezTo>
                  <a:pt x="43618" y="9788"/>
                  <a:pt x="33831" y="0"/>
                  <a:pt x="217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2"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99" name="Google Shape;1999;p31"/>
          <p:cNvGrpSpPr/>
          <p:nvPr/>
        </p:nvGrpSpPr>
        <p:grpSpPr>
          <a:xfrm>
            <a:off x="384825" y="-26850"/>
            <a:ext cx="235575" cy="2040325"/>
            <a:chOff x="211450" y="3103175"/>
            <a:chExt cx="235575" cy="2040325"/>
          </a:xfrm>
        </p:grpSpPr>
        <p:sp>
          <p:nvSpPr>
            <p:cNvPr id="2000" name="Google Shape;2000;p31"/>
            <p:cNvSpPr/>
            <p:nvPr/>
          </p:nvSpPr>
          <p:spPr>
            <a:xfrm>
              <a:off x="211450" y="3103175"/>
              <a:ext cx="60800" cy="2040325"/>
            </a:xfrm>
            <a:custGeom>
              <a:rect b="b" l="l" r="r" t="t"/>
              <a:pathLst>
                <a:path extrusionOk="0" fill="none" h="81613" w="2432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noFill/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98825" y="3103175"/>
              <a:ext cx="60825" cy="2040325"/>
            </a:xfrm>
            <a:custGeom>
              <a:rect b="b" l="l" r="r" t="t"/>
              <a:pathLst>
                <a:path extrusionOk="0" fill="none" h="81613" w="2433">
                  <a:moveTo>
                    <a:pt x="1" y="81612"/>
                  </a:moveTo>
                  <a:cubicBezTo>
                    <a:pt x="1" y="78178"/>
                    <a:pt x="2432" y="78178"/>
                    <a:pt x="2432" y="74804"/>
                  </a:cubicBezTo>
                  <a:cubicBezTo>
                    <a:pt x="2432" y="71369"/>
                    <a:pt x="1" y="71369"/>
                    <a:pt x="1" y="67995"/>
                  </a:cubicBezTo>
                  <a:cubicBezTo>
                    <a:pt x="1" y="64591"/>
                    <a:pt x="2432" y="64591"/>
                    <a:pt x="2432" y="61186"/>
                  </a:cubicBezTo>
                  <a:cubicBezTo>
                    <a:pt x="2432" y="57782"/>
                    <a:pt x="1" y="57782"/>
                    <a:pt x="1" y="54408"/>
                  </a:cubicBezTo>
                  <a:cubicBezTo>
                    <a:pt x="1" y="50974"/>
                    <a:pt x="2432" y="50974"/>
                    <a:pt x="2432" y="47600"/>
                  </a:cubicBezTo>
                  <a:cubicBezTo>
                    <a:pt x="2432" y="44165"/>
                    <a:pt x="1" y="44165"/>
                    <a:pt x="1" y="40791"/>
                  </a:cubicBezTo>
                  <a:cubicBezTo>
                    <a:pt x="1" y="37387"/>
                    <a:pt x="2432" y="37387"/>
                    <a:pt x="2432" y="33982"/>
                  </a:cubicBezTo>
                  <a:cubicBezTo>
                    <a:pt x="2432" y="30578"/>
                    <a:pt x="1" y="30578"/>
                    <a:pt x="1" y="27204"/>
                  </a:cubicBezTo>
                  <a:cubicBezTo>
                    <a:pt x="1" y="23769"/>
                    <a:pt x="2432" y="23769"/>
                    <a:pt x="2432" y="20396"/>
                  </a:cubicBezTo>
                  <a:cubicBezTo>
                    <a:pt x="2432" y="16961"/>
                    <a:pt x="1" y="16961"/>
                    <a:pt x="1" y="13587"/>
                  </a:cubicBezTo>
                  <a:cubicBezTo>
                    <a:pt x="1" y="10183"/>
                    <a:pt x="2432" y="10183"/>
                    <a:pt x="2432" y="6778"/>
                  </a:cubicBezTo>
                  <a:cubicBezTo>
                    <a:pt x="2432" y="3374"/>
                    <a:pt x="1" y="3374"/>
                    <a:pt x="1" y="0"/>
                  </a:cubicBezTo>
                </a:path>
              </a:pathLst>
            </a:custGeom>
            <a:noFill/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386225" y="3103175"/>
              <a:ext cx="60800" cy="2040325"/>
            </a:xfrm>
            <a:custGeom>
              <a:rect b="b" l="l" r="r" t="t"/>
              <a:pathLst>
                <a:path extrusionOk="0" fill="none" h="81613" w="2432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noFill/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3" name="Google Shape;2003;p31"/>
          <p:cNvGrpSpPr/>
          <p:nvPr/>
        </p:nvGrpSpPr>
        <p:grpSpPr>
          <a:xfrm>
            <a:off x="-187137" y="4234963"/>
            <a:ext cx="2133425" cy="1344500"/>
            <a:chOff x="7241388" y="117888"/>
            <a:chExt cx="2133425" cy="1344500"/>
          </a:xfrm>
        </p:grpSpPr>
        <p:sp>
          <p:nvSpPr>
            <p:cNvPr id="2004" name="Google Shape;2004;p31"/>
            <p:cNvSpPr/>
            <p:nvPr/>
          </p:nvSpPr>
          <p:spPr>
            <a:xfrm flipH="1">
              <a:off x="7241388" y="372688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31"/>
            <p:cNvGrpSpPr/>
            <p:nvPr/>
          </p:nvGrpSpPr>
          <p:grpSpPr>
            <a:xfrm>
              <a:off x="8097388" y="290788"/>
              <a:ext cx="1277425" cy="569175"/>
              <a:chOff x="8097388" y="290788"/>
              <a:chExt cx="1277425" cy="569175"/>
            </a:xfrm>
          </p:grpSpPr>
          <p:sp>
            <p:nvSpPr>
              <p:cNvPr id="2006" name="Google Shape;2006;p31"/>
              <p:cNvSpPr/>
              <p:nvPr/>
            </p:nvSpPr>
            <p:spPr>
              <a:xfrm flipH="1">
                <a:off x="809738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1"/>
              <p:cNvSpPr/>
              <p:nvPr/>
            </p:nvSpPr>
            <p:spPr>
              <a:xfrm flipH="1">
                <a:off x="809738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1"/>
              <p:cNvSpPr/>
              <p:nvPr/>
            </p:nvSpPr>
            <p:spPr>
              <a:xfrm flipH="1">
                <a:off x="809738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1"/>
              <p:cNvSpPr/>
              <p:nvPr/>
            </p:nvSpPr>
            <p:spPr>
              <a:xfrm flipH="1">
                <a:off x="809738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1"/>
              <p:cNvSpPr/>
              <p:nvPr/>
            </p:nvSpPr>
            <p:spPr>
              <a:xfrm flipH="1">
                <a:off x="809738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1"/>
              <p:cNvSpPr/>
              <p:nvPr/>
            </p:nvSpPr>
            <p:spPr>
              <a:xfrm flipH="1">
                <a:off x="82516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1"/>
              <p:cNvSpPr/>
              <p:nvPr/>
            </p:nvSpPr>
            <p:spPr>
              <a:xfrm flipH="1">
                <a:off x="82516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1"/>
              <p:cNvSpPr/>
              <p:nvPr/>
            </p:nvSpPr>
            <p:spPr>
              <a:xfrm flipH="1">
                <a:off x="82516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1"/>
              <p:cNvSpPr/>
              <p:nvPr/>
            </p:nvSpPr>
            <p:spPr>
              <a:xfrm flipH="1">
                <a:off x="82516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1"/>
              <p:cNvSpPr/>
              <p:nvPr/>
            </p:nvSpPr>
            <p:spPr>
              <a:xfrm flipH="1">
                <a:off x="82516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1"/>
              <p:cNvSpPr/>
              <p:nvPr/>
            </p:nvSpPr>
            <p:spPr>
              <a:xfrm flipH="1">
                <a:off x="84066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 flipH="1">
                <a:off x="84066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31"/>
              <p:cNvSpPr/>
              <p:nvPr/>
            </p:nvSpPr>
            <p:spPr>
              <a:xfrm flipH="1">
                <a:off x="84066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31"/>
              <p:cNvSpPr/>
              <p:nvPr/>
            </p:nvSpPr>
            <p:spPr>
              <a:xfrm flipH="1">
                <a:off x="84066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31"/>
              <p:cNvSpPr/>
              <p:nvPr/>
            </p:nvSpPr>
            <p:spPr>
              <a:xfrm flipH="1">
                <a:off x="84066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1"/>
              <p:cNvSpPr/>
              <p:nvPr/>
            </p:nvSpPr>
            <p:spPr>
              <a:xfrm flipH="1">
                <a:off x="856168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1"/>
              <p:cNvSpPr/>
              <p:nvPr/>
            </p:nvSpPr>
            <p:spPr>
              <a:xfrm flipH="1">
                <a:off x="856168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1"/>
              <p:cNvSpPr/>
              <p:nvPr/>
            </p:nvSpPr>
            <p:spPr>
              <a:xfrm flipH="1">
                <a:off x="856168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1"/>
              <p:cNvSpPr/>
              <p:nvPr/>
            </p:nvSpPr>
            <p:spPr>
              <a:xfrm flipH="1">
                <a:off x="856168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1"/>
              <p:cNvSpPr/>
              <p:nvPr/>
            </p:nvSpPr>
            <p:spPr>
              <a:xfrm flipH="1">
                <a:off x="856168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31"/>
              <p:cNvSpPr/>
              <p:nvPr/>
            </p:nvSpPr>
            <p:spPr>
              <a:xfrm flipH="1">
                <a:off x="8716713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31"/>
              <p:cNvSpPr/>
              <p:nvPr/>
            </p:nvSpPr>
            <p:spPr>
              <a:xfrm flipH="1">
                <a:off x="8716713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31"/>
              <p:cNvSpPr/>
              <p:nvPr/>
            </p:nvSpPr>
            <p:spPr>
              <a:xfrm flipH="1">
                <a:off x="8716713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31"/>
              <p:cNvSpPr/>
              <p:nvPr/>
            </p:nvSpPr>
            <p:spPr>
              <a:xfrm flipH="1">
                <a:off x="8716713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1"/>
              <p:cNvSpPr/>
              <p:nvPr/>
            </p:nvSpPr>
            <p:spPr>
              <a:xfrm flipH="1">
                <a:off x="8716713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1"/>
              <p:cNvSpPr/>
              <p:nvPr/>
            </p:nvSpPr>
            <p:spPr>
              <a:xfrm flipH="1">
                <a:off x="88709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1"/>
              <p:cNvSpPr/>
              <p:nvPr/>
            </p:nvSpPr>
            <p:spPr>
              <a:xfrm flipH="1">
                <a:off x="88709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1"/>
              <p:cNvSpPr/>
              <p:nvPr/>
            </p:nvSpPr>
            <p:spPr>
              <a:xfrm flipH="1">
                <a:off x="88709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1"/>
              <p:cNvSpPr/>
              <p:nvPr/>
            </p:nvSpPr>
            <p:spPr>
              <a:xfrm flipH="1">
                <a:off x="88709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 flipH="1">
                <a:off x="88709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 flipH="1">
                <a:off x="9025988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 flipH="1">
                <a:off x="9025988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 flipH="1">
                <a:off x="9025988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1"/>
              <p:cNvSpPr/>
              <p:nvPr/>
            </p:nvSpPr>
            <p:spPr>
              <a:xfrm flipH="1">
                <a:off x="9025988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 flipH="1">
                <a:off x="9025988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 flipH="1">
                <a:off x="918023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 flipH="1">
                <a:off x="918023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1"/>
              <p:cNvSpPr/>
              <p:nvPr/>
            </p:nvSpPr>
            <p:spPr>
              <a:xfrm flipH="1">
                <a:off x="918023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 flipH="1">
                <a:off x="918023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 flipH="1">
                <a:off x="918023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 flipH="1">
                <a:off x="933451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 flipH="1">
                <a:off x="933451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 flipH="1">
                <a:off x="933451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1"/>
              <p:cNvSpPr/>
              <p:nvPr/>
            </p:nvSpPr>
            <p:spPr>
              <a:xfrm flipH="1">
                <a:off x="933451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 flipH="1">
                <a:off x="933451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1" name="Google Shape;2051;p31"/>
            <p:cNvSpPr/>
            <p:nvPr/>
          </p:nvSpPr>
          <p:spPr>
            <a:xfrm flipH="1">
              <a:off x="7471513" y="117888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 rot="-5400000">
            <a:off x="7922694" y="-291978"/>
            <a:ext cx="1260108" cy="1260108"/>
            <a:chOff x="5238200" y="4091525"/>
            <a:chExt cx="574500" cy="574500"/>
          </a:xfrm>
        </p:grpSpPr>
        <p:sp>
          <p:nvSpPr>
            <p:cNvPr id="2053" name="Google Shape;2053;p31"/>
            <p:cNvSpPr/>
            <p:nvPr/>
          </p:nvSpPr>
          <p:spPr>
            <a:xfrm>
              <a:off x="5663750" y="4517075"/>
              <a:ext cx="148950" cy="148950"/>
            </a:xfrm>
            <a:custGeom>
              <a:rect b="b" l="l" r="r" t="t"/>
              <a:pathLst>
                <a:path extrusionOk="0" h="5958" w="5958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5522400" y="4375725"/>
              <a:ext cx="148975" cy="148975"/>
            </a:xfrm>
            <a:custGeom>
              <a:rect b="b" l="l" r="r" t="t"/>
              <a:pathLst>
                <a:path extrusionOk="0" h="5959" w="5959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5522400" y="4234400"/>
              <a:ext cx="148975" cy="148950"/>
            </a:xfrm>
            <a:custGeom>
              <a:rect b="b" l="l" r="r" t="t"/>
              <a:pathLst>
                <a:path extrusionOk="0" h="5958" w="5959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5381075" y="4375725"/>
              <a:ext cx="148950" cy="148975"/>
            </a:xfrm>
            <a:custGeom>
              <a:rect b="b" l="l" r="r" t="t"/>
              <a:pathLst>
                <a:path extrusionOk="0" h="5959" w="5958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5663750" y="4375725"/>
              <a:ext cx="148950" cy="148975"/>
            </a:xfrm>
            <a:custGeom>
              <a:rect b="b" l="l" r="r" t="t"/>
              <a:pathLst>
                <a:path extrusionOk="0" h="5959" w="5958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5663750" y="4234400"/>
              <a:ext cx="148950" cy="148950"/>
            </a:xfrm>
            <a:custGeom>
              <a:rect b="b" l="l" r="r" t="t"/>
              <a:pathLst>
                <a:path extrusionOk="0" h="5958" w="5958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5663750" y="4091525"/>
              <a:ext cx="148950" cy="148975"/>
            </a:xfrm>
            <a:custGeom>
              <a:rect b="b" l="l" r="r" t="t"/>
              <a:pathLst>
                <a:path extrusionOk="0" h="5959" w="5958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5522400" y="4517075"/>
              <a:ext cx="148975" cy="148950"/>
            </a:xfrm>
            <a:custGeom>
              <a:rect b="b" l="l" r="r" t="t"/>
              <a:pathLst>
                <a:path extrusionOk="0" h="5958" w="5959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5381075" y="4517075"/>
              <a:ext cx="148950" cy="148950"/>
            </a:xfrm>
            <a:custGeom>
              <a:rect b="b" l="l" r="r" t="t"/>
              <a:pathLst>
                <a:path extrusionOk="0" h="5958" w="5958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5238200" y="4517075"/>
              <a:ext cx="148975" cy="148950"/>
            </a:xfrm>
            <a:custGeom>
              <a:rect b="b" l="l" r="r" t="t"/>
              <a:pathLst>
                <a:path extrusionOk="0" h="5958" w="5959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oogle Shape;2064;p32"/>
          <p:cNvGrpSpPr/>
          <p:nvPr/>
        </p:nvGrpSpPr>
        <p:grpSpPr>
          <a:xfrm>
            <a:off x="5089822" y="81782"/>
            <a:ext cx="4843742" cy="7133832"/>
            <a:chOff x="5089822" y="81782"/>
            <a:chExt cx="4843742" cy="7133832"/>
          </a:xfrm>
        </p:grpSpPr>
        <p:sp>
          <p:nvSpPr>
            <p:cNvPr id="2065" name="Google Shape;2065;p32"/>
            <p:cNvSpPr/>
            <p:nvPr/>
          </p:nvSpPr>
          <p:spPr>
            <a:xfrm>
              <a:off x="6840764" y="1048138"/>
              <a:ext cx="3092800" cy="2816925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 rot="10800000">
              <a:off x="6589993" y="2640964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7" name="Google Shape;2067;p32"/>
            <p:cNvGrpSpPr/>
            <p:nvPr/>
          </p:nvGrpSpPr>
          <p:grpSpPr>
            <a:xfrm>
              <a:off x="7557318" y="3526239"/>
              <a:ext cx="702925" cy="702925"/>
              <a:chOff x="1256725" y="1383150"/>
              <a:chExt cx="702925" cy="702925"/>
            </a:xfrm>
          </p:grpSpPr>
          <p:sp>
            <p:nvSpPr>
              <p:cNvPr id="2068" name="Google Shape;2068;p32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73" name="Google Shape;2073;p32"/>
            <p:cNvSpPr/>
            <p:nvPr/>
          </p:nvSpPr>
          <p:spPr>
            <a:xfrm rot="10800000">
              <a:off x="6188768" y="3367064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 flipH="1" rot="5400000">
              <a:off x="8415122" y="81782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 flipH="1" rot="5400000">
              <a:off x="8500419" y="562642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6" name="Google Shape;2076;p32"/>
            <p:cNvGrpSpPr/>
            <p:nvPr/>
          </p:nvGrpSpPr>
          <p:grpSpPr>
            <a:xfrm flipH="1" rot="5400000">
              <a:off x="7628187" y="-425813"/>
              <a:ext cx="41529" cy="1370202"/>
              <a:chOff x="7306225" y="982700"/>
              <a:chExt cx="34225" cy="1129225"/>
            </a:xfrm>
          </p:grpSpPr>
          <p:sp>
            <p:nvSpPr>
              <p:cNvPr id="2077" name="Google Shape;2077;p32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5" name="Google Shape;2085;p32"/>
            <p:cNvSpPr/>
            <p:nvPr/>
          </p:nvSpPr>
          <p:spPr>
            <a:xfrm flipH="1" rot="10800000">
              <a:off x="5879601" y="2477505"/>
              <a:ext cx="1022975" cy="1022248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6" name="Google Shape;2086;p32"/>
            <p:cNvGrpSpPr/>
            <p:nvPr/>
          </p:nvGrpSpPr>
          <p:grpSpPr>
            <a:xfrm flipH="1" rot="10800000">
              <a:off x="5089822" y="2786153"/>
              <a:ext cx="1198352" cy="533943"/>
              <a:chOff x="4282600" y="755500"/>
              <a:chExt cx="1277425" cy="569175"/>
            </a:xfrm>
          </p:grpSpPr>
          <p:sp>
            <p:nvSpPr>
              <p:cNvPr id="2087" name="Google Shape;2087;p32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2" name="Google Shape;2132;p32"/>
            <p:cNvSpPr/>
            <p:nvPr/>
          </p:nvSpPr>
          <p:spPr>
            <a:xfrm flipH="1" rot="10800000">
              <a:off x="5410535" y="2278611"/>
              <a:ext cx="615229" cy="91249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3" name="Google Shape;2133;p32"/>
          <p:cNvSpPr txBox="1"/>
          <p:nvPr>
            <p:ph type="ctrTitle"/>
          </p:nvPr>
        </p:nvSpPr>
        <p:spPr>
          <a:xfrm>
            <a:off x="710325" y="540000"/>
            <a:ext cx="5585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34" name="Google Shape;2134;p32"/>
          <p:cNvSpPr txBox="1"/>
          <p:nvPr>
            <p:ph idx="1" type="subTitle"/>
          </p:nvPr>
        </p:nvSpPr>
        <p:spPr>
          <a:xfrm>
            <a:off x="705375" y="1690200"/>
            <a:ext cx="36528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5" name="Google Shape;2135;p32"/>
          <p:cNvSpPr txBox="1"/>
          <p:nvPr>
            <p:ph idx="2" type="subTitle"/>
          </p:nvPr>
        </p:nvSpPr>
        <p:spPr>
          <a:xfrm>
            <a:off x="710325" y="3681600"/>
            <a:ext cx="3489300" cy="4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6" name="Google Shape;2136;p32"/>
          <p:cNvSpPr txBox="1"/>
          <p:nvPr/>
        </p:nvSpPr>
        <p:spPr>
          <a:xfrm>
            <a:off x="724800" y="4182850"/>
            <a:ext cx="3652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8" name="Google Shape;2138;p33"/>
          <p:cNvGrpSpPr/>
          <p:nvPr/>
        </p:nvGrpSpPr>
        <p:grpSpPr>
          <a:xfrm>
            <a:off x="-415200" y="-160975"/>
            <a:ext cx="10483739" cy="5156300"/>
            <a:chOff x="-415200" y="-160975"/>
            <a:chExt cx="10483739" cy="5156300"/>
          </a:xfrm>
        </p:grpSpPr>
        <p:sp>
          <p:nvSpPr>
            <p:cNvPr id="2139" name="Google Shape;2139;p33"/>
            <p:cNvSpPr/>
            <p:nvPr/>
          </p:nvSpPr>
          <p:spPr>
            <a:xfrm>
              <a:off x="6975739" y="2178400"/>
              <a:ext cx="3092800" cy="2816925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0" name="Google Shape;2140;p33"/>
            <p:cNvGrpSpPr/>
            <p:nvPr/>
          </p:nvGrpSpPr>
          <p:grpSpPr>
            <a:xfrm>
              <a:off x="6512214" y="1711050"/>
              <a:ext cx="2247025" cy="2218925"/>
              <a:chOff x="5041750" y="1823125"/>
              <a:chExt cx="2247025" cy="2218925"/>
            </a:xfrm>
          </p:grpSpPr>
          <p:sp>
            <p:nvSpPr>
              <p:cNvPr id="2141" name="Google Shape;2141;p33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3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3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3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8" name="Google Shape;2148;p33"/>
            <p:cNvSpPr/>
            <p:nvPr/>
          </p:nvSpPr>
          <p:spPr>
            <a:xfrm>
              <a:off x="5195314" y="2886275"/>
              <a:ext cx="1614025" cy="1583975"/>
            </a:xfrm>
            <a:custGeom>
              <a:rect b="b" l="l" r="r" t="t"/>
              <a:pathLst>
                <a:path extrusionOk="0" h="63359" w="64561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9" name="Google Shape;2149;p33"/>
            <p:cNvGrpSpPr/>
            <p:nvPr/>
          </p:nvGrpSpPr>
          <p:grpSpPr>
            <a:xfrm>
              <a:off x="6876189" y="2029450"/>
              <a:ext cx="1099600" cy="1099600"/>
              <a:chOff x="5405725" y="2141525"/>
              <a:chExt cx="1099600" cy="1099600"/>
            </a:xfrm>
          </p:grpSpPr>
          <p:sp>
            <p:nvSpPr>
              <p:cNvPr id="2150" name="Google Shape;2150;p33"/>
              <p:cNvSpPr/>
              <p:nvPr/>
            </p:nvSpPr>
            <p:spPr>
              <a:xfrm>
                <a:off x="5405725" y="2141525"/>
                <a:ext cx="1099600" cy="1099600"/>
              </a:xfrm>
              <a:custGeom>
                <a:rect b="b" l="l" r="r" t="t"/>
                <a:pathLst>
                  <a:path extrusionOk="0" h="43984" w="43984">
                    <a:moveTo>
                      <a:pt x="22003" y="457"/>
                    </a:moveTo>
                    <a:cubicBezTo>
                      <a:pt x="33922" y="457"/>
                      <a:pt x="43527" y="10111"/>
                      <a:pt x="43527" y="22038"/>
                    </a:cubicBezTo>
                    <a:cubicBezTo>
                      <a:pt x="43527" y="33922"/>
                      <a:pt x="33831" y="43619"/>
                      <a:pt x="21946" y="43619"/>
                    </a:cubicBezTo>
                    <a:cubicBezTo>
                      <a:pt x="10062" y="43619"/>
                      <a:pt x="365" y="33922"/>
                      <a:pt x="365" y="22038"/>
                    </a:cubicBezTo>
                    <a:cubicBezTo>
                      <a:pt x="365" y="10153"/>
                      <a:pt x="10062" y="457"/>
                      <a:pt x="21946" y="457"/>
                    </a:cubicBezTo>
                    <a:cubicBezTo>
                      <a:pt x="21965" y="457"/>
                      <a:pt x="21984" y="457"/>
                      <a:pt x="22003" y="457"/>
                    </a:cubicBezTo>
                    <a:close/>
                    <a:moveTo>
                      <a:pt x="21977" y="1"/>
                    </a:moveTo>
                    <a:cubicBezTo>
                      <a:pt x="9879" y="1"/>
                      <a:pt x="1" y="9879"/>
                      <a:pt x="1" y="22007"/>
                    </a:cubicBezTo>
                    <a:cubicBezTo>
                      <a:pt x="1" y="34105"/>
                      <a:pt x="9879" y="43983"/>
                      <a:pt x="21977" y="43983"/>
                    </a:cubicBezTo>
                    <a:cubicBezTo>
                      <a:pt x="34105" y="43983"/>
                      <a:pt x="43983" y="34105"/>
                      <a:pt x="43983" y="22007"/>
                    </a:cubicBezTo>
                    <a:cubicBezTo>
                      <a:pt x="43983" y="9879"/>
                      <a:pt x="34105" y="1"/>
                      <a:pt x="2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5495400" y="2232725"/>
                <a:ext cx="919500" cy="919475"/>
              </a:xfrm>
              <a:custGeom>
                <a:rect b="b" l="l" r="r" t="t"/>
                <a:pathLst>
                  <a:path extrusionOk="0" h="36779" w="36780">
                    <a:moveTo>
                      <a:pt x="18359" y="1398"/>
                    </a:moveTo>
                    <a:cubicBezTo>
                      <a:pt x="27721" y="1398"/>
                      <a:pt x="35351" y="8997"/>
                      <a:pt x="35320" y="18359"/>
                    </a:cubicBezTo>
                    <a:cubicBezTo>
                      <a:pt x="35320" y="27691"/>
                      <a:pt x="27721" y="35290"/>
                      <a:pt x="18359" y="35290"/>
                    </a:cubicBezTo>
                    <a:cubicBezTo>
                      <a:pt x="9028" y="35290"/>
                      <a:pt x="1429" y="27691"/>
                      <a:pt x="1429" y="18359"/>
                    </a:cubicBezTo>
                    <a:cubicBezTo>
                      <a:pt x="1429" y="8997"/>
                      <a:pt x="9028" y="1398"/>
                      <a:pt x="18359" y="1398"/>
                    </a:cubicBezTo>
                    <a:close/>
                    <a:moveTo>
                      <a:pt x="18390" y="0"/>
                    </a:moveTo>
                    <a:cubicBezTo>
                      <a:pt x="8268" y="0"/>
                      <a:pt x="0" y="8237"/>
                      <a:pt x="0" y="18390"/>
                    </a:cubicBezTo>
                    <a:cubicBezTo>
                      <a:pt x="0" y="28542"/>
                      <a:pt x="8268" y="36779"/>
                      <a:pt x="18390" y="36779"/>
                    </a:cubicBezTo>
                    <a:cubicBezTo>
                      <a:pt x="28542" y="36779"/>
                      <a:pt x="36779" y="28481"/>
                      <a:pt x="36779" y="18390"/>
                    </a:cubicBezTo>
                    <a:cubicBezTo>
                      <a:pt x="36779" y="8237"/>
                      <a:pt x="28542" y="0"/>
                      <a:pt x="18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5585075" y="2321625"/>
                <a:ext cx="740150" cy="740150"/>
              </a:xfrm>
              <a:custGeom>
                <a:rect b="b" l="l" r="r" t="t"/>
                <a:pathLst>
                  <a:path extrusionOk="0" h="29606" w="29606">
                    <a:moveTo>
                      <a:pt x="14803" y="426"/>
                    </a:moveTo>
                    <a:cubicBezTo>
                      <a:pt x="22706" y="426"/>
                      <a:pt x="29180" y="6900"/>
                      <a:pt x="29180" y="14773"/>
                    </a:cubicBezTo>
                    <a:cubicBezTo>
                      <a:pt x="29180" y="22706"/>
                      <a:pt x="22767" y="29150"/>
                      <a:pt x="14803" y="29150"/>
                    </a:cubicBezTo>
                    <a:cubicBezTo>
                      <a:pt x="6900" y="29150"/>
                      <a:pt x="456" y="22736"/>
                      <a:pt x="456" y="14773"/>
                    </a:cubicBezTo>
                    <a:cubicBezTo>
                      <a:pt x="456" y="6900"/>
                      <a:pt x="6870" y="426"/>
                      <a:pt x="14803" y="426"/>
                    </a:cubicBezTo>
                    <a:close/>
                    <a:moveTo>
                      <a:pt x="14772" y="1"/>
                    </a:moveTo>
                    <a:cubicBezTo>
                      <a:pt x="6657" y="1"/>
                      <a:pt x="0" y="6688"/>
                      <a:pt x="0" y="14834"/>
                    </a:cubicBezTo>
                    <a:cubicBezTo>
                      <a:pt x="0" y="22949"/>
                      <a:pt x="6657" y="29606"/>
                      <a:pt x="14803" y="29606"/>
                    </a:cubicBezTo>
                    <a:cubicBezTo>
                      <a:pt x="22979" y="29606"/>
                      <a:pt x="29606" y="22919"/>
                      <a:pt x="29606" y="14773"/>
                    </a:cubicBezTo>
                    <a:cubicBezTo>
                      <a:pt x="29606" y="6657"/>
                      <a:pt x="22949" y="1"/>
                      <a:pt x="14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5675500" y="2411300"/>
                <a:ext cx="560050" cy="560050"/>
              </a:xfrm>
              <a:custGeom>
                <a:rect b="b" l="l" r="r" t="t"/>
                <a:pathLst>
                  <a:path extrusionOk="0" h="22402" w="22402">
                    <a:moveTo>
                      <a:pt x="11186" y="456"/>
                    </a:moveTo>
                    <a:cubicBezTo>
                      <a:pt x="17113" y="456"/>
                      <a:pt x="21976" y="5259"/>
                      <a:pt x="21976" y="11247"/>
                    </a:cubicBezTo>
                    <a:cubicBezTo>
                      <a:pt x="21976" y="17204"/>
                      <a:pt x="17113" y="22037"/>
                      <a:pt x="11186" y="22037"/>
                    </a:cubicBezTo>
                    <a:cubicBezTo>
                      <a:pt x="5228" y="22037"/>
                      <a:pt x="395" y="17204"/>
                      <a:pt x="395" y="11247"/>
                    </a:cubicBezTo>
                    <a:cubicBezTo>
                      <a:pt x="395" y="5289"/>
                      <a:pt x="5259" y="456"/>
                      <a:pt x="11186" y="456"/>
                    </a:cubicBezTo>
                    <a:close/>
                    <a:moveTo>
                      <a:pt x="11186" y="0"/>
                    </a:moveTo>
                    <a:cubicBezTo>
                      <a:pt x="5016" y="0"/>
                      <a:pt x="0" y="5015"/>
                      <a:pt x="0" y="11186"/>
                    </a:cubicBezTo>
                    <a:cubicBezTo>
                      <a:pt x="0" y="17387"/>
                      <a:pt x="5016" y="22402"/>
                      <a:pt x="11186" y="22402"/>
                    </a:cubicBezTo>
                    <a:cubicBezTo>
                      <a:pt x="17356" y="22402"/>
                      <a:pt x="22402" y="17387"/>
                      <a:pt x="22402" y="11186"/>
                    </a:cubicBezTo>
                    <a:cubicBezTo>
                      <a:pt x="22402" y="5015"/>
                      <a:pt x="17387" y="0"/>
                      <a:pt x="11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5765150" y="2502475"/>
                <a:ext cx="379975" cy="379975"/>
              </a:xfrm>
              <a:custGeom>
                <a:rect b="b" l="l" r="r" t="t"/>
                <a:pathLst>
                  <a:path extrusionOk="0" h="15199" w="15199">
                    <a:moveTo>
                      <a:pt x="7600" y="365"/>
                    </a:moveTo>
                    <a:cubicBezTo>
                      <a:pt x="11551" y="365"/>
                      <a:pt x="14804" y="3618"/>
                      <a:pt x="14804" y="7569"/>
                    </a:cubicBezTo>
                    <a:cubicBezTo>
                      <a:pt x="14804" y="11521"/>
                      <a:pt x="11551" y="14743"/>
                      <a:pt x="7600" y="14743"/>
                    </a:cubicBezTo>
                    <a:cubicBezTo>
                      <a:pt x="3648" y="14743"/>
                      <a:pt x="426" y="11521"/>
                      <a:pt x="426" y="7569"/>
                    </a:cubicBezTo>
                    <a:cubicBezTo>
                      <a:pt x="426" y="3618"/>
                      <a:pt x="3648" y="365"/>
                      <a:pt x="7600" y="365"/>
                    </a:cubicBezTo>
                    <a:close/>
                    <a:moveTo>
                      <a:pt x="7600" y="1"/>
                    </a:moveTo>
                    <a:cubicBezTo>
                      <a:pt x="3436" y="1"/>
                      <a:pt x="1" y="3405"/>
                      <a:pt x="1" y="7600"/>
                    </a:cubicBezTo>
                    <a:cubicBezTo>
                      <a:pt x="1" y="11764"/>
                      <a:pt x="3436" y="15199"/>
                      <a:pt x="7600" y="15199"/>
                    </a:cubicBezTo>
                    <a:cubicBezTo>
                      <a:pt x="11794" y="15138"/>
                      <a:pt x="15199" y="11764"/>
                      <a:pt x="15199" y="7600"/>
                    </a:cubicBezTo>
                    <a:cubicBezTo>
                      <a:pt x="15199" y="3405"/>
                      <a:pt x="11794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5854825" y="2591375"/>
                <a:ext cx="200650" cy="200650"/>
              </a:xfrm>
              <a:custGeom>
                <a:rect b="b" l="l" r="r" t="t"/>
                <a:pathLst>
                  <a:path extrusionOk="0" h="8026" w="8026">
                    <a:moveTo>
                      <a:pt x="4013" y="427"/>
                    </a:moveTo>
                    <a:cubicBezTo>
                      <a:pt x="5989" y="427"/>
                      <a:pt x="7600" y="2037"/>
                      <a:pt x="7600" y="4013"/>
                    </a:cubicBezTo>
                    <a:cubicBezTo>
                      <a:pt x="7600" y="5989"/>
                      <a:pt x="5989" y="7569"/>
                      <a:pt x="4013" y="7569"/>
                    </a:cubicBezTo>
                    <a:cubicBezTo>
                      <a:pt x="2037" y="7569"/>
                      <a:pt x="457" y="5989"/>
                      <a:pt x="457" y="4013"/>
                    </a:cubicBezTo>
                    <a:cubicBezTo>
                      <a:pt x="457" y="2037"/>
                      <a:pt x="2037" y="427"/>
                      <a:pt x="4013" y="427"/>
                    </a:cubicBezTo>
                    <a:close/>
                    <a:moveTo>
                      <a:pt x="3982" y="1"/>
                    </a:moveTo>
                    <a:cubicBezTo>
                      <a:pt x="1794" y="1"/>
                      <a:pt x="1" y="1825"/>
                      <a:pt x="1" y="4044"/>
                    </a:cubicBezTo>
                    <a:cubicBezTo>
                      <a:pt x="1" y="6232"/>
                      <a:pt x="1824" y="8025"/>
                      <a:pt x="4013" y="8025"/>
                    </a:cubicBezTo>
                    <a:cubicBezTo>
                      <a:pt x="6232" y="8025"/>
                      <a:pt x="8025" y="6202"/>
                      <a:pt x="8025" y="4013"/>
                    </a:cubicBezTo>
                    <a:cubicBezTo>
                      <a:pt x="8025" y="179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6" name="Google Shape;2156;p33"/>
            <p:cNvGrpSpPr/>
            <p:nvPr/>
          </p:nvGrpSpPr>
          <p:grpSpPr>
            <a:xfrm>
              <a:off x="8776689" y="261025"/>
              <a:ext cx="34225" cy="1129225"/>
              <a:chOff x="7306225" y="982700"/>
              <a:chExt cx="34225" cy="1129225"/>
            </a:xfrm>
          </p:grpSpPr>
          <p:sp>
            <p:nvSpPr>
              <p:cNvPr id="2157" name="Google Shape;2157;p33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5" name="Google Shape;2165;p33"/>
            <p:cNvSpPr/>
            <p:nvPr/>
          </p:nvSpPr>
          <p:spPr>
            <a:xfrm>
              <a:off x="-415200" y="-160975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6" name="Google Shape;2166;p33"/>
            <p:cNvGrpSpPr/>
            <p:nvPr/>
          </p:nvGrpSpPr>
          <p:grpSpPr>
            <a:xfrm>
              <a:off x="0" y="4010100"/>
              <a:ext cx="1277425" cy="569175"/>
              <a:chOff x="4282600" y="755500"/>
              <a:chExt cx="1277425" cy="569175"/>
            </a:xfrm>
          </p:grpSpPr>
          <p:sp>
            <p:nvSpPr>
              <p:cNvPr id="2167" name="Google Shape;2167;p33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3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3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3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3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3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3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3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33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33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33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33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3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3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33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33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33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33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33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33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3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3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3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33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33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33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3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2" name="Google Shape;2212;p33"/>
            <p:cNvSpPr/>
            <p:nvPr/>
          </p:nvSpPr>
          <p:spPr>
            <a:xfrm>
              <a:off x="1210500" y="4321927"/>
              <a:ext cx="459428" cy="403531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118325" y="3416275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4" name="Google Shape;2214;p33"/>
            <p:cNvGrpSpPr/>
            <p:nvPr/>
          </p:nvGrpSpPr>
          <p:grpSpPr>
            <a:xfrm>
              <a:off x="7901289" y="1650275"/>
              <a:ext cx="404300" cy="403525"/>
              <a:chOff x="6430825" y="1762350"/>
              <a:chExt cx="404300" cy="403525"/>
            </a:xfrm>
          </p:grpSpPr>
          <p:sp>
            <p:nvSpPr>
              <p:cNvPr id="2215" name="Google Shape;2215;p33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33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3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3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3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0" name="Google Shape;2220;p33"/>
            <p:cNvGrpSpPr/>
            <p:nvPr/>
          </p:nvGrpSpPr>
          <p:grpSpPr>
            <a:xfrm rot="5400000">
              <a:off x="7184575" y="-703175"/>
              <a:ext cx="304750" cy="2174075"/>
              <a:chOff x="6321425" y="110475"/>
              <a:chExt cx="304750" cy="2174075"/>
            </a:xfrm>
          </p:grpSpPr>
          <p:sp>
            <p:nvSpPr>
              <p:cNvPr id="2221" name="Google Shape;2221;p33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3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3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3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3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3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33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33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3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3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33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34"/>
          <p:cNvGrpSpPr/>
          <p:nvPr/>
        </p:nvGrpSpPr>
        <p:grpSpPr>
          <a:xfrm>
            <a:off x="0" y="0"/>
            <a:ext cx="8938525" cy="5028825"/>
            <a:chOff x="0" y="0"/>
            <a:chExt cx="8938525" cy="5028825"/>
          </a:xfrm>
        </p:grpSpPr>
        <p:sp>
          <p:nvSpPr>
            <p:cNvPr id="2234" name="Google Shape;2234;p34"/>
            <p:cNvSpPr/>
            <p:nvPr/>
          </p:nvSpPr>
          <p:spPr>
            <a:xfrm>
              <a:off x="6680100" y="1536000"/>
              <a:ext cx="2258425" cy="2057625"/>
            </a:xfrm>
            <a:custGeom>
              <a:rect b="b" l="l" r="r" t="t"/>
              <a:pathLst>
                <a:path extrusionOk="0" h="82305" w="90337">
                  <a:moveTo>
                    <a:pt x="45180" y="1"/>
                  </a:moveTo>
                  <a:cubicBezTo>
                    <a:pt x="34651" y="1"/>
                    <a:pt x="24119" y="4020"/>
                    <a:pt x="16080" y="12060"/>
                  </a:cubicBezTo>
                  <a:cubicBezTo>
                    <a:pt x="0" y="28139"/>
                    <a:pt x="0" y="54188"/>
                    <a:pt x="16080" y="70268"/>
                  </a:cubicBezTo>
                  <a:cubicBezTo>
                    <a:pt x="24119" y="78292"/>
                    <a:pt x="34651" y="82304"/>
                    <a:pt x="45180" y="82304"/>
                  </a:cubicBezTo>
                  <a:cubicBezTo>
                    <a:pt x="55708" y="82304"/>
                    <a:pt x="66233" y="78292"/>
                    <a:pt x="74257" y="70268"/>
                  </a:cubicBezTo>
                  <a:cubicBezTo>
                    <a:pt x="90336" y="54188"/>
                    <a:pt x="90336" y="28139"/>
                    <a:pt x="74257" y="12060"/>
                  </a:cubicBezTo>
                  <a:cubicBezTo>
                    <a:pt x="66233" y="4020"/>
                    <a:pt x="55708" y="1"/>
                    <a:pt x="45180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5" name="Google Shape;2235;p34"/>
            <p:cNvGrpSpPr/>
            <p:nvPr/>
          </p:nvGrpSpPr>
          <p:grpSpPr>
            <a:xfrm rot="5400000">
              <a:off x="7616288" y="2804550"/>
              <a:ext cx="386050" cy="1668750"/>
              <a:chOff x="7496975" y="3413500"/>
              <a:chExt cx="386050" cy="1668750"/>
            </a:xfrm>
          </p:grpSpPr>
          <p:sp>
            <p:nvSpPr>
              <p:cNvPr id="2236" name="Google Shape;2236;p34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34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4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4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4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4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34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4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34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34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4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4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4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3" name="Google Shape;2263;p34"/>
            <p:cNvGrpSpPr/>
            <p:nvPr/>
          </p:nvGrpSpPr>
          <p:grpSpPr>
            <a:xfrm>
              <a:off x="8387900" y="0"/>
              <a:ext cx="304750" cy="2174075"/>
              <a:chOff x="6321425" y="2520625"/>
              <a:chExt cx="304750" cy="2174075"/>
            </a:xfrm>
          </p:grpSpPr>
          <p:sp>
            <p:nvSpPr>
              <p:cNvPr id="2264" name="Google Shape;2264;p34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34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4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34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34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34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5" name="Google Shape;2275;p34"/>
            <p:cNvSpPr/>
            <p:nvPr/>
          </p:nvSpPr>
          <p:spPr>
            <a:xfrm>
              <a:off x="7843150" y="3784600"/>
              <a:ext cx="747000" cy="746225"/>
            </a:xfrm>
            <a:custGeom>
              <a:rect b="b" l="l" r="r" t="t"/>
              <a:pathLst>
                <a:path extrusionOk="0" h="29849" w="2988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0" y="0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77725" y="4511913"/>
              <a:ext cx="2746275" cy="183175"/>
            </a:xfrm>
            <a:custGeom>
              <a:rect b="b" l="l" r="r" t="t"/>
              <a:pathLst>
                <a:path extrusionOk="0" h="7327" w="109851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1011075" y="3727100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FFE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2026275" y="3827600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7748825" y="261025"/>
              <a:ext cx="292575" cy="292575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7494275" y="332450"/>
              <a:ext cx="151225" cy="150475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511050" y="4056125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3" name="Google Shape;2283;p34"/>
            <p:cNvGrpSpPr/>
            <p:nvPr/>
          </p:nvGrpSpPr>
          <p:grpSpPr>
            <a:xfrm>
              <a:off x="720004" y="540002"/>
              <a:ext cx="702925" cy="702925"/>
              <a:chOff x="1256725" y="1383150"/>
              <a:chExt cx="702925" cy="702925"/>
            </a:xfrm>
          </p:grpSpPr>
          <p:sp>
            <p:nvSpPr>
              <p:cNvPr id="2284" name="Google Shape;2284;p34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4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4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4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4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_1_1"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2290;p35"/>
          <p:cNvGrpSpPr/>
          <p:nvPr/>
        </p:nvGrpSpPr>
        <p:grpSpPr>
          <a:xfrm>
            <a:off x="-6421" y="-2029661"/>
            <a:ext cx="10389027" cy="7537178"/>
            <a:chOff x="-6421" y="-2029661"/>
            <a:chExt cx="10389027" cy="7537178"/>
          </a:xfrm>
        </p:grpSpPr>
        <p:sp>
          <p:nvSpPr>
            <p:cNvPr id="2291" name="Google Shape;2291;p35"/>
            <p:cNvSpPr/>
            <p:nvPr/>
          </p:nvSpPr>
          <p:spPr>
            <a:xfrm>
              <a:off x="-6421" y="-9011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2" name="Google Shape;2292;p35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2293" name="Google Shape;2293;p35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5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5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5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5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8" name="Google Shape;2298;p35"/>
            <p:cNvSpPr/>
            <p:nvPr/>
          </p:nvSpPr>
          <p:spPr>
            <a:xfrm>
              <a:off x="281554" y="-2029661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7043001" y="2465801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0" name="Google Shape;2300;p35"/>
            <p:cNvGrpSpPr/>
            <p:nvPr/>
          </p:nvGrpSpPr>
          <p:grpSpPr>
            <a:xfrm>
              <a:off x="7193929" y="2713634"/>
              <a:ext cx="1913791" cy="1889858"/>
              <a:chOff x="5041750" y="1823125"/>
              <a:chExt cx="2247025" cy="2218925"/>
            </a:xfrm>
          </p:grpSpPr>
          <p:sp>
            <p:nvSpPr>
              <p:cNvPr id="2301" name="Google Shape;2301;p35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35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35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35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35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35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35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8" name="Google Shape;2308;p35"/>
            <p:cNvGrpSpPr/>
            <p:nvPr/>
          </p:nvGrpSpPr>
          <p:grpSpPr>
            <a:xfrm>
              <a:off x="8377004" y="2661872"/>
              <a:ext cx="344342" cy="343682"/>
              <a:chOff x="6430825" y="1762350"/>
              <a:chExt cx="404300" cy="403525"/>
            </a:xfrm>
          </p:grpSpPr>
          <p:sp>
            <p:nvSpPr>
              <p:cNvPr id="2309" name="Google Shape;2309;p35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5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35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5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35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4" name="Google Shape;2314;p35"/>
            <p:cNvSpPr/>
            <p:nvPr/>
          </p:nvSpPr>
          <p:spPr>
            <a:xfrm>
              <a:off x="8617558" y="79142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8308667" y="165815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6" name="Google Shape;2316;p35"/>
            <p:cNvGrpSpPr/>
            <p:nvPr/>
          </p:nvGrpSpPr>
          <p:grpSpPr>
            <a:xfrm>
              <a:off x="8774299" y="515223"/>
              <a:ext cx="41529" cy="1370202"/>
              <a:chOff x="7306225" y="982700"/>
              <a:chExt cx="34225" cy="1129225"/>
            </a:xfrm>
          </p:grpSpPr>
          <p:sp>
            <p:nvSpPr>
              <p:cNvPr id="2317" name="Google Shape;2317;p3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3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3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5" name="Google Shape;2325;p35"/>
            <p:cNvSpPr/>
            <p:nvPr/>
          </p:nvSpPr>
          <p:spPr>
            <a:xfrm>
              <a:off x="175263" y="3201125"/>
              <a:ext cx="2028950" cy="1780750"/>
            </a:xfrm>
            <a:custGeom>
              <a:rect b="b" l="l" r="r" t="t"/>
              <a:pathLst>
                <a:path extrusionOk="0" h="71230" w="81158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181363" y="3190725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138788" y="3467850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6420916" y="0"/>
              <a:ext cx="1022975" cy="1022248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9" name="Google Shape;2329;p35"/>
            <p:cNvGrpSpPr/>
            <p:nvPr/>
          </p:nvGrpSpPr>
          <p:grpSpPr>
            <a:xfrm>
              <a:off x="5631137" y="179657"/>
              <a:ext cx="1198352" cy="533943"/>
              <a:chOff x="4282600" y="755500"/>
              <a:chExt cx="1277425" cy="569175"/>
            </a:xfrm>
          </p:grpSpPr>
          <p:sp>
            <p:nvSpPr>
              <p:cNvPr id="2330" name="Google Shape;2330;p35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5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5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5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5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5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5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5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5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5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5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5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5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5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5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5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5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5" name="Google Shape;2375;p35"/>
            <p:cNvSpPr/>
            <p:nvPr/>
          </p:nvSpPr>
          <p:spPr>
            <a:xfrm>
              <a:off x="7664600" y="170200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5951850" y="308652"/>
              <a:ext cx="615229" cy="91249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7" name="Google Shape;2377;p35"/>
            <p:cNvGrpSpPr/>
            <p:nvPr/>
          </p:nvGrpSpPr>
          <p:grpSpPr>
            <a:xfrm>
              <a:off x="7497364" y="3063413"/>
              <a:ext cx="997279" cy="877401"/>
              <a:chOff x="2547775" y="1026125"/>
              <a:chExt cx="1218125" cy="1071700"/>
            </a:xfrm>
          </p:grpSpPr>
          <p:sp>
            <p:nvSpPr>
              <p:cNvPr id="2378" name="Google Shape;2378;p35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5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5"/>
          <p:cNvSpPr txBox="1"/>
          <p:nvPr>
            <p:ph idx="1" type="subTitle"/>
          </p:nvPr>
        </p:nvSpPr>
        <p:spPr>
          <a:xfrm>
            <a:off x="1605779" y="3474906"/>
            <a:ext cx="28467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"/>
          <p:cNvSpPr txBox="1"/>
          <p:nvPr>
            <p:ph idx="2" type="subTitle"/>
          </p:nvPr>
        </p:nvSpPr>
        <p:spPr>
          <a:xfrm>
            <a:off x="4688054" y="3474906"/>
            <a:ext cx="28467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"/>
          <p:cNvSpPr txBox="1"/>
          <p:nvPr>
            <p:ph idx="3" type="subTitle"/>
          </p:nvPr>
        </p:nvSpPr>
        <p:spPr>
          <a:xfrm>
            <a:off x="1605779" y="3024143"/>
            <a:ext cx="2846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5"/>
          <p:cNvSpPr txBox="1"/>
          <p:nvPr>
            <p:ph idx="4" type="subTitle"/>
          </p:nvPr>
        </p:nvSpPr>
        <p:spPr>
          <a:xfrm>
            <a:off x="4688055" y="3024143"/>
            <a:ext cx="2846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5"/>
          <p:cNvSpPr/>
          <p:nvPr/>
        </p:nvSpPr>
        <p:spPr>
          <a:xfrm flipH="1">
            <a:off x="-2114787" y="1"/>
            <a:ext cx="3339605" cy="3041716"/>
          </a:xfrm>
          <a:custGeom>
            <a:rect b="b" l="l" r="r" t="t"/>
            <a:pathLst>
              <a:path extrusionOk="0" h="112677" w="123712">
                <a:moveTo>
                  <a:pt x="61856" y="0"/>
                </a:moveTo>
                <a:cubicBezTo>
                  <a:pt x="47433" y="0"/>
                  <a:pt x="33010" y="5502"/>
                  <a:pt x="22007" y="16505"/>
                </a:cubicBezTo>
                <a:cubicBezTo>
                  <a:pt x="1" y="38512"/>
                  <a:pt x="1" y="74196"/>
                  <a:pt x="22007" y="96172"/>
                </a:cubicBezTo>
                <a:cubicBezTo>
                  <a:pt x="33010" y="107175"/>
                  <a:pt x="47433" y="112677"/>
                  <a:pt x="61856" y="112677"/>
                </a:cubicBezTo>
                <a:cubicBezTo>
                  <a:pt x="76279" y="112677"/>
                  <a:pt x="90701" y="107175"/>
                  <a:pt x="101705" y="96172"/>
                </a:cubicBezTo>
                <a:cubicBezTo>
                  <a:pt x="123711" y="74196"/>
                  <a:pt x="123711" y="38512"/>
                  <a:pt x="101705" y="16505"/>
                </a:cubicBezTo>
                <a:cubicBezTo>
                  <a:pt x="90701" y="5502"/>
                  <a:pt x="76279" y="0"/>
                  <a:pt x="61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5"/>
          <p:cNvGrpSpPr/>
          <p:nvPr/>
        </p:nvGrpSpPr>
        <p:grpSpPr>
          <a:xfrm flipH="1">
            <a:off x="38751" y="1686313"/>
            <a:ext cx="997279" cy="877401"/>
            <a:chOff x="2547775" y="1026125"/>
            <a:chExt cx="1218125" cy="1071700"/>
          </a:xfrm>
        </p:grpSpPr>
        <p:sp>
          <p:nvSpPr>
            <p:cNvPr id="319" name="Google Shape;319;p5"/>
            <p:cNvSpPr/>
            <p:nvPr/>
          </p:nvSpPr>
          <p:spPr>
            <a:xfrm>
              <a:off x="2547775" y="1026125"/>
              <a:ext cx="1218125" cy="1071700"/>
            </a:xfrm>
            <a:custGeom>
              <a:rect b="b" l="l" r="r" t="t"/>
              <a:pathLst>
                <a:path extrusionOk="0" h="42868" w="48725">
                  <a:moveTo>
                    <a:pt x="24349" y="1"/>
                  </a:moveTo>
                  <a:cubicBezTo>
                    <a:pt x="21514" y="1"/>
                    <a:pt x="18633" y="566"/>
                    <a:pt x="15867" y="1759"/>
                  </a:cubicBezTo>
                  <a:cubicBezTo>
                    <a:pt x="4985" y="6470"/>
                    <a:pt x="1" y="19084"/>
                    <a:pt x="4712" y="29966"/>
                  </a:cubicBezTo>
                  <a:cubicBezTo>
                    <a:pt x="8195" y="38041"/>
                    <a:pt x="16088" y="42867"/>
                    <a:pt x="24370" y="42867"/>
                  </a:cubicBezTo>
                  <a:cubicBezTo>
                    <a:pt x="27218" y="42867"/>
                    <a:pt x="30112" y="42296"/>
                    <a:pt x="32889" y="41091"/>
                  </a:cubicBezTo>
                  <a:cubicBezTo>
                    <a:pt x="43740" y="36410"/>
                    <a:pt x="48725" y="23796"/>
                    <a:pt x="44044" y="12914"/>
                  </a:cubicBezTo>
                  <a:cubicBezTo>
                    <a:pt x="40534" y="4829"/>
                    <a:pt x="32636" y="1"/>
                    <a:pt x="24349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917075" y="1351225"/>
              <a:ext cx="479525" cy="421900"/>
            </a:xfrm>
            <a:custGeom>
              <a:rect b="b" l="l" r="r" t="t"/>
              <a:pathLst>
                <a:path extrusionOk="0" h="16876" w="19181">
                  <a:moveTo>
                    <a:pt x="9592" y="1"/>
                  </a:moveTo>
                  <a:cubicBezTo>
                    <a:pt x="8500" y="1"/>
                    <a:pt x="7391" y="216"/>
                    <a:pt x="6323" y="670"/>
                  </a:cubicBezTo>
                  <a:cubicBezTo>
                    <a:pt x="2037" y="2463"/>
                    <a:pt x="1" y="7418"/>
                    <a:pt x="1825" y="11704"/>
                  </a:cubicBezTo>
                  <a:cubicBezTo>
                    <a:pt x="3169" y="14938"/>
                    <a:pt x="6288" y="16876"/>
                    <a:pt x="9571" y="16876"/>
                  </a:cubicBezTo>
                  <a:cubicBezTo>
                    <a:pt x="10669" y="16876"/>
                    <a:pt x="11784" y="16659"/>
                    <a:pt x="12858" y="16202"/>
                  </a:cubicBezTo>
                  <a:cubicBezTo>
                    <a:pt x="17174" y="14409"/>
                    <a:pt x="19181" y="9454"/>
                    <a:pt x="17357" y="5169"/>
                  </a:cubicBezTo>
                  <a:cubicBezTo>
                    <a:pt x="16010" y="1951"/>
                    <a:pt x="12882" y="1"/>
                    <a:pt x="9592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5"/>
          <p:cNvSpPr/>
          <p:nvPr/>
        </p:nvSpPr>
        <p:spPr>
          <a:xfrm flipH="1">
            <a:off x="125975" y="103200"/>
            <a:ext cx="648200" cy="647450"/>
          </a:xfrm>
          <a:custGeom>
            <a:rect b="b" l="l" r="r" t="t"/>
            <a:pathLst>
              <a:path extrusionOk="0" h="25898" w="25928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"/>
          <p:cNvSpPr/>
          <p:nvPr/>
        </p:nvSpPr>
        <p:spPr>
          <a:xfrm flipH="1">
            <a:off x="505900" y="369925"/>
            <a:ext cx="457500" cy="456725"/>
          </a:xfrm>
          <a:custGeom>
            <a:rect b="b" l="l" r="r" t="t"/>
            <a:pathLst>
              <a:path extrusionOk="0" h="18269" w="1830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5"/>
          <p:cNvGrpSpPr/>
          <p:nvPr/>
        </p:nvGrpSpPr>
        <p:grpSpPr>
          <a:xfrm>
            <a:off x="0" y="4429850"/>
            <a:ext cx="1966625" cy="347300"/>
            <a:chOff x="1697875" y="314875"/>
            <a:chExt cx="1966625" cy="347300"/>
          </a:xfrm>
        </p:grpSpPr>
        <p:sp>
          <p:nvSpPr>
            <p:cNvPr id="324" name="Google Shape;324;p5"/>
            <p:cNvSpPr/>
            <p:nvPr/>
          </p:nvSpPr>
          <p:spPr>
            <a:xfrm>
              <a:off x="1697875" y="627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97875" y="3148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97875" y="4714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846050" y="627950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846050" y="314875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846050" y="471425"/>
              <a:ext cx="35725" cy="34200"/>
            </a:xfrm>
            <a:custGeom>
              <a:rect b="b" l="l" r="r" t="t"/>
              <a:pathLst>
                <a:path extrusionOk="0" h="1368" w="1429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9957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994225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9957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143925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2143925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2143925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2928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2291350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2928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24410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4418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24410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5899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589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589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38150" y="627950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738150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738150" y="471425"/>
              <a:ext cx="35000" cy="34200"/>
            </a:xfrm>
            <a:custGeom>
              <a:rect b="b" l="l" r="r" t="t"/>
              <a:pathLst>
                <a:path extrusionOk="0" h="1368" w="140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887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887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887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035275" y="627950"/>
              <a:ext cx="35750" cy="34225"/>
            </a:xfrm>
            <a:custGeom>
              <a:rect b="b" l="l" r="r" t="t"/>
              <a:pathLst>
                <a:path extrusionOk="0" h="1369" w="143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036025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3035275" y="471425"/>
              <a:ext cx="35750" cy="34200"/>
            </a:xfrm>
            <a:custGeom>
              <a:rect b="b" l="l" r="r" t="t"/>
              <a:pathLst>
                <a:path extrusionOk="0" h="1368" w="143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184975" y="627950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84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184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3331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333150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3331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482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482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482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6302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6302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6302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5"/>
          <p:cNvGrpSpPr/>
          <p:nvPr/>
        </p:nvGrpSpPr>
        <p:grpSpPr>
          <a:xfrm>
            <a:off x="8308686" y="3264689"/>
            <a:ext cx="663901" cy="1806282"/>
            <a:chOff x="8308686" y="3264689"/>
            <a:chExt cx="663901" cy="1806282"/>
          </a:xfrm>
        </p:grpSpPr>
        <p:sp>
          <p:nvSpPr>
            <p:cNvPr id="367" name="Google Shape;367;p5"/>
            <p:cNvSpPr/>
            <p:nvPr/>
          </p:nvSpPr>
          <p:spPr>
            <a:xfrm flipH="1" rot="10800000">
              <a:off x="8617576" y="4715960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 flipH="1" rot="10800000">
              <a:off x="8308686" y="4801712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5"/>
            <p:cNvGrpSpPr/>
            <p:nvPr/>
          </p:nvGrpSpPr>
          <p:grpSpPr>
            <a:xfrm flipH="1" rot="10800000">
              <a:off x="8774317" y="3264689"/>
              <a:ext cx="41529" cy="1370202"/>
              <a:chOff x="7306225" y="982700"/>
              <a:chExt cx="34225" cy="1129225"/>
            </a:xfrm>
          </p:grpSpPr>
          <p:sp>
            <p:nvSpPr>
              <p:cNvPr id="370" name="Google Shape;370;p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6"/>
          <p:cNvSpPr/>
          <p:nvPr/>
        </p:nvSpPr>
        <p:spPr>
          <a:xfrm flipH="1">
            <a:off x="12" y="261031"/>
            <a:ext cx="841263" cy="235254"/>
          </a:xfrm>
          <a:custGeom>
            <a:rect b="b" l="l" r="r" t="t"/>
            <a:pathLst>
              <a:path extrusionOk="0" h="7752" w="27721">
                <a:moveTo>
                  <a:pt x="0" y="0"/>
                </a:moveTo>
                <a:lnTo>
                  <a:pt x="0" y="7751"/>
                </a:lnTo>
                <a:lnTo>
                  <a:pt x="27721" y="7751"/>
                </a:lnTo>
                <a:lnTo>
                  <a:pt x="2772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6"/>
          <p:cNvGrpSpPr/>
          <p:nvPr/>
        </p:nvGrpSpPr>
        <p:grpSpPr>
          <a:xfrm>
            <a:off x="272829" y="261014"/>
            <a:ext cx="702925" cy="702925"/>
            <a:chOff x="1256725" y="1383150"/>
            <a:chExt cx="702925" cy="702925"/>
          </a:xfrm>
        </p:grpSpPr>
        <p:sp>
          <p:nvSpPr>
            <p:cNvPr id="382" name="Google Shape;382;p6"/>
            <p:cNvSpPr/>
            <p:nvPr/>
          </p:nvSpPr>
          <p:spPr>
            <a:xfrm>
              <a:off x="1512800" y="1640000"/>
              <a:ext cx="189250" cy="190000"/>
            </a:xfrm>
            <a:custGeom>
              <a:rect b="b" l="l" r="r" t="t"/>
              <a:pathLst>
                <a:path extrusionOk="0" h="7600" w="7570">
                  <a:moveTo>
                    <a:pt x="1" y="1"/>
                  </a:moveTo>
                  <a:lnTo>
                    <a:pt x="1" y="7600"/>
                  </a:lnTo>
                  <a:lnTo>
                    <a:pt x="7569" y="7600"/>
                  </a:lnTo>
                  <a:lnTo>
                    <a:pt x="7569" y="5837"/>
                  </a:lnTo>
                  <a:lnTo>
                    <a:pt x="1703" y="5837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640475" y="1512350"/>
              <a:ext cx="189975" cy="189225"/>
            </a:xfrm>
            <a:custGeom>
              <a:rect b="b" l="l" r="r" t="t"/>
              <a:pathLst>
                <a:path extrusionOk="0" h="7569" w="7599">
                  <a:moveTo>
                    <a:pt x="0" y="0"/>
                  </a:moveTo>
                  <a:lnTo>
                    <a:pt x="0" y="7569"/>
                  </a:lnTo>
                  <a:lnTo>
                    <a:pt x="7599" y="7569"/>
                  </a:lnTo>
                  <a:lnTo>
                    <a:pt x="7599" y="5866"/>
                  </a:lnTo>
                  <a:lnTo>
                    <a:pt x="1733" y="5866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769650" y="1383150"/>
              <a:ext cx="190000" cy="189250"/>
            </a:xfrm>
            <a:custGeom>
              <a:rect b="b" l="l" r="r" t="t"/>
              <a:pathLst>
                <a:path extrusionOk="0" h="7570" w="7600">
                  <a:moveTo>
                    <a:pt x="0" y="1"/>
                  </a:moveTo>
                  <a:lnTo>
                    <a:pt x="0" y="7569"/>
                  </a:lnTo>
                  <a:lnTo>
                    <a:pt x="7599" y="7569"/>
                  </a:lnTo>
                  <a:lnTo>
                    <a:pt x="7599" y="5867"/>
                  </a:lnTo>
                  <a:lnTo>
                    <a:pt x="1733" y="586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1256725" y="1897600"/>
              <a:ext cx="188475" cy="188475"/>
            </a:xfrm>
            <a:custGeom>
              <a:rect b="b" l="l" r="r" t="t"/>
              <a:pathLst>
                <a:path extrusionOk="0" h="7539" w="7539">
                  <a:moveTo>
                    <a:pt x="0" y="1"/>
                  </a:moveTo>
                  <a:lnTo>
                    <a:pt x="0" y="7539"/>
                  </a:lnTo>
                  <a:lnTo>
                    <a:pt x="7538" y="7539"/>
                  </a:lnTo>
                  <a:lnTo>
                    <a:pt x="7538" y="5837"/>
                  </a:lnTo>
                  <a:lnTo>
                    <a:pt x="1702" y="583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83625" y="1769175"/>
              <a:ext cx="189225" cy="190000"/>
            </a:xfrm>
            <a:custGeom>
              <a:rect b="b" l="l" r="r" t="t"/>
              <a:pathLst>
                <a:path extrusionOk="0" h="7600" w="7569">
                  <a:moveTo>
                    <a:pt x="0" y="1"/>
                  </a:moveTo>
                  <a:lnTo>
                    <a:pt x="0" y="7600"/>
                  </a:lnTo>
                  <a:lnTo>
                    <a:pt x="7569" y="7600"/>
                  </a:lnTo>
                  <a:lnTo>
                    <a:pt x="7569" y="5837"/>
                  </a:lnTo>
                  <a:lnTo>
                    <a:pt x="1702" y="583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6"/>
          <p:cNvSpPr/>
          <p:nvPr/>
        </p:nvSpPr>
        <p:spPr>
          <a:xfrm>
            <a:off x="8617558" y="79142"/>
            <a:ext cx="355011" cy="355011"/>
          </a:xfrm>
          <a:custGeom>
            <a:rect b="b" l="l" r="r" t="t"/>
            <a:pathLst>
              <a:path extrusionOk="0" h="11703" w="11703">
                <a:moveTo>
                  <a:pt x="5837" y="3101"/>
                </a:moveTo>
                <a:cubicBezTo>
                  <a:pt x="7417" y="3101"/>
                  <a:pt x="8633" y="4347"/>
                  <a:pt x="8633" y="5867"/>
                </a:cubicBezTo>
                <a:cubicBezTo>
                  <a:pt x="8633" y="7386"/>
                  <a:pt x="7356" y="8663"/>
                  <a:pt x="5837" y="8663"/>
                </a:cubicBezTo>
                <a:cubicBezTo>
                  <a:pt x="4286" y="8663"/>
                  <a:pt x="3071" y="7417"/>
                  <a:pt x="3071" y="5867"/>
                </a:cubicBezTo>
                <a:cubicBezTo>
                  <a:pt x="3071" y="4316"/>
                  <a:pt x="4317" y="3101"/>
                  <a:pt x="5837" y="3101"/>
                </a:cubicBezTo>
                <a:close/>
                <a:moveTo>
                  <a:pt x="5837" y="0"/>
                </a:moveTo>
                <a:cubicBezTo>
                  <a:pt x="2615" y="0"/>
                  <a:pt x="1" y="2645"/>
                  <a:pt x="1" y="5867"/>
                </a:cubicBezTo>
                <a:cubicBezTo>
                  <a:pt x="1" y="9089"/>
                  <a:pt x="2615" y="11703"/>
                  <a:pt x="5837" y="11703"/>
                </a:cubicBezTo>
                <a:cubicBezTo>
                  <a:pt x="9089" y="11703"/>
                  <a:pt x="11703" y="9089"/>
                  <a:pt x="11703" y="5867"/>
                </a:cubicBezTo>
                <a:cubicBezTo>
                  <a:pt x="11703" y="2645"/>
                  <a:pt x="9089" y="0"/>
                  <a:pt x="5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308667" y="165815"/>
            <a:ext cx="183496" cy="182586"/>
          </a:xfrm>
          <a:custGeom>
            <a:rect b="b" l="l" r="r" t="t"/>
            <a:pathLst>
              <a:path extrusionOk="0" h="6019" w="6049">
                <a:moveTo>
                  <a:pt x="3009" y="1551"/>
                </a:moveTo>
                <a:cubicBezTo>
                  <a:pt x="3799" y="1551"/>
                  <a:pt x="4438" y="2219"/>
                  <a:pt x="4438" y="3010"/>
                </a:cubicBezTo>
                <a:cubicBezTo>
                  <a:pt x="4438" y="3800"/>
                  <a:pt x="3799" y="4438"/>
                  <a:pt x="3009" y="4438"/>
                </a:cubicBezTo>
                <a:cubicBezTo>
                  <a:pt x="2188" y="4438"/>
                  <a:pt x="1550" y="3800"/>
                  <a:pt x="1550" y="3010"/>
                </a:cubicBezTo>
                <a:cubicBezTo>
                  <a:pt x="1550" y="2219"/>
                  <a:pt x="2188" y="1551"/>
                  <a:pt x="3009" y="1551"/>
                </a:cubicBezTo>
                <a:close/>
                <a:moveTo>
                  <a:pt x="3009" y="0"/>
                </a:moveTo>
                <a:cubicBezTo>
                  <a:pt x="1337" y="0"/>
                  <a:pt x="0" y="1368"/>
                  <a:pt x="0" y="3010"/>
                </a:cubicBezTo>
                <a:cubicBezTo>
                  <a:pt x="0" y="4681"/>
                  <a:pt x="1368" y="6019"/>
                  <a:pt x="3009" y="6019"/>
                </a:cubicBezTo>
                <a:cubicBezTo>
                  <a:pt x="4681" y="6019"/>
                  <a:pt x="5988" y="4651"/>
                  <a:pt x="5988" y="3010"/>
                </a:cubicBezTo>
                <a:cubicBezTo>
                  <a:pt x="6049" y="1338"/>
                  <a:pt x="4681" y="0"/>
                  <a:pt x="3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6"/>
          <p:cNvGrpSpPr/>
          <p:nvPr/>
        </p:nvGrpSpPr>
        <p:grpSpPr>
          <a:xfrm>
            <a:off x="8774299" y="515223"/>
            <a:ext cx="41529" cy="1370202"/>
            <a:chOff x="7306225" y="982700"/>
            <a:chExt cx="34225" cy="1129225"/>
          </a:xfrm>
        </p:grpSpPr>
        <p:sp>
          <p:nvSpPr>
            <p:cNvPr id="390" name="Google Shape;390;p6"/>
            <p:cNvSpPr/>
            <p:nvPr/>
          </p:nvSpPr>
          <p:spPr>
            <a:xfrm>
              <a:off x="7306225" y="9827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7306225" y="11392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34"/>
                    <a:pt x="304" y="1338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7306225" y="1295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7306225" y="14515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0"/>
                  </a:moveTo>
                  <a:cubicBezTo>
                    <a:pt x="304" y="0"/>
                    <a:pt x="0" y="304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7306225" y="16088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03"/>
                    <a:pt x="304" y="1307"/>
                    <a:pt x="669" y="1368"/>
                  </a:cubicBezTo>
                  <a:cubicBezTo>
                    <a:pt x="1064" y="136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7306225" y="1763875"/>
              <a:ext cx="34225" cy="34975"/>
            </a:xfrm>
            <a:custGeom>
              <a:rect b="b" l="l" r="r" t="t"/>
              <a:pathLst>
                <a:path extrusionOk="0" h="1399" w="1369">
                  <a:moveTo>
                    <a:pt x="669" y="0"/>
                  </a:moveTo>
                  <a:cubicBezTo>
                    <a:pt x="304" y="0"/>
                    <a:pt x="0" y="334"/>
                    <a:pt x="0" y="699"/>
                  </a:cubicBezTo>
                  <a:cubicBezTo>
                    <a:pt x="0" y="1094"/>
                    <a:pt x="304" y="1398"/>
                    <a:pt x="669" y="1398"/>
                  </a:cubicBezTo>
                  <a:cubicBezTo>
                    <a:pt x="1064" y="1398"/>
                    <a:pt x="1368" y="1094"/>
                    <a:pt x="1368" y="699"/>
                  </a:cubicBezTo>
                  <a:cubicBezTo>
                    <a:pt x="1368" y="33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7306225" y="1921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306225" y="20777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4"/>
                    <a:pt x="0" y="700"/>
                  </a:cubicBezTo>
                  <a:cubicBezTo>
                    <a:pt x="0" y="1034"/>
                    <a:pt x="304" y="133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4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6"/>
          <p:cNvGrpSpPr/>
          <p:nvPr/>
        </p:nvGrpSpPr>
        <p:grpSpPr>
          <a:xfrm>
            <a:off x="0" y="4708738"/>
            <a:ext cx="1966625" cy="347300"/>
            <a:chOff x="1697875" y="314875"/>
            <a:chExt cx="1966625" cy="347300"/>
          </a:xfrm>
        </p:grpSpPr>
        <p:sp>
          <p:nvSpPr>
            <p:cNvPr id="399" name="Google Shape;399;p6"/>
            <p:cNvSpPr/>
            <p:nvPr/>
          </p:nvSpPr>
          <p:spPr>
            <a:xfrm>
              <a:off x="1697875" y="627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697875" y="3148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697875" y="4714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846050" y="627950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1846050" y="314875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846050" y="471425"/>
              <a:ext cx="35725" cy="34200"/>
            </a:xfrm>
            <a:custGeom>
              <a:rect b="b" l="l" r="r" t="t"/>
              <a:pathLst>
                <a:path extrusionOk="0" h="1368" w="1429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9957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994225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9957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143925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143925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143925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22928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2291350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22928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24410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24418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24410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5899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2589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2589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2738150" y="627950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738150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738150" y="471425"/>
              <a:ext cx="35000" cy="34200"/>
            </a:xfrm>
            <a:custGeom>
              <a:rect b="b" l="l" r="r" t="t"/>
              <a:pathLst>
                <a:path extrusionOk="0" h="1368" w="140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887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887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2887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3035275" y="627950"/>
              <a:ext cx="35750" cy="34225"/>
            </a:xfrm>
            <a:custGeom>
              <a:rect b="b" l="l" r="r" t="t"/>
              <a:pathLst>
                <a:path extrusionOk="0" h="1369" w="143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3036025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3035275" y="471425"/>
              <a:ext cx="35750" cy="34200"/>
            </a:xfrm>
            <a:custGeom>
              <a:rect b="b" l="l" r="r" t="t"/>
              <a:pathLst>
                <a:path extrusionOk="0" h="1368" w="143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3184975" y="627950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3184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3184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3331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3333150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33331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3482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482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482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6302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6302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6302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/>
          <p:nvPr>
            <p:ph type="title"/>
          </p:nvPr>
        </p:nvSpPr>
        <p:spPr>
          <a:xfrm>
            <a:off x="2328872" y="887025"/>
            <a:ext cx="42150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7"/>
          <p:cNvSpPr txBox="1"/>
          <p:nvPr>
            <p:ph idx="1" type="body"/>
          </p:nvPr>
        </p:nvSpPr>
        <p:spPr>
          <a:xfrm>
            <a:off x="2328866" y="1843575"/>
            <a:ext cx="44847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grpSp>
        <p:nvGrpSpPr>
          <p:cNvPr id="444" name="Google Shape;444;p7"/>
          <p:cNvGrpSpPr/>
          <p:nvPr/>
        </p:nvGrpSpPr>
        <p:grpSpPr>
          <a:xfrm>
            <a:off x="-75" y="255413"/>
            <a:ext cx="10688731" cy="4888188"/>
            <a:chOff x="-75" y="255413"/>
            <a:chExt cx="10688731" cy="4888188"/>
          </a:xfrm>
        </p:grpSpPr>
        <p:sp>
          <p:nvSpPr>
            <p:cNvPr id="445" name="Google Shape;445;p7"/>
            <p:cNvSpPr/>
            <p:nvPr/>
          </p:nvSpPr>
          <p:spPr>
            <a:xfrm flipH="1" rot="5400000">
              <a:off x="-26025" y="2215450"/>
              <a:ext cx="2954100" cy="2902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flipH="1">
              <a:off x="339387" y="304756"/>
              <a:ext cx="841263" cy="235254"/>
            </a:xfrm>
            <a:custGeom>
              <a:rect b="b" l="l" r="r" t="t"/>
              <a:pathLst>
                <a:path extrusionOk="0" h="7752" w="27721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flipH="1" rot="10800000">
              <a:off x="7349051" y="352139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7"/>
            <p:cNvGrpSpPr/>
            <p:nvPr/>
          </p:nvGrpSpPr>
          <p:grpSpPr>
            <a:xfrm rot="5400000">
              <a:off x="7555650" y="3284225"/>
              <a:ext cx="304750" cy="2174075"/>
              <a:chOff x="6321425" y="110475"/>
              <a:chExt cx="304750" cy="2174075"/>
            </a:xfrm>
          </p:grpSpPr>
          <p:sp>
            <p:nvSpPr>
              <p:cNvPr id="449" name="Google Shape;449;p7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7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7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7"/>
            <p:cNvGrpSpPr/>
            <p:nvPr/>
          </p:nvGrpSpPr>
          <p:grpSpPr>
            <a:xfrm>
              <a:off x="657079" y="770889"/>
              <a:ext cx="702925" cy="702925"/>
              <a:chOff x="1256725" y="1383150"/>
              <a:chExt cx="702925" cy="702925"/>
            </a:xfrm>
          </p:grpSpPr>
          <p:sp>
            <p:nvSpPr>
              <p:cNvPr id="461" name="Google Shape;461;p7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7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7"/>
            <p:cNvGrpSpPr/>
            <p:nvPr/>
          </p:nvGrpSpPr>
          <p:grpSpPr>
            <a:xfrm>
              <a:off x="7555613" y="255413"/>
              <a:ext cx="1277425" cy="569175"/>
              <a:chOff x="4282600" y="755500"/>
              <a:chExt cx="1277425" cy="569175"/>
            </a:xfrm>
          </p:grpSpPr>
          <p:sp>
            <p:nvSpPr>
              <p:cNvPr id="467" name="Google Shape;467;p7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7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7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7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7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7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7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7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7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7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7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7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2" name="Google Shape;512;p7"/>
            <p:cNvSpPr/>
            <p:nvPr/>
          </p:nvSpPr>
          <p:spPr>
            <a:xfrm>
              <a:off x="884288" y="3259025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7"/>
            <p:cNvGrpSpPr/>
            <p:nvPr/>
          </p:nvGrpSpPr>
          <p:grpSpPr>
            <a:xfrm>
              <a:off x="42313" y="3450525"/>
              <a:ext cx="1277425" cy="569175"/>
              <a:chOff x="4282600" y="755500"/>
              <a:chExt cx="1277425" cy="569175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9" name="Google Shape;559;p7"/>
            <p:cNvSpPr/>
            <p:nvPr/>
          </p:nvSpPr>
          <p:spPr>
            <a:xfrm>
              <a:off x="7387325" y="2269588"/>
              <a:ext cx="1614025" cy="1583975"/>
            </a:xfrm>
            <a:custGeom>
              <a:rect b="b" l="l" r="r" t="t"/>
              <a:pathLst>
                <a:path extrusionOk="0" h="63359" w="64561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8"/>
          <p:cNvGrpSpPr/>
          <p:nvPr/>
        </p:nvGrpSpPr>
        <p:grpSpPr>
          <a:xfrm>
            <a:off x="179341" y="261013"/>
            <a:ext cx="8787562" cy="4621462"/>
            <a:chOff x="179341" y="261013"/>
            <a:chExt cx="8787562" cy="4621462"/>
          </a:xfrm>
        </p:grpSpPr>
        <p:sp>
          <p:nvSpPr>
            <p:cNvPr id="562" name="Google Shape;562;p8"/>
            <p:cNvSpPr/>
            <p:nvPr/>
          </p:nvSpPr>
          <p:spPr>
            <a:xfrm flipH="1" rot="5400000">
              <a:off x="67073" y="926157"/>
              <a:ext cx="2517230" cy="2292695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3" name="Google Shape;563;p8"/>
            <p:cNvGrpSpPr/>
            <p:nvPr/>
          </p:nvGrpSpPr>
          <p:grpSpPr>
            <a:xfrm rot="10800000">
              <a:off x="1173131" y="261036"/>
              <a:ext cx="1913791" cy="1889858"/>
              <a:chOff x="5041750" y="1823125"/>
              <a:chExt cx="2247025" cy="2218925"/>
            </a:xfrm>
          </p:grpSpPr>
          <p:sp>
            <p:nvSpPr>
              <p:cNvPr id="564" name="Google Shape;564;p8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8"/>
            <p:cNvGrpSpPr/>
            <p:nvPr/>
          </p:nvGrpSpPr>
          <p:grpSpPr>
            <a:xfrm rot="10800000">
              <a:off x="1786209" y="923714"/>
              <a:ext cx="997279" cy="877401"/>
              <a:chOff x="2547775" y="1026125"/>
              <a:chExt cx="1218125" cy="1071700"/>
            </a:xfrm>
          </p:grpSpPr>
          <p:sp>
            <p:nvSpPr>
              <p:cNvPr id="572" name="Google Shape;572;p8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p8"/>
            <p:cNvSpPr/>
            <p:nvPr/>
          </p:nvSpPr>
          <p:spPr>
            <a:xfrm rot="-5400000">
              <a:off x="6942850" y="273763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 rot="-5400000">
              <a:off x="7467525" y="82463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 flipH="1" rot="10800000">
              <a:off x="8611892" y="4448321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 flipH="1" rot="10800000">
              <a:off x="8303001" y="4534073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8"/>
            <p:cNvGrpSpPr/>
            <p:nvPr/>
          </p:nvGrpSpPr>
          <p:grpSpPr>
            <a:xfrm flipH="1" rot="10800000">
              <a:off x="8768633" y="2997050"/>
              <a:ext cx="41529" cy="1370202"/>
              <a:chOff x="7306225" y="982700"/>
              <a:chExt cx="34225" cy="1129225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7" name="Google Shape;587;p8"/>
            <p:cNvSpPr/>
            <p:nvPr/>
          </p:nvSpPr>
          <p:spPr>
            <a:xfrm flipH="1" rot="10800000">
              <a:off x="2729300" y="3860227"/>
              <a:ext cx="1022975" cy="1022248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8"/>
            <p:cNvGrpSpPr/>
            <p:nvPr/>
          </p:nvGrpSpPr>
          <p:grpSpPr>
            <a:xfrm flipH="1" rot="10800000">
              <a:off x="1939521" y="4168875"/>
              <a:ext cx="1198352" cy="533943"/>
              <a:chOff x="4282600" y="755500"/>
              <a:chExt cx="1277425" cy="569175"/>
            </a:xfrm>
          </p:grpSpPr>
          <p:sp>
            <p:nvSpPr>
              <p:cNvPr id="589" name="Google Shape;589;p8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4" name="Google Shape;634;p8"/>
            <p:cNvSpPr/>
            <p:nvPr/>
          </p:nvSpPr>
          <p:spPr>
            <a:xfrm flipH="1" rot="10800000">
              <a:off x="3972984" y="4539374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 flipH="1" rot="10800000">
              <a:off x="2260234" y="3661332"/>
              <a:ext cx="615229" cy="91249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8"/>
            <p:cNvGrpSpPr/>
            <p:nvPr/>
          </p:nvGrpSpPr>
          <p:grpSpPr>
            <a:xfrm rot="5400000">
              <a:off x="6478475" y="3234200"/>
              <a:ext cx="304750" cy="2174075"/>
              <a:chOff x="6321425" y="110475"/>
              <a:chExt cx="304750" cy="2174075"/>
            </a:xfrm>
          </p:grpSpPr>
          <p:sp>
            <p:nvSpPr>
              <p:cNvPr id="637" name="Google Shape;637;p8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8" name="Google Shape;648;p8"/>
          <p:cNvSpPr txBox="1"/>
          <p:nvPr>
            <p:ph type="title"/>
          </p:nvPr>
        </p:nvSpPr>
        <p:spPr>
          <a:xfrm>
            <a:off x="2643000" y="1505250"/>
            <a:ext cx="57810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"/>
          <p:cNvSpPr txBox="1"/>
          <p:nvPr>
            <p:ph type="title"/>
          </p:nvPr>
        </p:nvSpPr>
        <p:spPr>
          <a:xfrm>
            <a:off x="4572000" y="1447800"/>
            <a:ext cx="38448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1" name="Google Shape;651;p9"/>
          <p:cNvSpPr txBox="1"/>
          <p:nvPr>
            <p:ph idx="1" type="subTitle"/>
          </p:nvPr>
        </p:nvSpPr>
        <p:spPr>
          <a:xfrm>
            <a:off x="4895850" y="2002825"/>
            <a:ext cx="35211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2" name="Google Shape;652;p9"/>
          <p:cNvGrpSpPr/>
          <p:nvPr/>
        </p:nvGrpSpPr>
        <p:grpSpPr>
          <a:xfrm>
            <a:off x="-420375" y="-541314"/>
            <a:ext cx="9975523" cy="5423789"/>
            <a:chOff x="-420375" y="-541314"/>
            <a:chExt cx="9975523" cy="5423789"/>
          </a:xfrm>
        </p:grpSpPr>
        <p:grpSp>
          <p:nvGrpSpPr>
            <p:cNvPr id="653" name="Google Shape;653;p9"/>
            <p:cNvGrpSpPr/>
            <p:nvPr/>
          </p:nvGrpSpPr>
          <p:grpSpPr>
            <a:xfrm flipH="1">
              <a:off x="6048800" y="4393825"/>
              <a:ext cx="2746275" cy="488650"/>
              <a:chOff x="5813050" y="1536025"/>
              <a:chExt cx="2746275" cy="488650"/>
            </a:xfrm>
          </p:grpSpPr>
          <p:sp>
            <p:nvSpPr>
              <p:cNvPr id="654" name="Google Shape;654;p9"/>
              <p:cNvSpPr/>
              <p:nvPr/>
            </p:nvSpPr>
            <p:spPr>
              <a:xfrm>
                <a:off x="5813050" y="1536025"/>
                <a:ext cx="2746275" cy="183175"/>
              </a:xfrm>
              <a:custGeom>
                <a:rect b="b" l="l" r="r" t="t"/>
                <a:pathLst>
                  <a:path extrusionOk="0" h="7327" w="109851">
                    <a:moveTo>
                      <a:pt x="1" y="1"/>
                    </a:moveTo>
                    <a:lnTo>
                      <a:pt x="1" y="7326"/>
                    </a:lnTo>
                    <a:lnTo>
                      <a:pt x="109851" y="7326"/>
                    </a:lnTo>
                    <a:lnTo>
                      <a:pt x="109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818375" y="1779950"/>
                <a:ext cx="244700" cy="244725"/>
              </a:xfrm>
              <a:custGeom>
                <a:rect b="b" l="l" r="r" t="t"/>
                <a:pathLst>
                  <a:path extrusionOk="0" h="9789" w="9788">
                    <a:moveTo>
                      <a:pt x="1" y="1"/>
                    </a:moveTo>
                    <a:lnTo>
                      <a:pt x="1" y="9788"/>
                    </a:lnTo>
                    <a:lnTo>
                      <a:pt x="9788" y="9788"/>
                    </a:lnTo>
                    <a:lnTo>
                      <a:pt x="9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9"/>
            <p:cNvGrpSpPr/>
            <p:nvPr/>
          </p:nvGrpSpPr>
          <p:grpSpPr>
            <a:xfrm rot="5400000">
              <a:off x="482000" y="-641350"/>
              <a:ext cx="235575" cy="2040325"/>
              <a:chOff x="211450" y="3103175"/>
              <a:chExt cx="235575" cy="2040325"/>
            </a:xfrm>
          </p:grpSpPr>
          <p:sp>
            <p:nvSpPr>
              <p:cNvPr id="657" name="Google Shape;657;p9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rect b="b" l="l" r="r" t="t"/>
                <a:pathLst>
                  <a:path extrusionOk="0" fill="none" h="81613" w="2433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9"/>
            <p:cNvGrpSpPr/>
            <p:nvPr/>
          </p:nvGrpSpPr>
          <p:grpSpPr>
            <a:xfrm rot="5400000">
              <a:off x="7653323" y="-529347"/>
              <a:ext cx="1913791" cy="1889858"/>
              <a:chOff x="5041750" y="1823125"/>
              <a:chExt cx="2247025" cy="2218925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" name="Google Shape;668;p9"/>
            <p:cNvGrpSpPr/>
            <p:nvPr/>
          </p:nvGrpSpPr>
          <p:grpSpPr>
            <a:xfrm rot="5400000">
              <a:off x="8268029" y="-177940"/>
              <a:ext cx="997279" cy="877401"/>
              <a:chOff x="2547775" y="1026125"/>
              <a:chExt cx="1218125" cy="1071700"/>
            </a:xfrm>
          </p:grpSpPr>
          <p:sp>
            <p:nvSpPr>
              <p:cNvPr id="669" name="Google Shape;669;p9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"/>
          <p:cNvSpPr txBox="1"/>
          <p:nvPr>
            <p:ph type="title"/>
          </p:nvPr>
        </p:nvSpPr>
        <p:spPr>
          <a:xfrm rot="244">
            <a:off x="720000" y="540150"/>
            <a:ext cx="4222800" cy="10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6"/>
          <p:cNvSpPr/>
          <p:nvPr/>
        </p:nvSpPr>
        <p:spPr>
          <a:xfrm>
            <a:off x="2671285" y="3886971"/>
            <a:ext cx="3811200" cy="501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47EF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36"/>
          <p:cNvSpPr txBox="1"/>
          <p:nvPr>
            <p:ph type="ctrTitle"/>
          </p:nvPr>
        </p:nvSpPr>
        <p:spPr>
          <a:xfrm>
            <a:off x="1350900" y="1279462"/>
            <a:ext cx="6442200" cy="24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System Administration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86" name="Google Shape;2386;p36"/>
          <p:cNvSpPr txBox="1"/>
          <p:nvPr>
            <p:ph idx="1" type="subTitle"/>
          </p:nvPr>
        </p:nvSpPr>
        <p:spPr>
          <a:xfrm>
            <a:off x="2776500" y="3900613"/>
            <a:ext cx="35910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Jadah Castillo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2392" name="Google Shape;2392;p37"/>
          <p:cNvSpPr txBox="1"/>
          <p:nvPr>
            <p:ph idx="1" type="body"/>
          </p:nvPr>
        </p:nvSpPr>
        <p:spPr>
          <a:xfrm>
            <a:off x="812850" y="1112700"/>
            <a:ext cx="75183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Open Platform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is useful for: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Fast, consistent delivery of your 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Responsive deployment and scaling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Running more workloads on the same hardware</a:t>
            </a:r>
            <a:endParaRPr sz="1600"/>
          </a:p>
        </p:txBody>
      </p:sp>
      <p:pic>
        <p:nvPicPr>
          <p:cNvPr id="2393" name="Google Shape;23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175" y="1055950"/>
            <a:ext cx="3536825" cy="3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3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2399" name="Google Shape;2399;p38"/>
          <p:cNvSpPr txBox="1"/>
          <p:nvPr>
            <p:ph idx="4294967295" type="body"/>
          </p:nvPr>
        </p:nvSpPr>
        <p:spPr>
          <a:xfrm>
            <a:off x="812850" y="1112700"/>
            <a:ext cx="75183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0" name="Google Shape;24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37" y="1112700"/>
            <a:ext cx="6465326" cy="3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39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2406" name="Google Shape;2406;p39"/>
          <p:cNvSpPr txBox="1"/>
          <p:nvPr>
            <p:ph idx="4294967295" type="body"/>
          </p:nvPr>
        </p:nvSpPr>
        <p:spPr>
          <a:xfrm>
            <a:off x="812850" y="1112700"/>
            <a:ext cx="75183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Tools Used: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Mavo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JSON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Docker</a:t>
            </a:r>
            <a:endParaRPr sz="1600"/>
          </a:p>
        </p:txBody>
      </p:sp>
      <p:pic>
        <p:nvPicPr>
          <p:cNvPr id="2407" name="Google Shape;2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400" y="15005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40"/>
          <p:cNvSpPr txBox="1"/>
          <p:nvPr>
            <p:ph type="title"/>
          </p:nvPr>
        </p:nvSpPr>
        <p:spPr>
          <a:xfrm>
            <a:off x="2643000" y="1505250"/>
            <a:ext cx="5781000" cy="21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Demonstration</a:t>
            </a:r>
            <a:endParaRPr sz="5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1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18" name="Google Shape;2418;p41"/>
          <p:cNvSpPr txBox="1"/>
          <p:nvPr>
            <p:ph idx="4294967295" type="body"/>
          </p:nvPr>
        </p:nvSpPr>
        <p:spPr>
          <a:xfrm>
            <a:off x="812850" y="1112700"/>
            <a:ext cx="7518300" cy="31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Challenges with this project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What I learned from this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What I wished to see from this project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Media Platform Anniversary by Slidesgo">
  <a:themeElements>
    <a:clrScheme name="Simple Light">
      <a:dk1>
        <a:srgbClr val="FFFFFF"/>
      </a:dk1>
      <a:lt1>
        <a:srgbClr val="000000"/>
      </a:lt1>
      <a:dk2>
        <a:srgbClr val="FFE75C"/>
      </a:dk2>
      <a:lt2>
        <a:srgbClr val="EF3957"/>
      </a:lt2>
      <a:accent1>
        <a:srgbClr val="47EFC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39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