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Krona One"/>
      <p:regular r:id="rId11"/>
    </p:embeddedFont>
    <p:embeddedFont>
      <p:font typeface="Poppins"/>
      <p:regular r:id="rId12"/>
      <p:bold r:id="rId13"/>
      <p:italic r:id="rId14"/>
      <p:boldItalic r:id="rId15"/>
    </p:embeddedFont>
    <p:embeddedFont>
      <p:font typeface="Cabin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KronaOne-regular.fntdata"/><Relationship Id="rId10" Type="http://schemas.openxmlformats.org/officeDocument/2006/relationships/slide" Target="slides/slide6.xml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17" Type="http://schemas.openxmlformats.org/officeDocument/2006/relationships/font" Target="fonts/Cabin-bold.fntdata"/><Relationship Id="rId16" Type="http://schemas.openxmlformats.org/officeDocument/2006/relationships/font" Target="fonts/Cabin-regular.fntdata"/><Relationship Id="rId19" Type="http://schemas.openxmlformats.org/officeDocument/2006/relationships/font" Target="fonts/Cabin-boldItalic.fntdata"/><Relationship Id="rId18" Type="http://schemas.openxmlformats.org/officeDocument/2006/relationships/font" Target="fonts/Cab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0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gd1b6111b2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2" name="Google Shape;2382;gd1b6111b2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1a298df36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1a298df36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g1a298df367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6" name="Google Shape;2396;g1a298df36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g1a298df367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3" name="Google Shape;2403;g1a298df367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1a298df367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1a298df367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1a298df367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1a298df367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50900" y="1279462"/>
            <a:ext cx="6442200" cy="24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82225" y="3894188"/>
            <a:ext cx="3591000" cy="47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6421" y="-2029661"/>
            <a:ext cx="10389027" cy="7537178"/>
            <a:chOff x="-6421" y="-2029661"/>
            <a:chExt cx="10389027" cy="7537178"/>
          </a:xfrm>
        </p:grpSpPr>
        <p:sp>
          <p:nvSpPr>
            <p:cNvPr id="12" name="Google Shape;12;p2"/>
            <p:cNvSpPr/>
            <p:nvPr/>
          </p:nvSpPr>
          <p:spPr>
            <a:xfrm>
              <a:off x="-6421" y="-9011"/>
              <a:ext cx="2554000" cy="2554000"/>
            </a:xfrm>
            <a:custGeom>
              <a:rect b="b" l="l" r="r" t="t"/>
              <a:pathLst>
                <a:path extrusionOk="0" h="102160" w="102160">
                  <a:moveTo>
                    <a:pt x="0" y="0"/>
                  </a:moveTo>
                  <a:lnTo>
                    <a:pt x="0" y="102160"/>
                  </a:lnTo>
                  <a:lnTo>
                    <a:pt x="102160" y="0"/>
                  </a:ln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77329" y="956789"/>
              <a:ext cx="702925" cy="702925"/>
              <a:chOff x="1256725" y="1383150"/>
              <a:chExt cx="702925" cy="70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rect b="b" l="l" r="r" t="t"/>
                <a:pathLst>
                  <a:path extrusionOk="0" h="7600" w="757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rect b="b" l="l" r="r" t="t"/>
                <a:pathLst>
                  <a:path extrusionOk="0" h="7569" w="7599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rect b="b" l="l" r="r" t="t"/>
                <a:pathLst>
                  <a:path extrusionOk="0" h="7570" w="760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rect b="b" l="l" r="r" t="t"/>
                <a:pathLst>
                  <a:path extrusionOk="0" h="7539" w="7539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rect b="b" l="l" r="r" t="t"/>
                <a:pathLst>
                  <a:path extrusionOk="0" h="7600" w="7569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281554" y="-2029661"/>
              <a:ext cx="2667250" cy="3848550"/>
            </a:xfrm>
            <a:custGeom>
              <a:rect b="b" l="l" r="r" t="t"/>
              <a:pathLst>
                <a:path extrusionOk="0" h="153942" w="106690">
                  <a:moveTo>
                    <a:pt x="105222" y="731"/>
                  </a:moveTo>
                  <a:cubicBezTo>
                    <a:pt x="105363" y="731"/>
                    <a:pt x="105506" y="779"/>
                    <a:pt x="105626" y="885"/>
                  </a:cubicBezTo>
                  <a:cubicBezTo>
                    <a:pt x="105869" y="1098"/>
                    <a:pt x="105930" y="1493"/>
                    <a:pt x="105687" y="1767"/>
                  </a:cubicBezTo>
                  <a:cubicBezTo>
                    <a:pt x="99881" y="8393"/>
                    <a:pt x="100824" y="14989"/>
                    <a:pt x="101827" y="21919"/>
                  </a:cubicBezTo>
                  <a:cubicBezTo>
                    <a:pt x="102860" y="28849"/>
                    <a:pt x="103833" y="36023"/>
                    <a:pt x="97662" y="43105"/>
                  </a:cubicBezTo>
                  <a:cubicBezTo>
                    <a:pt x="91895" y="49724"/>
                    <a:pt x="85199" y="50130"/>
                    <a:pt x="78641" y="50130"/>
                  </a:cubicBezTo>
                  <a:cubicBezTo>
                    <a:pt x="78182" y="50130"/>
                    <a:pt x="77724" y="50128"/>
                    <a:pt x="77267" y="50126"/>
                  </a:cubicBezTo>
                  <a:cubicBezTo>
                    <a:pt x="76821" y="50124"/>
                    <a:pt x="76378" y="50123"/>
                    <a:pt x="75935" y="50123"/>
                  </a:cubicBezTo>
                  <a:cubicBezTo>
                    <a:pt x="69404" y="50123"/>
                    <a:pt x="63221" y="50516"/>
                    <a:pt x="57783" y="56722"/>
                  </a:cubicBezTo>
                  <a:cubicBezTo>
                    <a:pt x="51978" y="63379"/>
                    <a:pt x="52920" y="69944"/>
                    <a:pt x="53923" y="76905"/>
                  </a:cubicBezTo>
                  <a:cubicBezTo>
                    <a:pt x="54926" y="83835"/>
                    <a:pt x="55929" y="91009"/>
                    <a:pt x="49759" y="98091"/>
                  </a:cubicBezTo>
                  <a:cubicBezTo>
                    <a:pt x="44020" y="104710"/>
                    <a:pt x="37299" y="105116"/>
                    <a:pt x="30737" y="105116"/>
                  </a:cubicBezTo>
                  <a:cubicBezTo>
                    <a:pt x="30278" y="105116"/>
                    <a:pt x="29820" y="105114"/>
                    <a:pt x="29363" y="105112"/>
                  </a:cubicBezTo>
                  <a:cubicBezTo>
                    <a:pt x="29299" y="105112"/>
                    <a:pt x="29236" y="105112"/>
                    <a:pt x="29172" y="105112"/>
                  </a:cubicBezTo>
                  <a:cubicBezTo>
                    <a:pt x="22221" y="105112"/>
                    <a:pt x="15633" y="105142"/>
                    <a:pt x="9910" y="111708"/>
                  </a:cubicBezTo>
                  <a:cubicBezTo>
                    <a:pt x="4104" y="118395"/>
                    <a:pt x="5047" y="124991"/>
                    <a:pt x="6050" y="131921"/>
                  </a:cubicBezTo>
                  <a:cubicBezTo>
                    <a:pt x="7022" y="138851"/>
                    <a:pt x="8056" y="146025"/>
                    <a:pt x="1855" y="153107"/>
                  </a:cubicBezTo>
                  <a:cubicBezTo>
                    <a:pt x="1738" y="153241"/>
                    <a:pt x="1566" y="153310"/>
                    <a:pt x="1389" y="153310"/>
                  </a:cubicBezTo>
                  <a:cubicBezTo>
                    <a:pt x="1245" y="153310"/>
                    <a:pt x="1097" y="153263"/>
                    <a:pt x="974" y="153168"/>
                  </a:cubicBezTo>
                  <a:cubicBezTo>
                    <a:pt x="730" y="152924"/>
                    <a:pt x="670" y="152560"/>
                    <a:pt x="913" y="152286"/>
                  </a:cubicBezTo>
                  <a:cubicBezTo>
                    <a:pt x="6718" y="145599"/>
                    <a:pt x="5776" y="139034"/>
                    <a:pt x="4773" y="132073"/>
                  </a:cubicBezTo>
                  <a:cubicBezTo>
                    <a:pt x="3800" y="125173"/>
                    <a:pt x="2767" y="117969"/>
                    <a:pt x="8968" y="110918"/>
                  </a:cubicBezTo>
                  <a:cubicBezTo>
                    <a:pt x="14566" y="104433"/>
                    <a:pt x="21098" y="103886"/>
                    <a:pt x="27506" y="103886"/>
                  </a:cubicBezTo>
                  <a:cubicBezTo>
                    <a:pt x="28127" y="103886"/>
                    <a:pt x="28746" y="103891"/>
                    <a:pt x="29363" y="103896"/>
                  </a:cubicBezTo>
                  <a:cubicBezTo>
                    <a:pt x="29808" y="103898"/>
                    <a:pt x="30251" y="103900"/>
                    <a:pt x="30692" y="103900"/>
                  </a:cubicBezTo>
                  <a:cubicBezTo>
                    <a:pt x="37224" y="103900"/>
                    <a:pt x="43409" y="103505"/>
                    <a:pt x="48847" y="97270"/>
                  </a:cubicBezTo>
                  <a:cubicBezTo>
                    <a:pt x="54683" y="90644"/>
                    <a:pt x="53710" y="84048"/>
                    <a:pt x="52738" y="77087"/>
                  </a:cubicBezTo>
                  <a:cubicBezTo>
                    <a:pt x="51734" y="70188"/>
                    <a:pt x="50731" y="63014"/>
                    <a:pt x="56841" y="55932"/>
                  </a:cubicBezTo>
                  <a:cubicBezTo>
                    <a:pt x="62584" y="49312"/>
                    <a:pt x="69248" y="48906"/>
                    <a:pt x="75780" y="48906"/>
                  </a:cubicBezTo>
                  <a:cubicBezTo>
                    <a:pt x="76266" y="48906"/>
                    <a:pt x="76752" y="48908"/>
                    <a:pt x="77236" y="48911"/>
                  </a:cubicBezTo>
                  <a:cubicBezTo>
                    <a:pt x="77681" y="48912"/>
                    <a:pt x="78124" y="48914"/>
                    <a:pt x="78565" y="48914"/>
                  </a:cubicBezTo>
                  <a:cubicBezTo>
                    <a:pt x="85097" y="48914"/>
                    <a:pt x="91282" y="48520"/>
                    <a:pt x="96720" y="42284"/>
                  </a:cubicBezTo>
                  <a:cubicBezTo>
                    <a:pt x="102556" y="35658"/>
                    <a:pt x="101583" y="29093"/>
                    <a:pt x="100611" y="22132"/>
                  </a:cubicBezTo>
                  <a:cubicBezTo>
                    <a:pt x="99577" y="15202"/>
                    <a:pt x="98574" y="8028"/>
                    <a:pt x="104745" y="946"/>
                  </a:cubicBezTo>
                  <a:cubicBezTo>
                    <a:pt x="104864" y="810"/>
                    <a:pt x="105041" y="731"/>
                    <a:pt x="105222" y="731"/>
                  </a:cubicBezTo>
                  <a:close/>
                  <a:moveTo>
                    <a:pt x="105285" y="1"/>
                  </a:moveTo>
                  <a:cubicBezTo>
                    <a:pt x="104927" y="1"/>
                    <a:pt x="104568" y="147"/>
                    <a:pt x="104319" y="430"/>
                  </a:cubicBezTo>
                  <a:cubicBezTo>
                    <a:pt x="97997" y="7755"/>
                    <a:pt x="99000" y="15050"/>
                    <a:pt x="100033" y="22132"/>
                  </a:cubicBezTo>
                  <a:cubicBezTo>
                    <a:pt x="100975" y="28941"/>
                    <a:pt x="101948" y="35385"/>
                    <a:pt x="96325" y="41798"/>
                  </a:cubicBezTo>
                  <a:cubicBezTo>
                    <a:pt x="91221" y="47675"/>
                    <a:pt x="85391" y="48192"/>
                    <a:pt x="79220" y="48192"/>
                  </a:cubicBezTo>
                  <a:cubicBezTo>
                    <a:pt x="78593" y="48192"/>
                    <a:pt x="77962" y="48187"/>
                    <a:pt x="77328" y="48181"/>
                  </a:cubicBezTo>
                  <a:cubicBezTo>
                    <a:pt x="77269" y="48181"/>
                    <a:pt x="77210" y="48181"/>
                    <a:pt x="77150" y="48181"/>
                  </a:cubicBezTo>
                  <a:cubicBezTo>
                    <a:pt x="70063" y="48181"/>
                    <a:pt x="62746" y="48211"/>
                    <a:pt x="56415" y="55446"/>
                  </a:cubicBezTo>
                  <a:cubicBezTo>
                    <a:pt x="50063" y="62771"/>
                    <a:pt x="51096" y="70066"/>
                    <a:pt x="52130" y="77148"/>
                  </a:cubicBezTo>
                  <a:cubicBezTo>
                    <a:pt x="53072" y="83957"/>
                    <a:pt x="54014" y="90401"/>
                    <a:pt x="48391" y="96814"/>
                  </a:cubicBezTo>
                  <a:cubicBezTo>
                    <a:pt x="43287" y="102691"/>
                    <a:pt x="37457" y="103208"/>
                    <a:pt x="31286" y="103208"/>
                  </a:cubicBezTo>
                  <a:cubicBezTo>
                    <a:pt x="30659" y="103208"/>
                    <a:pt x="30028" y="103203"/>
                    <a:pt x="29394" y="103197"/>
                  </a:cubicBezTo>
                  <a:cubicBezTo>
                    <a:pt x="29335" y="103197"/>
                    <a:pt x="29276" y="103197"/>
                    <a:pt x="29216" y="103197"/>
                  </a:cubicBezTo>
                  <a:cubicBezTo>
                    <a:pt x="22129" y="103197"/>
                    <a:pt x="14842" y="103227"/>
                    <a:pt x="8512" y="110462"/>
                  </a:cubicBezTo>
                  <a:cubicBezTo>
                    <a:pt x="2129" y="117787"/>
                    <a:pt x="3132" y="125082"/>
                    <a:pt x="4165" y="132164"/>
                  </a:cubicBezTo>
                  <a:cubicBezTo>
                    <a:pt x="5168" y="138973"/>
                    <a:pt x="6080" y="145386"/>
                    <a:pt x="457" y="151830"/>
                  </a:cubicBezTo>
                  <a:cubicBezTo>
                    <a:pt x="1" y="152377"/>
                    <a:pt x="31" y="153168"/>
                    <a:pt x="578" y="153624"/>
                  </a:cubicBezTo>
                  <a:cubicBezTo>
                    <a:pt x="803" y="153834"/>
                    <a:pt x="1093" y="153941"/>
                    <a:pt x="1387" y="153941"/>
                  </a:cubicBezTo>
                  <a:cubicBezTo>
                    <a:pt x="1730" y="153941"/>
                    <a:pt x="2080" y="153796"/>
                    <a:pt x="2341" y="153502"/>
                  </a:cubicBezTo>
                  <a:cubicBezTo>
                    <a:pt x="8725" y="146177"/>
                    <a:pt x="7661" y="138882"/>
                    <a:pt x="6688" y="131800"/>
                  </a:cubicBezTo>
                  <a:cubicBezTo>
                    <a:pt x="5685" y="125021"/>
                    <a:pt x="4773" y="118608"/>
                    <a:pt x="10396" y="112134"/>
                  </a:cubicBezTo>
                  <a:cubicBezTo>
                    <a:pt x="15634" y="106131"/>
                    <a:pt x="21637" y="105746"/>
                    <a:pt x="27987" y="105746"/>
                  </a:cubicBezTo>
                  <a:cubicBezTo>
                    <a:pt x="28454" y="105746"/>
                    <a:pt x="28923" y="105748"/>
                    <a:pt x="29394" y="105750"/>
                  </a:cubicBezTo>
                  <a:cubicBezTo>
                    <a:pt x="29453" y="105750"/>
                    <a:pt x="29512" y="105750"/>
                    <a:pt x="29571" y="105750"/>
                  </a:cubicBezTo>
                  <a:cubicBezTo>
                    <a:pt x="36659" y="105750"/>
                    <a:pt x="43976" y="105721"/>
                    <a:pt x="50306" y="98486"/>
                  </a:cubicBezTo>
                  <a:cubicBezTo>
                    <a:pt x="56659" y="91161"/>
                    <a:pt x="55625" y="83866"/>
                    <a:pt x="54592" y="76814"/>
                  </a:cubicBezTo>
                  <a:cubicBezTo>
                    <a:pt x="53649" y="70005"/>
                    <a:pt x="52707" y="63531"/>
                    <a:pt x="58330" y="57117"/>
                  </a:cubicBezTo>
                  <a:cubicBezTo>
                    <a:pt x="63568" y="51115"/>
                    <a:pt x="69545" y="50730"/>
                    <a:pt x="75915" y="50730"/>
                  </a:cubicBezTo>
                  <a:cubicBezTo>
                    <a:pt x="76384" y="50730"/>
                    <a:pt x="76855" y="50732"/>
                    <a:pt x="77328" y="50734"/>
                  </a:cubicBezTo>
                  <a:cubicBezTo>
                    <a:pt x="77387" y="50734"/>
                    <a:pt x="77446" y="50734"/>
                    <a:pt x="77505" y="50734"/>
                  </a:cubicBezTo>
                  <a:cubicBezTo>
                    <a:pt x="84592" y="50734"/>
                    <a:pt x="91879" y="50704"/>
                    <a:pt x="98209" y="43470"/>
                  </a:cubicBezTo>
                  <a:cubicBezTo>
                    <a:pt x="104562" y="36144"/>
                    <a:pt x="103529" y="28849"/>
                    <a:pt x="102495" y="21798"/>
                  </a:cubicBezTo>
                  <a:cubicBezTo>
                    <a:pt x="101553" y="14989"/>
                    <a:pt x="100611" y="8515"/>
                    <a:pt x="106234" y="2101"/>
                  </a:cubicBezTo>
                  <a:cubicBezTo>
                    <a:pt x="106690" y="1585"/>
                    <a:pt x="106659" y="764"/>
                    <a:pt x="106112" y="308"/>
                  </a:cubicBezTo>
                  <a:cubicBezTo>
                    <a:pt x="105878" y="101"/>
                    <a:pt x="105582" y="1"/>
                    <a:pt x="10528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43001" y="2465801"/>
              <a:ext cx="3339605" cy="3041716"/>
            </a:xfrm>
            <a:custGeom>
              <a:rect b="b" l="l" r="r" t="t"/>
              <a:pathLst>
                <a:path extrusionOk="0" h="112677" w="123712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7193929" y="2713634"/>
              <a:ext cx="1913791" cy="1889858"/>
              <a:chOff x="5041750" y="1823125"/>
              <a:chExt cx="2247025" cy="2218925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rect b="b" l="l" r="r" t="t"/>
                <a:pathLst>
                  <a:path extrusionOk="0" h="88757" w="88756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rect b="b" l="l" r="r" t="t"/>
                <a:pathLst>
                  <a:path extrusionOk="0" h="82586" w="87358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rect b="b" l="l" r="r" t="t"/>
                <a:pathLst>
                  <a:path extrusionOk="0" h="76567" w="76477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rect b="b" l="l" r="r" t="t"/>
                <a:pathLst>
                  <a:path extrusionOk="0" h="70367" w="7444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rect b="b" l="l" r="r" t="t"/>
                <a:pathLst>
                  <a:path extrusionOk="0" h="64288" w="67996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rect b="b" l="l" r="r" t="t"/>
                <a:pathLst>
                  <a:path extrusionOk="0" h="58117" w="58209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rect b="b" l="l" r="r" t="t"/>
                <a:pathLst>
                  <a:path extrusionOk="0" h="52099" w="55078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8377004" y="2661872"/>
              <a:ext cx="344342" cy="343682"/>
              <a:chOff x="6430825" y="1762350"/>
              <a:chExt cx="404300" cy="403525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6430825" y="1762350"/>
                <a:ext cx="48650" cy="48650"/>
              </a:xfrm>
              <a:custGeom>
                <a:rect b="b" l="l" r="r" t="t"/>
                <a:pathLst>
                  <a:path extrusionOk="0" h="1946" w="1946">
                    <a:moveTo>
                      <a:pt x="1" y="0"/>
                    </a:moveTo>
                    <a:lnTo>
                      <a:pt x="1" y="1946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430825" y="1762350"/>
                <a:ext cx="138325" cy="137550"/>
              </a:xfrm>
              <a:custGeom>
                <a:rect b="b" l="l" r="r" t="t"/>
                <a:pathLst>
                  <a:path extrusionOk="0" h="5502" w="5533">
                    <a:moveTo>
                      <a:pt x="3587" y="0"/>
                    </a:moveTo>
                    <a:lnTo>
                      <a:pt x="1" y="3587"/>
                    </a:lnTo>
                    <a:lnTo>
                      <a:pt x="1" y="5502"/>
                    </a:lnTo>
                    <a:lnTo>
                      <a:pt x="5533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430825" y="1762350"/>
                <a:ext cx="404300" cy="403525"/>
              </a:xfrm>
              <a:custGeom>
                <a:rect b="b" l="l" r="r" t="t"/>
                <a:pathLst>
                  <a:path extrusionOk="0" h="16141" w="16172">
                    <a:moveTo>
                      <a:pt x="14317" y="0"/>
                    </a:moveTo>
                    <a:lnTo>
                      <a:pt x="1" y="14286"/>
                    </a:lnTo>
                    <a:lnTo>
                      <a:pt x="1" y="16140"/>
                    </a:lnTo>
                    <a:lnTo>
                      <a:pt x="1617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430825" y="1762350"/>
                <a:ext cx="316150" cy="315375"/>
              </a:xfrm>
              <a:custGeom>
                <a:rect b="b" l="l" r="r" t="t"/>
                <a:pathLst>
                  <a:path extrusionOk="0" h="12615" w="12646">
                    <a:moveTo>
                      <a:pt x="10730" y="0"/>
                    </a:moveTo>
                    <a:lnTo>
                      <a:pt x="1" y="10730"/>
                    </a:lnTo>
                    <a:lnTo>
                      <a:pt x="1" y="12615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430825" y="1762350"/>
                <a:ext cx="226475" cy="226475"/>
              </a:xfrm>
              <a:custGeom>
                <a:rect b="b" l="l" r="r" t="t"/>
                <a:pathLst>
                  <a:path extrusionOk="0" h="9059" w="9059">
                    <a:moveTo>
                      <a:pt x="7174" y="0"/>
                    </a:moveTo>
                    <a:lnTo>
                      <a:pt x="1" y="7143"/>
                    </a:lnTo>
                    <a:lnTo>
                      <a:pt x="1" y="9058"/>
                    </a:lnTo>
                    <a:lnTo>
                      <a:pt x="905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" name="Google Shape;35;p2"/>
            <p:cNvSpPr/>
            <p:nvPr/>
          </p:nvSpPr>
          <p:spPr>
            <a:xfrm>
              <a:off x="8617558" y="79142"/>
              <a:ext cx="355011" cy="355011"/>
            </a:xfrm>
            <a:custGeom>
              <a:rect b="b" l="l" r="r" t="t"/>
              <a:pathLst>
                <a:path extrusionOk="0" h="11703" w="11703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08667" y="165815"/>
              <a:ext cx="183496" cy="182586"/>
            </a:xfrm>
            <a:custGeom>
              <a:rect b="b" l="l" r="r" t="t"/>
              <a:pathLst>
                <a:path extrusionOk="0" h="6019" w="6049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8774299" y="515223"/>
              <a:ext cx="41529" cy="1370202"/>
              <a:chOff x="7306225" y="982700"/>
              <a:chExt cx="34225" cy="11292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rect b="b" l="l" r="r" t="t"/>
                <a:pathLst>
                  <a:path extrusionOk="0" h="1399" w="1369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" name="Google Shape;46;p2"/>
            <p:cNvSpPr/>
            <p:nvPr/>
          </p:nvSpPr>
          <p:spPr>
            <a:xfrm>
              <a:off x="175263" y="3201125"/>
              <a:ext cx="2028950" cy="1780750"/>
            </a:xfrm>
            <a:custGeom>
              <a:rect b="b" l="l" r="r" t="t"/>
              <a:pathLst>
                <a:path extrusionOk="0" h="71230" w="81158">
                  <a:moveTo>
                    <a:pt x="22908" y="0"/>
                  </a:moveTo>
                  <a:cubicBezTo>
                    <a:pt x="22068" y="0"/>
                    <a:pt x="21220" y="50"/>
                    <a:pt x="20366" y="152"/>
                  </a:cubicBezTo>
                  <a:cubicBezTo>
                    <a:pt x="8512" y="1551"/>
                    <a:pt x="1" y="12311"/>
                    <a:pt x="1399" y="24165"/>
                  </a:cubicBezTo>
                  <a:cubicBezTo>
                    <a:pt x="2129" y="30275"/>
                    <a:pt x="5320" y="35472"/>
                    <a:pt x="9849" y="38907"/>
                  </a:cubicBezTo>
                  <a:cubicBezTo>
                    <a:pt x="10062" y="39089"/>
                    <a:pt x="10335" y="39272"/>
                    <a:pt x="10548" y="39484"/>
                  </a:cubicBezTo>
                  <a:cubicBezTo>
                    <a:pt x="10791" y="39667"/>
                    <a:pt x="11065" y="39849"/>
                    <a:pt x="11278" y="40032"/>
                  </a:cubicBezTo>
                  <a:cubicBezTo>
                    <a:pt x="11521" y="40244"/>
                    <a:pt x="11764" y="40427"/>
                    <a:pt x="12007" y="40609"/>
                  </a:cubicBezTo>
                  <a:cubicBezTo>
                    <a:pt x="12220" y="40791"/>
                    <a:pt x="12494" y="41004"/>
                    <a:pt x="12706" y="41187"/>
                  </a:cubicBezTo>
                  <a:cubicBezTo>
                    <a:pt x="12949" y="41369"/>
                    <a:pt x="13223" y="41551"/>
                    <a:pt x="13436" y="41764"/>
                  </a:cubicBezTo>
                  <a:cubicBezTo>
                    <a:pt x="13679" y="41946"/>
                    <a:pt x="13953" y="42129"/>
                    <a:pt x="14165" y="42311"/>
                  </a:cubicBezTo>
                  <a:cubicBezTo>
                    <a:pt x="14408" y="42524"/>
                    <a:pt x="14652" y="42706"/>
                    <a:pt x="14895" y="42889"/>
                  </a:cubicBezTo>
                  <a:cubicBezTo>
                    <a:pt x="15108" y="43071"/>
                    <a:pt x="15381" y="43284"/>
                    <a:pt x="15624" y="43466"/>
                  </a:cubicBezTo>
                  <a:cubicBezTo>
                    <a:pt x="15837" y="43649"/>
                    <a:pt x="16111" y="43831"/>
                    <a:pt x="16323" y="44044"/>
                  </a:cubicBezTo>
                  <a:cubicBezTo>
                    <a:pt x="16567" y="44226"/>
                    <a:pt x="16840" y="44409"/>
                    <a:pt x="17053" y="44591"/>
                  </a:cubicBezTo>
                  <a:cubicBezTo>
                    <a:pt x="17296" y="44804"/>
                    <a:pt x="17539" y="44986"/>
                    <a:pt x="17782" y="45168"/>
                  </a:cubicBezTo>
                  <a:cubicBezTo>
                    <a:pt x="17995" y="45351"/>
                    <a:pt x="18269" y="45564"/>
                    <a:pt x="18512" y="45746"/>
                  </a:cubicBezTo>
                  <a:cubicBezTo>
                    <a:pt x="18725" y="45928"/>
                    <a:pt x="18998" y="46111"/>
                    <a:pt x="19211" y="46323"/>
                  </a:cubicBezTo>
                  <a:cubicBezTo>
                    <a:pt x="19454" y="46506"/>
                    <a:pt x="19728" y="46688"/>
                    <a:pt x="19941" y="46871"/>
                  </a:cubicBezTo>
                  <a:cubicBezTo>
                    <a:pt x="20184" y="47083"/>
                    <a:pt x="20427" y="47266"/>
                    <a:pt x="20670" y="47448"/>
                  </a:cubicBezTo>
                  <a:cubicBezTo>
                    <a:pt x="20883" y="47630"/>
                    <a:pt x="21156" y="47843"/>
                    <a:pt x="21400" y="48026"/>
                  </a:cubicBezTo>
                  <a:cubicBezTo>
                    <a:pt x="21612" y="48208"/>
                    <a:pt x="21886" y="48390"/>
                    <a:pt x="22099" y="48603"/>
                  </a:cubicBezTo>
                  <a:cubicBezTo>
                    <a:pt x="22342" y="48785"/>
                    <a:pt x="22615" y="48968"/>
                    <a:pt x="22828" y="49150"/>
                  </a:cubicBezTo>
                  <a:cubicBezTo>
                    <a:pt x="23071" y="49363"/>
                    <a:pt x="23314" y="49545"/>
                    <a:pt x="23558" y="49728"/>
                  </a:cubicBezTo>
                  <a:cubicBezTo>
                    <a:pt x="23770" y="49910"/>
                    <a:pt x="24044" y="50123"/>
                    <a:pt x="24287" y="50305"/>
                  </a:cubicBezTo>
                  <a:cubicBezTo>
                    <a:pt x="24500" y="50488"/>
                    <a:pt x="24773" y="50670"/>
                    <a:pt x="24986" y="50883"/>
                  </a:cubicBezTo>
                  <a:cubicBezTo>
                    <a:pt x="25229" y="51065"/>
                    <a:pt x="25503" y="51248"/>
                    <a:pt x="25716" y="51430"/>
                  </a:cubicBezTo>
                  <a:cubicBezTo>
                    <a:pt x="25959" y="51643"/>
                    <a:pt x="26202" y="51825"/>
                    <a:pt x="26445" y="52007"/>
                  </a:cubicBezTo>
                  <a:cubicBezTo>
                    <a:pt x="26658" y="52190"/>
                    <a:pt x="26932" y="52403"/>
                    <a:pt x="27175" y="52585"/>
                  </a:cubicBezTo>
                  <a:cubicBezTo>
                    <a:pt x="27387" y="52767"/>
                    <a:pt x="27661" y="52950"/>
                    <a:pt x="27874" y="53162"/>
                  </a:cubicBezTo>
                  <a:cubicBezTo>
                    <a:pt x="28117" y="53345"/>
                    <a:pt x="28391" y="53527"/>
                    <a:pt x="28603" y="53710"/>
                  </a:cubicBezTo>
                  <a:cubicBezTo>
                    <a:pt x="28846" y="53922"/>
                    <a:pt x="29090" y="54105"/>
                    <a:pt x="29333" y="54287"/>
                  </a:cubicBezTo>
                  <a:cubicBezTo>
                    <a:pt x="29546" y="54469"/>
                    <a:pt x="29819" y="54682"/>
                    <a:pt x="30062" y="54865"/>
                  </a:cubicBezTo>
                  <a:cubicBezTo>
                    <a:pt x="30275" y="55047"/>
                    <a:pt x="30549" y="55229"/>
                    <a:pt x="30761" y="55442"/>
                  </a:cubicBezTo>
                  <a:cubicBezTo>
                    <a:pt x="31005" y="55625"/>
                    <a:pt x="31278" y="55807"/>
                    <a:pt x="31491" y="55989"/>
                  </a:cubicBezTo>
                  <a:cubicBezTo>
                    <a:pt x="31734" y="56202"/>
                    <a:pt x="31977" y="56384"/>
                    <a:pt x="32220" y="56567"/>
                  </a:cubicBezTo>
                  <a:cubicBezTo>
                    <a:pt x="32433" y="56749"/>
                    <a:pt x="32707" y="56962"/>
                    <a:pt x="32950" y="57144"/>
                  </a:cubicBezTo>
                  <a:cubicBezTo>
                    <a:pt x="33163" y="57327"/>
                    <a:pt x="33436" y="57509"/>
                    <a:pt x="33649" y="57722"/>
                  </a:cubicBezTo>
                  <a:cubicBezTo>
                    <a:pt x="33892" y="57904"/>
                    <a:pt x="34166" y="58087"/>
                    <a:pt x="34378" y="58269"/>
                  </a:cubicBezTo>
                  <a:cubicBezTo>
                    <a:pt x="34622" y="58482"/>
                    <a:pt x="34865" y="58664"/>
                    <a:pt x="35108" y="58846"/>
                  </a:cubicBezTo>
                  <a:cubicBezTo>
                    <a:pt x="35321" y="59029"/>
                    <a:pt x="35594" y="59242"/>
                    <a:pt x="35837" y="59424"/>
                  </a:cubicBezTo>
                  <a:cubicBezTo>
                    <a:pt x="36050" y="59606"/>
                    <a:pt x="36324" y="59789"/>
                    <a:pt x="36537" y="60001"/>
                  </a:cubicBezTo>
                  <a:cubicBezTo>
                    <a:pt x="36780" y="60184"/>
                    <a:pt x="37053" y="60366"/>
                    <a:pt x="37266" y="60549"/>
                  </a:cubicBezTo>
                  <a:cubicBezTo>
                    <a:pt x="37509" y="60761"/>
                    <a:pt x="37752" y="60944"/>
                    <a:pt x="37996" y="61126"/>
                  </a:cubicBezTo>
                  <a:cubicBezTo>
                    <a:pt x="38208" y="61308"/>
                    <a:pt x="38482" y="61521"/>
                    <a:pt x="38725" y="61704"/>
                  </a:cubicBezTo>
                  <a:cubicBezTo>
                    <a:pt x="38938" y="61886"/>
                    <a:pt x="39211" y="62068"/>
                    <a:pt x="39424" y="62281"/>
                  </a:cubicBezTo>
                  <a:cubicBezTo>
                    <a:pt x="39667" y="62464"/>
                    <a:pt x="39941" y="62646"/>
                    <a:pt x="40154" y="62828"/>
                  </a:cubicBezTo>
                  <a:cubicBezTo>
                    <a:pt x="40397" y="63041"/>
                    <a:pt x="40640" y="63223"/>
                    <a:pt x="40883" y="63406"/>
                  </a:cubicBezTo>
                  <a:cubicBezTo>
                    <a:pt x="41096" y="63588"/>
                    <a:pt x="41369" y="63801"/>
                    <a:pt x="41613" y="63983"/>
                  </a:cubicBezTo>
                  <a:cubicBezTo>
                    <a:pt x="41825" y="64166"/>
                    <a:pt x="42099" y="64348"/>
                    <a:pt x="42312" y="64561"/>
                  </a:cubicBezTo>
                  <a:cubicBezTo>
                    <a:pt x="42555" y="64743"/>
                    <a:pt x="42828" y="64926"/>
                    <a:pt x="43041" y="65108"/>
                  </a:cubicBezTo>
                  <a:cubicBezTo>
                    <a:pt x="43284" y="65321"/>
                    <a:pt x="43528" y="65503"/>
                    <a:pt x="43771" y="65685"/>
                  </a:cubicBezTo>
                  <a:cubicBezTo>
                    <a:pt x="43984" y="65868"/>
                    <a:pt x="44257" y="66081"/>
                    <a:pt x="44500" y="66263"/>
                  </a:cubicBezTo>
                  <a:cubicBezTo>
                    <a:pt x="48318" y="69396"/>
                    <a:pt x="53162" y="71229"/>
                    <a:pt x="58360" y="71229"/>
                  </a:cubicBezTo>
                  <a:cubicBezTo>
                    <a:pt x="59163" y="71229"/>
                    <a:pt x="59975" y="71185"/>
                    <a:pt x="60792" y="71096"/>
                  </a:cubicBezTo>
                  <a:cubicBezTo>
                    <a:pt x="72647" y="69667"/>
                    <a:pt x="81157" y="58938"/>
                    <a:pt x="79759" y="47083"/>
                  </a:cubicBezTo>
                  <a:cubicBezTo>
                    <a:pt x="79546" y="41369"/>
                    <a:pt x="76355" y="36171"/>
                    <a:pt x="71856" y="32737"/>
                  </a:cubicBezTo>
                  <a:cubicBezTo>
                    <a:pt x="71613" y="32554"/>
                    <a:pt x="71340" y="32372"/>
                    <a:pt x="71127" y="32189"/>
                  </a:cubicBezTo>
                  <a:cubicBezTo>
                    <a:pt x="70884" y="31977"/>
                    <a:pt x="70610" y="31794"/>
                    <a:pt x="70397" y="31612"/>
                  </a:cubicBezTo>
                  <a:cubicBezTo>
                    <a:pt x="70185" y="31430"/>
                    <a:pt x="69911" y="31217"/>
                    <a:pt x="69668" y="31034"/>
                  </a:cubicBezTo>
                  <a:cubicBezTo>
                    <a:pt x="69455" y="30852"/>
                    <a:pt x="69182" y="30670"/>
                    <a:pt x="68938" y="30457"/>
                  </a:cubicBezTo>
                  <a:cubicBezTo>
                    <a:pt x="68726" y="30275"/>
                    <a:pt x="68452" y="30092"/>
                    <a:pt x="68239" y="29910"/>
                  </a:cubicBezTo>
                  <a:cubicBezTo>
                    <a:pt x="67996" y="29697"/>
                    <a:pt x="67723" y="29515"/>
                    <a:pt x="67510" y="29332"/>
                  </a:cubicBezTo>
                  <a:cubicBezTo>
                    <a:pt x="67267" y="29150"/>
                    <a:pt x="67023" y="28937"/>
                    <a:pt x="66780" y="28755"/>
                  </a:cubicBezTo>
                  <a:cubicBezTo>
                    <a:pt x="66568" y="28572"/>
                    <a:pt x="66294" y="28390"/>
                    <a:pt x="66051" y="28177"/>
                  </a:cubicBezTo>
                  <a:cubicBezTo>
                    <a:pt x="65838" y="27995"/>
                    <a:pt x="65564" y="27812"/>
                    <a:pt x="65352" y="27630"/>
                  </a:cubicBezTo>
                  <a:cubicBezTo>
                    <a:pt x="65109" y="27417"/>
                    <a:pt x="64835" y="27235"/>
                    <a:pt x="64622" y="27053"/>
                  </a:cubicBezTo>
                  <a:cubicBezTo>
                    <a:pt x="64379" y="26870"/>
                    <a:pt x="64136" y="26657"/>
                    <a:pt x="63893" y="26475"/>
                  </a:cubicBezTo>
                  <a:cubicBezTo>
                    <a:pt x="63680" y="26293"/>
                    <a:pt x="63406" y="26110"/>
                    <a:pt x="63163" y="25898"/>
                  </a:cubicBezTo>
                  <a:cubicBezTo>
                    <a:pt x="62950" y="25715"/>
                    <a:pt x="62677" y="25533"/>
                    <a:pt x="62464" y="25350"/>
                  </a:cubicBezTo>
                  <a:cubicBezTo>
                    <a:pt x="62221" y="25138"/>
                    <a:pt x="61947" y="24955"/>
                    <a:pt x="61735" y="24773"/>
                  </a:cubicBezTo>
                  <a:cubicBezTo>
                    <a:pt x="61491" y="24591"/>
                    <a:pt x="61248" y="24378"/>
                    <a:pt x="61005" y="24195"/>
                  </a:cubicBezTo>
                  <a:cubicBezTo>
                    <a:pt x="60792" y="24013"/>
                    <a:pt x="60519" y="23831"/>
                    <a:pt x="60276" y="23618"/>
                  </a:cubicBezTo>
                  <a:cubicBezTo>
                    <a:pt x="60063" y="23436"/>
                    <a:pt x="59789" y="23253"/>
                    <a:pt x="59577" y="23071"/>
                  </a:cubicBezTo>
                  <a:cubicBezTo>
                    <a:pt x="59333" y="22858"/>
                    <a:pt x="59060" y="22676"/>
                    <a:pt x="58847" y="22493"/>
                  </a:cubicBezTo>
                  <a:cubicBezTo>
                    <a:pt x="58604" y="22311"/>
                    <a:pt x="58361" y="22098"/>
                    <a:pt x="58118" y="21916"/>
                  </a:cubicBezTo>
                  <a:cubicBezTo>
                    <a:pt x="57905" y="21733"/>
                    <a:pt x="57631" y="21551"/>
                    <a:pt x="57388" y="21338"/>
                  </a:cubicBezTo>
                  <a:cubicBezTo>
                    <a:pt x="57175" y="21156"/>
                    <a:pt x="56902" y="20973"/>
                    <a:pt x="56689" y="20791"/>
                  </a:cubicBezTo>
                  <a:cubicBezTo>
                    <a:pt x="56446" y="20578"/>
                    <a:pt x="56172" y="20396"/>
                    <a:pt x="55959" y="20214"/>
                  </a:cubicBezTo>
                  <a:cubicBezTo>
                    <a:pt x="55716" y="20031"/>
                    <a:pt x="55473" y="19818"/>
                    <a:pt x="55230" y="19636"/>
                  </a:cubicBezTo>
                  <a:cubicBezTo>
                    <a:pt x="55017" y="19454"/>
                    <a:pt x="54744" y="19271"/>
                    <a:pt x="54500" y="19059"/>
                  </a:cubicBezTo>
                  <a:cubicBezTo>
                    <a:pt x="54288" y="18876"/>
                    <a:pt x="54014" y="18694"/>
                    <a:pt x="53801" y="18511"/>
                  </a:cubicBezTo>
                  <a:cubicBezTo>
                    <a:pt x="53558" y="18299"/>
                    <a:pt x="53285" y="18116"/>
                    <a:pt x="53072" y="17934"/>
                  </a:cubicBezTo>
                  <a:cubicBezTo>
                    <a:pt x="52829" y="17752"/>
                    <a:pt x="52585" y="17539"/>
                    <a:pt x="52342" y="17356"/>
                  </a:cubicBezTo>
                  <a:cubicBezTo>
                    <a:pt x="52130" y="17174"/>
                    <a:pt x="51856" y="16992"/>
                    <a:pt x="51613" y="16779"/>
                  </a:cubicBezTo>
                  <a:cubicBezTo>
                    <a:pt x="51400" y="16596"/>
                    <a:pt x="51127" y="16414"/>
                    <a:pt x="50914" y="16232"/>
                  </a:cubicBezTo>
                  <a:cubicBezTo>
                    <a:pt x="50671" y="16019"/>
                    <a:pt x="50397" y="15837"/>
                    <a:pt x="50184" y="15654"/>
                  </a:cubicBezTo>
                  <a:cubicBezTo>
                    <a:pt x="49941" y="15472"/>
                    <a:pt x="49698" y="15259"/>
                    <a:pt x="49455" y="15077"/>
                  </a:cubicBezTo>
                  <a:cubicBezTo>
                    <a:pt x="49242" y="14894"/>
                    <a:pt x="48968" y="14712"/>
                    <a:pt x="48725" y="14499"/>
                  </a:cubicBezTo>
                  <a:cubicBezTo>
                    <a:pt x="48512" y="14317"/>
                    <a:pt x="48239" y="14134"/>
                    <a:pt x="48026" y="13952"/>
                  </a:cubicBezTo>
                  <a:cubicBezTo>
                    <a:pt x="47783" y="13739"/>
                    <a:pt x="47509" y="13557"/>
                    <a:pt x="47297" y="13375"/>
                  </a:cubicBezTo>
                  <a:cubicBezTo>
                    <a:pt x="47053" y="13192"/>
                    <a:pt x="46810" y="12979"/>
                    <a:pt x="46567" y="12797"/>
                  </a:cubicBezTo>
                  <a:cubicBezTo>
                    <a:pt x="46354" y="12615"/>
                    <a:pt x="46081" y="12432"/>
                    <a:pt x="45838" y="12220"/>
                  </a:cubicBezTo>
                  <a:cubicBezTo>
                    <a:pt x="45625" y="12037"/>
                    <a:pt x="45351" y="11855"/>
                    <a:pt x="45139" y="11672"/>
                  </a:cubicBezTo>
                  <a:cubicBezTo>
                    <a:pt x="44895" y="11460"/>
                    <a:pt x="44622" y="11277"/>
                    <a:pt x="44409" y="11095"/>
                  </a:cubicBezTo>
                  <a:cubicBezTo>
                    <a:pt x="44166" y="10912"/>
                    <a:pt x="43923" y="10700"/>
                    <a:pt x="43680" y="10517"/>
                  </a:cubicBezTo>
                  <a:cubicBezTo>
                    <a:pt x="43467" y="10335"/>
                    <a:pt x="43193" y="10153"/>
                    <a:pt x="42950" y="9940"/>
                  </a:cubicBezTo>
                  <a:cubicBezTo>
                    <a:pt x="42737" y="9757"/>
                    <a:pt x="42464" y="9575"/>
                    <a:pt x="42251" y="9393"/>
                  </a:cubicBezTo>
                  <a:cubicBezTo>
                    <a:pt x="42008" y="9180"/>
                    <a:pt x="41734" y="8998"/>
                    <a:pt x="41521" y="8815"/>
                  </a:cubicBezTo>
                  <a:cubicBezTo>
                    <a:pt x="41278" y="8633"/>
                    <a:pt x="41035" y="8420"/>
                    <a:pt x="40792" y="8238"/>
                  </a:cubicBezTo>
                  <a:cubicBezTo>
                    <a:pt x="40579" y="8055"/>
                    <a:pt x="40306" y="7873"/>
                    <a:pt x="40062" y="7660"/>
                  </a:cubicBezTo>
                  <a:cubicBezTo>
                    <a:pt x="39850" y="7478"/>
                    <a:pt x="39576" y="7295"/>
                    <a:pt x="39363" y="7113"/>
                  </a:cubicBezTo>
                  <a:cubicBezTo>
                    <a:pt x="39120" y="6900"/>
                    <a:pt x="38847" y="6718"/>
                    <a:pt x="38634" y="6536"/>
                  </a:cubicBezTo>
                  <a:cubicBezTo>
                    <a:pt x="38391" y="6353"/>
                    <a:pt x="38148" y="6140"/>
                    <a:pt x="37904" y="5958"/>
                  </a:cubicBezTo>
                  <a:cubicBezTo>
                    <a:pt x="37692" y="5776"/>
                    <a:pt x="37418" y="5593"/>
                    <a:pt x="37175" y="5380"/>
                  </a:cubicBezTo>
                  <a:cubicBezTo>
                    <a:pt x="32939" y="1903"/>
                    <a:pt x="28074" y="0"/>
                    <a:pt x="22908" y="0"/>
                  </a:cubicBez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1363" y="3190725"/>
              <a:ext cx="1106425" cy="1080925"/>
            </a:xfrm>
            <a:custGeom>
              <a:rect b="b" l="l" r="r" t="t"/>
              <a:pathLst>
                <a:path extrusionOk="0" h="43237" w="44257">
                  <a:moveTo>
                    <a:pt x="22119" y="1"/>
                  </a:moveTo>
                  <a:cubicBezTo>
                    <a:pt x="10623" y="1"/>
                    <a:pt x="1050" y="9064"/>
                    <a:pt x="547" y="20690"/>
                  </a:cubicBezTo>
                  <a:cubicBezTo>
                    <a:pt x="0" y="32605"/>
                    <a:pt x="9240" y="42697"/>
                    <a:pt x="21186" y="43214"/>
                  </a:cubicBezTo>
                  <a:cubicBezTo>
                    <a:pt x="21522" y="43229"/>
                    <a:pt x="21857" y="43237"/>
                    <a:pt x="22191" y="43237"/>
                  </a:cubicBezTo>
                  <a:cubicBezTo>
                    <a:pt x="33663" y="43237"/>
                    <a:pt x="43208" y="34183"/>
                    <a:pt x="43740" y="22575"/>
                  </a:cubicBezTo>
                  <a:cubicBezTo>
                    <a:pt x="44256" y="10660"/>
                    <a:pt x="35016" y="568"/>
                    <a:pt x="23070" y="21"/>
                  </a:cubicBezTo>
                  <a:cubicBezTo>
                    <a:pt x="22752" y="7"/>
                    <a:pt x="22435" y="1"/>
                    <a:pt x="22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8788" y="3467850"/>
              <a:ext cx="1092750" cy="1562350"/>
            </a:xfrm>
            <a:custGeom>
              <a:rect b="b" l="l" r="r" t="t"/>
              <a:pathLst>
                <a:path extrusionOk="0" h="62494" w="43710">
                  <a:moveTo>
                    <a:pt x="12615" y="912"/>
                  </a:moveTo>
                  <a:lnTo>
                    <a:pt x="20883" y="7295"/>
                  </a:lnTo>
                  <a:lnTo>
                    <a:pt x="14500" y="15533"/>
                  </a:lnTo>
                  <a:lnTo>
                    <a:pt x="12615" y="912"/>
                  </a:lnTo>
                  <a:close/>
                  <a:moveTo>
                    <a:pt x="12068" y="1003"/>
                  </a:moveTo>
                  <a:lnTo>
                    <a:pt x="13922" y="15624"/>
                  </a:lnTo>
                  <a:lnTo>
                    <a:pt x="5685" y="9241"/>
                  </a:lnTo>
                  <a:lnTo>
                    <a:pt x="12068" y="1003"/>
                  </a:lnTo>
                  <a:close/>
                  <a:moveTo>
                    <a:pt x="21369" y="7690"/>
                  </a:moveTo>
                  <a:lnTo>
                    <a:pt x="29910" y="14317"/>
                  </a:lnTo>
                  <a:lnTo>
                    <a:pt x="23254" y="22888"/>
                  </a:lnTo>
                  <a:lnTo>
                    <a:pt x="14712" y="16232"/>
                  </a:lnTo>
                  <a:lnTo>
                    <a:pt x="21369" y="7690"/>
                  </a:lnTo>
                  <a:close/>
                  <a:moveTo>
                    <a:pt x="14652" y="16961"/>
                  </a:moveTo>
                  <a:lnTo>
                    <a:pt x="22859" y="23283"/>
                  </a:lnTo>
                  <a:lnTo>
                    <a:pt x="16506" y="31460"/>
                  </a:lnTo>
                  <a:lnTo>
                    <a:pt x="14652" y="16961"/>
                  </a:lnTo>
                  <a:close/>
                  <a:moveTo>
                    <a:pt x="14105" y="16992"/>
                  </a:moveTo>
                  <a:lnTo>
                    <a:pt x="15959" y="31612"/>
                  </a:lnTo>
                  <a:lnTo>
                    <a:pt x="7721" y="25229"/>
                  </a:lnTo>
                  <a:lnTo>
                    <a:pt x="14105" y="16992"/>
                  </a:lnTo>
                  <a:close/>
                  <a:moveTo>
                    <a:pt x="23679" y="23831"/>
                  </a:moveTo>
                  <a:lnTo>
                    <a:pt x="31916" y="30214"/>
                  </a:lnTo>
                  <a:lnTo>
                    <a:pt x="25533" y="38451"/>
                  </a:lnTo>
                  <a:lnTo>
                    <a:pt x="23679" y="23831"/>
                  </a:lnTo>
                  <a:close/>
                  <a:moveTo>
                    <a:pt x="23162" y="24013"/>
                  </a:moveTo>
                  <a:lnTo>
                    <a:pt x="24986" y="38542"/>
                  </a:lnTo>
                  <a:lnTo>
                    <a:pt x="16810" y="32189"/>
                  </a:lnTo>
                  <a:lnTo>
                    <a:pt x="23162" y="24013"/>
                  </a:lnTo>
                  <a:close/>
                  <a:moveTo>
                    <a:pt x="7357" y="25715"/>
                  </a:moveTo>
                  <a:lnTo>
                    <a:pt x="15867" y="32311"/>
                  </a:lnTo>
                  <a:lnTo>
                    <a:pt x="9211" y="40852"/>
                  </a:lnTo>
                  <a:lnTo>
                    <a:pt x="700" y="34287"/>
                  </a:lnTo>
                  <a:lnTo>
                    <a:pt x="7357" y="25715"/>
                  </a:lnTo>
                  <a:close/>
                  <a:moveTo>
                    <a:pt x="16415" y="32676"/>
                  </a:moveTo>
                  <a:lnTo>
                    <a:pt x="24925" y="39241"/>
                  </a:lnTo>
                  <a:lnTo>
                    <a:pt x="18299" y="47813"/>
                  </a:lnTo>
                  <a:lnTo>
                    <a:pt x="9788" y="41217"/>
                  </a:lnTo>
                  <a:lnTo>
                    <a:pt x="16415" y="32676"/>
                  </a:lnTo>
                  <a:close/>
                  <a:moveTo>
                    <a:pt x="25685" y="39819"/>
                  </a:moveTo>
                  <a:lnTo>
                    <a:pt x="33953" y="46202"/>
                  </a:lnTo>
                  <a:lnTo>
                    <a:pt x="27570" y="54439"/>
                  </a:lnTo>
                  <a:lnTo>
                    <a:pt x="25685" y="39819"/>
                  </a:lnTo>
                  <a:close/>
                  <a:moveTo>
                    <a:pt x="25138" y="39940"/>
                  </a:moveTo>
                  <a:lnTo>
                    <a:pt x="26992" y="54561"/>
                  </a:lnTo>
                  <a:lnTo>
                    <a:pt x="18755" y="48177"/>
                  </a:lnTo>
                  <a:lnTo>
                    <a:pt x="25138" y="39940"/>
                  </a:lnTo>
                  <a:close/>
                  <a:moveTo>
                    <a:pt x="34439" y="46597"/>
                  </a:moveTo>
                  <a:lnTo>
                    <a:pt x="42980" y="53223"/>
                  </a:lnTo>
                  <a:lnTo>
                    <a:pt x="36324" y="61825"/>
                  </a:lnTo>
                  <a:lnTo>
                    <a:pt x="27783" y="55168"/>
                  </a:lnTo>
                  <a:lnTo>
                    <a:pt x="34439" y="46597"/>
                  </a:lnTo>
                  <a:close/>
                  <a:moveTo>
                    <a:pt x="12250" y="0"/>
                  </a:moveTo>
                  <a:cubicBezTo>
                    <a:pt x="12190" y="0"/>
                    <a:pt x="12190" y="0"/>
                    <a:pt x="12159" y="31"/>
                  </a:cubicBezTo>
                  <a:lnTo>
                    <a:pt x="12129" y="31"/>
                  </a:lnTo>
                  <a:cubicBezTo>
                    <a:pt x="12098" y="31"/>
                    <a:pt x="12098" y="92"/>
                    <a:pt x="12038" y="122"/>
                  </a:cubicBezTo>
                  <a:lnTo>
                    <a:pt x="5047" y="9149"/>
                  </a:lnTo>
                  <a:cubicBezTo>
                    <a:pt x="5016" y="9210"/>
                    <a:pt x="5016" y="9241"/>
                    <a:pt x="5016" y="9271"/>
                  </a:cubicBezTo>
                  <a:lnTo>
                    <a:pt x="5016" y="9362"/>
                  </a:lnTo>
                  <a:lnTo>
                    <a:pt x="5016" y="9393"/>
                  </a:lnTo>
                  <a:lnTo>
                    <a:pt x="5016" y="9423"/>
                  </a:lnTo>
                  <a:cubicBezTo>
                    <a:pt x="5016" y="9453"/>
                    <a:pt x="5016" y="9453"/>
                    <a:pt x="5047" y="9514"/>
                  </a:cubicBezTo>
                  <a:cubicBezTo>
                    <a:pt x="5047" y="9545"/>
                    <a:pt x="5107" y="9575"/>
                    <a:pt x="5138" y="9575"/>
                  </a:cubicBezTo>
                  <a:lnTo>
                    <a:pt x="13922" y="16384"/>
                  </a:lnTo>
                  <a:lnTo>
                    <a:pt x="7114" y="25168"/>
                  </a:lnTo>
                  <a:lnTo>
                    <a:pt x="123" y="34165"/>
                  </a:lnTo>
                  <a:cubicBezTo>
                    <a:pt x="1" y="34287"/>
                    <a:pt x="31" y="34469"/>
                    <a:pt x="153" y="34591"/>
                  </a:cubicBezTo>
                  <a:lnTo>
                    <a:pt x="9180" y="41582"/>
                  </a:lnTo>
                  <a:cubicBezTo>
                    <a:pt x="9211" y="41612"/>
                    <a:pt x="9272" y="41612"/>
                    <a:pt x="9363" y="41612"/>
                  </a:cubicBezTo>
                  <a:lnTo>
                    <a:pt x="18178" y="48451"/>
                  </a:lnTo>
                  <a:lnTo>
                    <a:pt x="27175" y="55442"/>
                  </a:lnTo>
                  <a:lnTo>
                    <a:pt x="36233" y="62433"/>
                  </a:lnTo>
                  <a:cubicBezTo>
                    <a:pt x="36293" y="62463"/>
                    <a:pt x="36385" y="62494"/>
                    <a:pt x="36445" y="62494"/>
                  </a:cubicBezTo>
                  <a:cubicBezTo>
                    <a:pt x="36537" y="62494"/>
                    <a:pt x="36597" y="62463"/>
                    <a:pt x="36628" y="62372"/>
                  </a:cubicBezTo>
                  <a:lnTo>
                    <a:pt x="43619" y="53345"/>
                  </a:lnTo>
                  <a:cubicBezTo>
                    <a:pt x="43710" y="53193"/>
                    <a:pt x="43710" y="53041"/>
                    <a:pt x="43588" y="52919"/>
                  </a:cubicBezTo>
                  <a:lnTo>
                    <a:pt x="34591" y="45928"/>
                  </a:lnTo>
                  <a:lnTo>
                    <a:pt x="25807" y="39150"/>
                  </a:lnTo>
                  <a:lnTo>
                    <a:pt x="32616" y="30366"/>
                  </a:lnTo>
                  <a:cubicBezTo>
                    <a:pt x="32646" y="30274"/>
                    <a:pt x="32676" y="30214"/>
                    <a:pt x="32676" y="30122"/>
                  </a:cubicBezTo>
                  <a:cubicBezTo>
                    <a:pt x="32676" y="30062"/>
                    <a:pt x="32646" y="29970"/>
                    <a:pt x="32585" y="29940"/>
                  </a:cubicBezTo>
                  <a:lnTo>
                    <a:pt x="23831" y="23162"/>
                  </a:lnTo>
                  <a:lnTo>
                    <a:pt x="30609" y="14438"/>
                  </a:lnTo>
                  <a:cubicBezTo>
                    <a:pt x="30640" y="14347"/>
                    <a:pt x="30670" y="14286"/>
                    <a:pt x="30670" y="14195"/>
                  </a:cubicBezTo>
                  <a:cubicBezTo>
                    <a:pt x="30670" y="14134"/>
                    <a:pt x="30640" y="14043"/>
                    <a:pt x="30549" y="14013"/>
                  </a:cubicBezTo>
                  <a:lnTo>
                    <a:pt x="21521" y="7022"/>
                  </a:lnTo>
                  <a:lnTo>
                    <a:pt x="12433" y="31"/>
                  </a:lnTo>
                  <a:cubicBezTo>
                    <a:pt x="12402" y="0"/>
                    <a:pt x="12372" y="0"/>
                    <a:pt x="1237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420916" y="0"/>
              <a:ext cx="1022975" cy="1022248"/>
            </a:xfrm>
            <a:custGeom>
              <a:rect b="b" l="l" r="r" t="t"/>
              <a:pathLst>
                <a:path extrusionOk="0" h="43588" w="43619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2"/>
            <p:cNvGrpSpPr/>
            <p:nvPr/>
          </p:nvGrpSpPr>
          <p:grpSpPr>
            <a:xfrm>
              <a:off x="5631137" y="179657"/>
              <a:ext cx="1198352" cy="533943"/>
              <a:chOff x="4282600" y="755500"/>
              <a:chExt cx="1277425" cy="569175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2"/>
            <p:cNvSpPr/>
            <p:nvPr/>
          </p:nvSpPr>
          <p:spPr>
            <a:xfrm>
              <a:off x="7664600" y="170200"/>
              <a:ext cx="196850" cy="172900"/>
            </a:xfrm>
            <a:custGeom>
              <a:rect b="b" l="l" r="r" t="t"/>
              <a:pathLst>
                <a:path extrusionOk="0" h="6916" w="7874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951850" y="308652"/>
              <a:ext cx="615229" cy="912490"/>
            </a:xfrm>
            <a:custGeom>
              <a:rect b="b" l="l" r="r" t="t"/>
              <a:pathLst>
                <a:path extrusionOk="0" h="38908" w="26233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" name="Google Shape;98;p2"/>
            <p:cNvGrpSpPr/>
            <p:nvPr/>
          </p:nvGrpSpPr>
          <p:grpSpPr>
            <a:xfrm>
              <a:off x="7497364" y="3063413"/>
              <a:ext cx="997279" cy="877401"/>
              <a:chOff x="2547775" y="1026125"/>
              <a:chExt cx="1218125" cy="1071700"/>
            </a:xfrm>
          </p:grpSpPr>
          <p:sp>
            <p:nvSpPr>
              <p:cNvPr id="99" name="Google Shape;99;p2"/>
              <p:cNvSpPr/>
              <p:nvPr/>
            </p:nvSpPr>
            <p:spPr>
              <a:xfrm>
                <a:off x="2547775" y="1026125"/>
                <a:ext cx="1218125" cy="1071700"/>
              </a:xfrm>
              <a:custGeom>
                <a:rect b="b" l="l" r="r" t="t"/>
                <a:pathLst>
                  <a:path extrusionOk="0" h="42868" w="48725">
                    <a:moveTo>
                      <a:pt x="24349" y="1"/>
                    </a:moveTo>
                    <a:cubicBezTo>
                      <a:pt x="21514" y="1"/>
                      <a:pt x="18633" y="566"/>
                      <a:pt x="15867" y="1759"/>
                    </a:cubicBezTo>
                    <a:cubicBezTo>
                      <a:pt x="4985" y="6470"/>
                      <a:pt x="1" y="19084"/>
                      <a:pt x="4712" y="29966"/>
                    </a:cubicBezTo>
                    <a:cubicBezTo>
                      <a:pt x="8195" y="38041"/>
                      <a:pt x="16088" y="42867"/>
                      <a:pt x="24370" y="42867"/>
                    </a:cubicBezTo>
                    <a:cubicBezTo>
                      <a:pt x="27218" y="42867"/>
                      <a:pt x="30112" y="42296"/>
                      <a:pt x="32889" y="41091"/>
                    </a:cubicBezTo>
                    <a:cubicBezTo>
                      <a:pt x="43740" y="36410"/>
                      <a:pt x="48725" y="23796"/>
                      <a:pt x="44044" y="12914"/>
                    </a:cubicBezTo>
                    <a:cubicBezTo>
                      <a:pt x="40534" y="4829"/>
                      <a:pt x="32636" y="1"/>
                      <a:pt x="24349" y="1"/>
                    </a:cubicBezTo>
                    <a:close/>
                  </a:path>
                </a:pathLst>
              </a:custGeom>
              <a:solidFill>
                <a:srgbClr val="47EF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917075" y="1351225"/>
                <a:ext cx="479525" cy="421900"/>
              </a:xfrm>
              <a:custGeom>
                <a:rect b="b" l="l" r="r" t="t"/>
                <a:pathLst>
                  <a:path extrusionOk="0" h="16876" w="19181">
                    <a:moveTo>
                      <a:pt x="9592" y="1"/>
                    </a:moveTo>
                    <a:cubicBezTo>
                      <a:pt x="8500" y="1"/>
                      <a:pt x="7391" y="216"/>
                      <a:pt x="6323" y="670"/>
                    </a:cubicBezTo>
                    <a:cubicBezTo>
                      <a:pt x="2037" y="2463"/>
                      <a:pt x="1" y="7418"/>
                      <a:pt x="1825" y="11704"/>
                    </a:cubicBezTo>
                    <a:cubicBezTo>
                      <a:pt x="3169" y="14938"/>
                      <a:pt x="6288" y="16876"/>
                      <a:pt x="9571" y="16876"/>
                    </a:cubicBezTo>
                    <a:cubicBezTo>
                      <a:pt x="10669" y="16876"/>
                      <a:pt x="11784" y="16659"/>
                      <a:pt x="12858" y="16202"/>
                    </a:cubicBezTo>
                    <a:cubicBezTo>
                      <a:pt x="17174" y="14409"/>
                      <a:pt x="19181" y="9454"/>
                      <a:pt x="17357" y="5169"/>
                    </a:cubicBezTo>
                    <a:cubicBezTo>
                      <a:pt x="16010" y="1951"/>
                      <a:pt x="12882" y="1"/>
                      <a:pt x="9592" y="1"/>
                    </a:cubicBezTo>
                    <a:close/>
                  </a:path>
                </a:pathLst>
              </a:custGeom>
              <a:solidFill>
                <a:srgbClr val="47EF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"/>
          <p:cNvSpPr txBox="1"/>
          <p:nvPr>
            <p:ph hasCustomPrompt="1" type="title"/>
          </p:nvPr>
        </p:nvSpPr>
        <p:spPr>
          <a:xfrm rot="191">
            <a:off x="720052" y="1339482"/>
            <a:ext cx="5412300" cy="123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1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75" name="Google Shape;675;p11"/>
          <p:cNvSpPr txBox="1"/>
          <p:nvPr>
            <p:ph idx="1" type="subTitle"/>
          </p:nvPr>
        </p:nvSpPr>
        <p:spPr>
          <a:xfrm>
            <a:off x="720000" y="2632607"/>
            <a:ext cx="45012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676" name="Google Shape;676;p11"/>
          <p:cNvGrpSpPr/>
          <p:nvPr/>
        </p:nvGrpSpPr>
        <p:grpSpPr>
          <a:xfrm>
            <a:off x="-415200" y="-160975"/>
            <a:ext cx="10483739" cy="5156300"/>
            <a:chOff x="-415200" y="-160975"/>
            <a:chExt cx="10483739" cy="5156300"/>
          </a:xfrm>
        </p:grpSpPr>
        <p:sp>
          <p:nvSpPr>
            <p:cNvPr id="677" name="Google Shape;677;p11"/>
            <p:cNvSpPr/>
            <p:nvPr/>
          </p:nvSpPr>
          <p:spPr>
            <a:xfrm>
              <a:off x="6975739" y="2178400"/>
              <a:ext cx="3092800" cy="2816925"/>
            </a:xfrm>
            <a:custGeom>
              <a:rect b="b" l="l" r="r" t="t"/>
              <a:pathLst>
                <a:path extrusionOk="0" h="112677" w="123712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8" name="Google Shape;678;p11"/>
            <p:cNvGrpSpPr/>
            <p:nvPr/>
          </p:nvGrpSpPr>
          <p:grpSpPr>
            <a:xfrm>
              <a:off x="6512214" y="1711050"/>
              <a:ext cx="2247025" cy="2218925"/>
              <a:chOff x="5041750" y="1823125"/>
              <a:chExt cx="2247025" cy="2218925"/>
            </a:xfrm>
          </p:grpSpPr>
          <p:sp>
            <p:nvSpPr>
              <p:cNvPr id="679" name="Google Shape;679;p11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rect b="b" l="l" r="r" t="t"/>
                <a:pathLst>
                  <a:path extrusionOk="0" h="88757" w="88756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1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rect b="b" l="l" r="r" t="t"/>
                <a:pathLst>
                  <a:path extrusionOk="0" h="82586" w="87358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1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rect b="b" l="l" r="r" t="t"/>
                <a:pathLst>
                  <a:path extrusionOk="0" h="76567" w="76477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1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rect b="b" l="l" r="r" t="t"/>
                <a:pathLst>
                  <a:path extrusionOk="0" h="70367" w="7444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1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rect b="b" l="l" r="r" t="t"/>
                <a:pathLst>
                  <a:path extrusionOk="0" h="64288" w="67996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1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rect b="b" l="l" r="r" t="t"/>
                <a:pathLst>
                  <a:path extrusionOk="0" h="58117" w="58209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1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rect b="b" l="l" r="r" t="t"/>
                <a:pathLst>
                  <a:path extrusionOk="0" h="52099" w="55078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6" name="Google Shape;686;p11"/>
            <p:cNvSpPr/>
            <p:nvPr/>
          </p:nvSpPr>
          <p:spPr>
            <a:xfrm>
              <a:off x="5195314" y="2886275"/>
              <a:ext cx="1614025" cy="1583975"/>
            </a:xfrm>
            <a:custGeom>
              <a:rect b="b" l="l" r="r" t="t"/>
              <a:pathLst>
                <a:path extrusionOk="0" h="63359" w="64561">
                  <a:moveTo>
                    <a:pt x="40873" y="0"/>
                  </a:moveTo>
                  <a:cubicBezTo>
                    <a:pt x="30794" y="0"/>
                    <a:pt x="20752" y="4082"/>
                    <a:pt x="13435" y="12112"/>
                  </a:cubicBezTo>
                  <a:cubicBezTo>
                    <a:pt x="0" y="26823"/>
                    <a:pt x="669" y="49407"/>
                    <a:pt x="14590" y="63359"/>
                  </a:cubicBezTo>
                  <a:lnTo>
                    <a:pt x="29545" y="47036"/>
                  </a:lnTo>
                  <a:cubicBezTo>
                    <a:pt x="24560" y="41322"/>
                    <a:pt x="24560" y="32720"/>
                    <a:pt x="29758" y="27005"/>
                  </a:cubicBezTo>
                  <a:cubicBezTo>
                    <a:pt x="32731" y="23754"/>
                    <a:pt x="36819" y="22094"/>
                    <a:pt x="40917" y="22094"/>
                  </a:cubicBezTo>
                  <a:cubicBezTo>
                    <a:pt x="43982" y="22094"/>
                    <a:pt x="47053" y="23022"/>
                    <a:pt x="49667" y="24908"/>
                  </a:cubicBezTo>
                  <a:lnTo>
                    <a:pt x="64561" y="8555"/>
                  </a:lnTo>
                  <a:cubicBezTo>
                    <a:pt x="57672" y="2826"/>
                    <a:pt x="49260" y="0"/>
                    <a:pt x="40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7" name="Google Shape;687;p11"/>
            <p:cNvGrpSpPr/>
            <p:nvPr/>
          </p:nvGrpSpPr>
          <p:grpSpPr>
            <a:xfrm>
              <a:off x="6876189" y="2029450"/>
              <a:ext cx="1099600" cy="1099600"/>
              <a:chOff x="5405725" y="2141525"/>
              <a:chExt cx="1099600" cy="1099600"/>
            </a:xfrm>
          </p:grpSpPr>
          <p:sp>
            <p:nvSpPr>
              <p:cNvPr id="688" name="Google Shape;688;p11"/>
              <p:cNvSpPr/>
              <p:nvPr/>
            </p:nvSpPr>
            <p:spPr>
              <a:xfrm>
                <a:off x="5405725" y="2141525"/>
                <a:ext cx="1099600" cy="1099600"/>
              </a:xfrm>
              <a:custGeom>
                <a:rect b="b" l="l" r="r" t="t"/>
                <a:pathLst>
                  <a:path extrusionOk="0" h="43984" w="43984">
                    <a:moveTo>
                      <a:pt x="22003" y="457"/>
                    </a:moveTo>
                    <a:cubicBezTo>
                      <a:pt x="33922" y="457"/>
                      <a:pt x="43527" y="10111"/>
                      <a:pt x="43527" y="22038"/>
                    </a:cubicBezTo>
                    <a:cubicBezTo>
                      <a:pt x="43527" y="33922"/>
                      <a:pt x="33831" y="43619"/>
                      <a:pt x="21946" y="43619"/>
                    </a:cubicBezTo>
                    <a:cubicBezTo>
                      <a:pt x="10062" y="43619"/>
                      <a:pt x="365" y="33922"/>
                      <a:pt x="365" y="22038"/>
                    </a:cubicBezTo>
                    <a:cubicBezTo>
                      <a:pt x="365" y="10153"/>
                      <a:pt x="10062" y="457"/>
                      <a:pt x="21946" y="457"/>
                    </a:cubicBezTo>
                    <a:cubicBezTo>
                      <a:pt x="21965" y="457"/>
                      <a:pt x="21984" y="457"/>
                      <a:pt x="22003" y="457"/>
                    </a:cubicBezTo>
                    <a:close/>
                    <a:moveTo>
                      <a:pt x="21977" y="1"/>
                    </a:moveTo>
                    <a:cubicBezTo>
                      <a:pt x="9879" y="1"/>
                      <a:pt x="1" y="9879"/>
                      <a:pt x="1" y="22007"/>
                    </a:cubicBezTo>
                    <a:cubicBezTo>
                      <a:pt x="1" y="34105"/>
                      <a:pt x="9879" y="43983"/>
                      <a:pt x="21977" y="43983"/>
                    </a:cubicBezTo>
                    <a:cubicBezTo>
                      <a:pt x="34105" y="43983"/>
                      <a:pt x="43983" y="34105"/>
                      <a:pt x="43983" y="22007"/>
                    </a:cubicBezTo>
                    <a:cubicBezTo>
                      <a:pt x="43983" y="9879"/>
                      <a:pt x="34105" y="1"/>
                      <a:pt x="219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1"/>
              <p:cNvSpPr/>
              <p:nvPr/>
            </p:nvSpPr>
            <p:spPr>
              <a:xfrm>
                <a:off x="5495400" y="2232725"/>
                <a:ext cx="919500" cy="919475"/>
              </a:xfrm>
              <a:custGeom>
                <a:rect b="b" l="l" r="r" t="t"/>
                <a:pathLst>
                  <a:path extrusionOk="0" h="36779" w="36780">
                    <a:moveTo>
                      <a:pt x="18359" y="1398"/>
                    </a:moveTo>
                    <a:cubicBezTo>
                      <a:pt x="27721" y="1398"/>
                      <a:pt x="35351" y="8997"/>
                      <a:pt x="35320" y="18359"/>
                    </a:cubicBezTo>
                    <a:cubicBezTo>
                      <a:pt x="35320" y="27691"/>
                      <a:pt x="27721" y="35290"/>
                      <a:pt x="18359" y="35290"/>
                    </a:cubicBezTo>
                    <a:cubicBezTo>
                      <a:pt x="9028" y="35290"/>
                      <a:pt x="1429" y="27691"/>
                      <a:pt x="1429" y="18359"/>
                    </a:cubicBezTo>
                    <a:cubicBezTo>
                      <a:pt x="1429" y="8997"/>
                      <a:pt x="9028" y="1398"/>
                      <a:pt x="18359" y="1398"/>
                    </a:cubicBezTo>
                    <a:close/>
                    <a:moveTo>
                      <a:pt x="18390" y="0"/>
                    </a:moveTo>
                    <a:cubicBezTo>
                      <a:pt x="8268" y="0"/>
                      <a:pt x="0" y="8237"/>
                      <a:pt x="0" y="18390"/>
                    </a:cubicBezTo>
                    <a:cubicBezTo>
                      <a:pt x="0" y="28542"/>
                      <a:pt x="8268" y="36779"/>
                      <a:pt x="18390" y="36779"/>
                    </a:cubicBezTo>
                    <a:cubicBezTo>
                      <a:pt x="28542" y="36779"/>
                      <a:pt x="36779" y="28481"/>
                      <a:pt x="36779" y="18390"/>
                    </a:cubicBezTo>
                    <a:cubicBezTo>
                      <a:pt x="36779" y="8237"/>
                      <a:pt x="28542" y="0"/>
                      <a:pt x="183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1"/>
              <p:cNvSpPr/>
              <p:nvPr/>
            </p:nvSpPr>
            <p:spPr>
              <a:xfrm>
                <a:off x="5585075" y="2321625"/>
                <a:ext cx="740150" cy="740150"/>
              </a:xfrm>
              <a:custGeom>
                <a:rect b="b" l="l" r="r" t="t"/>
                <a:pathLst>
                  <a:path extrusionOk="0" h="29606" w="29606">
                    <a:moveTo>
                      <a:pt x="14803" y="426"/>
                    </a:moveTo>
                    <a:cubicBezTo>
                      <a:pt x="22706" y="426"/>
                      <a:pt x="29180" y="6900"/>
                      <a:pt x="29180" y="14773"/>
                    </a:cubicBezTo>
                    <a:cubicBezTo>
                      <a:pt x="29180" y="22706"/>
                      <a:pt x="22767" y="29150"/>
                      <a:pt x="14803" y="29150"/>
                    </a:cubicBezTo>
                    <a:cubicBezTo>
                      <a:pt x="6900" y="29150"/>
                      <a:pt x="456" y="22736"/>
                      <a:pt x="456" y="14773"/>
                    </a:cubicBezTo>
                    <a:cubicBezTo>
                      <a:pt x="456" y="6900"/>
                      <a:pt x="6870" y="426"/>
                      <a:pt x="14803" y="426"/>
                    </a:cubicBezTo>
                    <a:close/>
                    <a:moveTo>
                      <a:pt x="14772" y="1"/>
                    </a:moveTo>
                    <a:cubicBezTo>
                      <a:pt x="6657" y="1"/>
                      <a:pt x="0" y="6688"/>
                      <a:pt x="0" y="14834"/>
                    </a:cubicBezTo>
                    <a:cubicBezTo>
                      <a:pt x="0" y="22949"/>
                      <a:pt x="6657" y="29606"/>
                      <a:pt x="14803" y="29606"/>
                    </a:cubicBezTo>
                    <a:cubicBezTo>
                      <a:pt x="22979" y="29606"/>
                      <a:pt x="29606" y="22919"/>
                      <a:pt x="29606" y="14773"/>
                    </a:cubicBezTo>
                    <a:cubicBezTo>
                      <a:pt x="29606" y="6657"/>
                      <a:pt x="22949" y="1"/>
                      <a:pt x="147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5675500" y="2411300"/>
                <a:ext cx="560050" cy="560050"/>
              </a:xfrm>
              <a:custGeom>
                <a:rect b="b" l="l" r="r" t="t"/>
                <a:pathLst>
                  <a:path extrusionOk="0" h="22402" w="22402">
                    <a:moveTo>
                      <a:pt x="11186" y="456"/>
                    </a:moveTo>
                    <a:cubicBezTo>
                      <a:pt x="17113" y="456"/>
                      <a:pt x="21976" y="5259"/>
                      <a:pt x="21976" y="11247"/>
                    </a:cubicBezTo>
                    <a:cubicBezTo>
                      <a:pt x="21976" y="17204"/>
                      <a:pt x="17113" y="22037"/>
                      <a:pt x="11186" y="22037"/>
                    </a:cubicBezTo>
                    <a:cubicBezTo>
                      <a:pt x="5228" y="22037"/>
                      <a:pt x="395" y="17204"/>
                      <a:pt x="395" y="11247"/>
                    </a:cubicBezTo>
                    <a:cubicBezTo>
                      <a:pt x="395" y="5289"/>
                      <a:pt x="5259" y="456"/>
                      <a:pt x="11186" y="456"/>
                    </a:cubicBezTo>
                    <a:close/>
                    <a:moveTo>
                      <a:pt x="11186" y="0"/>
                    </a:moveTo>
                    <a:cubicBezTo>
                      <a:pt x="5016" y="0"/>
                      <a:pt x="0" y="5015"/>
                      <a:pt x="0" y="11186"/>
                    </a:cubicBezTo>
                    <a:cubicBezTo>
                      <a:pt x="0" y="17387"/>
                      <a:pt x="5016" y="22402"/>
                      <a:pt x="11186" y="22402"/>
                    </a:cubicBezTo>
                    <a:cubicBezTo>
                      <a:pt x="17356" y="22402"/>
                      <a:pt x="22402" y="17387"/>
                      <a:pt x="22402" y="11186"/>
                    </a:cubicBezTo>
                    <a:cubicBezTo>
                      <a:pt x="22402" y="5015"/>
                      <a:pt x="17387" y="0"/>
                      <a:pt x="111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5765150" y="2502475"/>
                <a:ext cx="379975" cy="379975"/>
              </a:xfrm>
              <a:custGeom>
                <a:rect b="b" l="l" r="r" t="t"/>
                <a:pathLst>
                  <a:path extrusionOk="0" h="15199" w="15199">
                    <a:moveTo>
                      <a:pt x="7600" y="365"/>
                    </a:moveTo>
                    <a:cubicBezTo>
                      <a:pt x="11551" y="365"/>
                      <a:pt x="14804" y="3618"/>
                      <a:pt x="14804" y="7569"/>
                    </a:cubicBezTo>
                    <a:cubicBezTo>
                      <a:pt x="14804" y="11521"/>
                      <a:pt x="11551" y="14743"/>
                      <a:pt x="7600" y="14743"/>
                    </a:cubicBezTo>
                    <a:cubicBezTo>
                      <a:pt x="3648" y="14743"/>
                      <a:pt x="426" y="11521"/>
                      <a:pt x="426" y="7569"/>
                    </a:cubicBezTo>
                    <a:cubicBezTo>
                      <a:pt x="426" y="3618"/>
                      <a:pt x="3648" y="365"/>
                      <a:pt x="7600" y="365"/>
                    </a:cubicBezTo>
                    <a:close/>
                    <a:moveTo>
                      <a:pt x="7600" y="1"/>
                    </a:moveTo>
                    <a:cubicBezTo>
                      <a:pt x="3436" y="1"/>
                      <a:pt x="1" y="3405"/>
                      <a:pt x="1" y="7600"/>
                    </a:cubicBezTo>
                    <a:cubicBezTo>
                      <a:pt x="1" y="11764"/>
                      <a:pt x="3436" y="15199"/>
                      <a:pt x="7600" y="15199"/>
                    </a:cubicBezTo>
                    <a:cubicBezTo>
                      <a:pt x="11794" y="15138"/>
                      <a:pt x="15199" y="11764"/>
                      <a:pt x="15199" y="7600"/>
                    </a:cubicBezTo>
                    <a:cubicBezTo>
                      <a:pt x="15199" y="3405"/>
                      <a:pt x="11794" y="1"/>
                      <a:pt x="7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5854825" y="2591375"/>
                <a:ext cx="200650" cy="200650"/>
              </a:xfrm>
              <a:custGeom>
                <a:rect b="b" l="l" r="r" t="t"/>
                <a:pathLst>
                  <a:path extrusionOk="0" h="8026" w="8026">
                    <a:moveTo>
                      <a:pt x="4013" y="427"/>
                    </a:moveTo>
                    <a:cubicBezTo>
                      <a:pt x="5989" y="427"/>
                      <a:pt x="7600" y="2037"/>
                      <a:pt x="7600" y="4013"/>
                    </a:cubicBezTo>
                    <a:cubicBezTo>
                      <a:pt x="7600" y="5989"/>
                      <a:pt x="5989" y="7569"/>
                      <a:pt x="4013" y="7569"/>
                    </a:cubicBezTo>
                    <a:cubicBezTo>
                      <a:pt x="2037" y="7569"/>
                      <a:pt x="457" y="5989"/>
                      <a:pt x="457" y="4013"/>
                    </a:cubicBezTo>
                    <a:cubicBezTo>
                      <a:pt x="457" y="2037"/>
                      <a:pt x="2037" y="427"/>
                      <a:pt x="4013" y="427"/>
                    </a:cubicBezTo>
                    <a:close/>
                    <a:moveTo>
                      <a:pt x="3982" y="1"/>
                    </a:moveTo>
                    <a:cubicBezTo>
                      <a:pt x="1794" y="1"/>
                      <a:pt x="1" y="1825"/>
                      <a:pt x="1" y="4044"/>
                    </a:cubicBezTo>
                    <a:cubicBezTo>
                      <a:pt x="1" y="6232"/>
                      <a:pt x="1824" y="8025"/>
                      <a:pt x="4013" y="8025"/>
                    </a:cubicBezTo>
                    <a:cubicBezTo>
                      <a:pt x="6232" y="8025"/>
                      <a:pt x="8025" y="6202"/>
                      <a:pt x="8025" y="4013"/>
                    </a:cubicBezTo>
                    <a:cubicBezTo>
                      <a:pt x="8025" y="1794"/>
                      <a:pt x="6201" y="1"/>
                      <a:pt x="3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4" name="Google Shape;694;p11"/>
            <p:cNvGrpSpPr/>
            <p:nvPr/>
          </p:nvGrpSpPr>
          <p:grpSpPr>
            <a:xfrm>
              <a:off x="8776689" y="261025"/>
              <a:ext cx="34225" cy="1129225"/>
              <a:chOff x="7306225" y="982700"/>
              <a:chExt cx="34225" cy="1129225"/>
            </a:xfrm>
          </p:grpSpPr>
          <p:sp>
            <p:nvSpPr>
              <p:cNvPr id="695" name="Google Shape;695;p11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1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1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rect b="b" l="l" r="r" t="t"/>
                <a:pathLst>
                  <a:path extrusionOk="0" h="1399" w="1369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3" name="Google Shape;703;p11"/>
            <p:cNvSpPr/>
            <p:nvPr/>
          </p:nvSpPr>
          <p:spPr>
            <a:xfrm>
              <a:off x="-415200" y="-160975"/>
              <a:ext cx="1090475" cy="1089700"/>
            </a:xfrm>
            <a:custGeom>
              <a:rect b="b" l="l" r="r" t="t"/>
              <a:pathLst>
                <a:path extrusionOk="0" h="43588" w="43619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4" name="Google Shape;704;p11"/>
            <p:cNvGrpSpPr/>
            <p:nvPr/>
          </p:nvGrpSpPr>
          <p:grpSpPr>
            <a:xfrm>
              <a:off x="0" y="4010100"/>
              <a:ext cx="1277425" cy="569175"/>
              <a:chOff x="4282600" y="755500"/>
              <a:chExt cx="1277425" cy="569175"/>
            </a:xfrm>
          </p:grpSpPr>
          <p:sp>
            <p:nvSpPr>
              <p:cNvPr id="705" name="Google Shape;705;p11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1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1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1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1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1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1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1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1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1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1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1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1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11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1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1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1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1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0" name="Google Shape;750;p11"/>
            <p:cNvSpPr/>
            <p:nvPr/>
          </p:nvSpPr>
          <p:spPr>
            <a:xfrm>
              <a:off x="1210500" y="4321927"/>
              <a:ext cx="459428" cy="403531"/>
            </a:xfrm>
            <a:custGeom>
              <a:rect b="b" l="l" r="r" t="t"/>
              <a:pathLst>
                <a:path extrusionOk="0" h="6916" w="7874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1"/>
            <p:cNvSpPr/>
            <p:nvPr/>
          </p:nvSpPr>
          <p:spPr>
            <a:xfrm>
              <a:off x="118325" y="3416275"/>
              <a:ext cx="655825" cy="972700"/>
            </a:xfrm>
            <a:custGeom>
              <a:rect b="b" l="l" r="r" t="t"/>
              <a:pathLst>
                <a:path extrusionOk="0" h="38908" w="26233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2" name="Google Shape;752;p11"/>
            <p:cNvGrpSpPr/>
            <p:nvPr/>
          </p:nvGrpSpPr>
          <p:grpSpPr>
            <a:xfrm>
              <a:off x="7901289" y="1650275"/>
              <a:ext cx="404300" cy="403525"/>
              <a:chOff x="6430825" y="1762350"/>
              <a:chExt cx="404300" cy="403525"/>
            </a:xfrm>
          </p:grpSpPr>
          <p:sp>
            <p:nvSpPr>
              <p:cNvPr id="753" name="Google Shape;753;p11"/>
              <p:cNvSpPr/>
              <p:nvPr/>
            </p:nvSpPr>
            <p:spPr>
              <a:xfrm>
                <a:off x="6430825" y="1762350"/>
                <a:ext cx="48650" cy="48650"/>
              </a:xfrm>
              <a:custGeom>
                <a:rect b="b" l="l" r="r" t="t"/>
                <a:pathLst>
                  <a:path extrusionOk="0" h="1946" w="1946">
                    <a:moveTo>
                      <a:pt x="1" y="0"/>
                    </a:moveTo>
                    <a:lnTo>
                      <a:pt x="1" y="1946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11"/>
              <p:cNvSpPr/>
              <p:nvPr/>
            </p:nvSpPr>
            <p:spPr>
              <a:xfrm>
                <a:off x="6430825" y="1762350"/>
                <a:ext cx="138325" cy="137550"/>
              </a:xfrm>
              <a:custGeom>
                <a:rect b="b" l="l" r="r" t="t"/>
                <a:pathLst>
                  <a:path extrusionOk="0" h="5502" w="5533">
                    <a:moveTo>
                      <a:pt x="3587" y="0"/>
                    </a:moveTo>
                    <a:lnTo>
                      <a:pt x="1" y="3587"/>
                    </a:lnTo>
                    <a:lnTo>
                      <a:pt x="1" y="5502"/>
                    </a:lnTo>
                    <a:lnTo>
                      <a:pt x="5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11"/>
              <p:cNvSpPr/>
              <p:nvPr/>
            </p:nvSpPr>
            <p:spPr>
              <a:xfrm>
                <a:off x="6430825" y="1762350"/>
                <a:ext cx="404300" cy="403525"/>
              </a:xfrm>
              <a:custGeom>
                <a:rect b="b" l="l" r="r" t="t"/>
                <a:pathLst>
                  <a:path extrusionOk="0" h="16141" w="16172">
                    <a:moveTo>
                      <a:pt x="14317" y="0"/>
                    </a:moveTo>
                    <a:lnTo>
                      <a:pt x="1" y="14286"/>
                    </a:lnTo>
                    <a:lnTo>
                      <a:pt x="1" y="16140"/>
                    </a:lnTo>
                    <a:lnTo>
                      <a:pt x="16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11"/>
              <p:cNvSpPr/>
              <p:nvPr/>
            </p:nvSpPr>
            <p:spPr>
              <a:xfrm>
                <a:off x="6430825" y="1762350"/>
                <a:ext cx="316150" cy="315375"/>
              </a:xfrm>
              <a:custGeom>
                <a:rect b="b" l="l" r="r" t="t"/>
                <a:pathLst>
                  <a:path extrusionOk="0" h="12615" w="12646">
                    <a:moveTo>
                      <a:pt x="10730" y="0"/>
                    </a:moveTo>
                    <a:lnTo>
                      <a:pt x="1" y="10730"/>
                    </a:lnTo>
                    <a:lnTo>
                      <a:pt x="1" y="12615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1"/>
              <p:cNvSpPr/>
              <p:nvPr/>
            </p:nvSpPr>
            <p:spPr>
              <a:xfrm>
                <a:off x="6430825" y="1762350"/>
                <a:ext cx="226475" cy="226475"/>
              </a:xfrm>
              <a:custGeom>
                <a:rect b="b" l="l" r="r" t="t"/>
                <a:pathLst>
                  <a:path extrusionOk="0" h="9059" w="9059">
                    <a:moveTo>
                      <a:pt x="7174" y="0"/>
                    </a:moveTo>
                    <a:lnTo>
                      <a:pt x="1" y="7143"/>
                    </a:lnTo>
                    <a:lnTo>
                      <a:pt x="1" y="9058"/>
                    </a:lnTo>
                    <a:lnTo>
                      <a:pt x="90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8" name="Google Shape;758;p11"/>
            <p:cNvGrpSpPr/>
            <p:nvPr/>
          </p:nvGrpSpPr>
          <p:grpSpPr>
            <a:xfrm rot="5400000">
              <a:off x="7184575" y="-703175"/>
              <a:ext cx="304750" cy="2174075"/>
              <a:chOff x="6321425" y="110475"/>
              <a:chExt cx="304750" cy="2174075"/>
            </a:xfrm>
          </p:grpSpPr>
          <p:sp>
            <p:nvSpPr>
              <p:cNvPr id="759" name="Google Shape;759;p11"/>
              <p:cNvSpPr/>
              <p:nvPr/>
            </p:nvSpPr>
            <p:spPr>
              <a:xfrm>
                <a:off x="6321425" y="1104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1"/>
              <p:cNvSpPr/>
              <p:nvPr/>
            </p:nvSpPr>
            <p:spPr>
              <a:xfrm>
                <a:off x="6321425" y="305000"/>
                <a:ext cx="304750" cy="232575"/>
              </a:xfrm>
              <a:custGeom>
                <a:rect b="b" l="l" r="r" t="t"/>
                <a:pathLst>
                  <a:path extrusionOk="0" h="9303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11"/>
              <p:cNvSpPr/>
              <p:nvPr/>
            </p:nvSpPr>
            <p:spPr>
              <a:xfrm>
                <a:off x="6321425" y="4987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1"/>
              <p:cNvSpPr/>
              <p:nvPr/>
            </p:nvSpPr>
            <p:spPr>
              <a:xfrm>
                <a:off x="6321425" y="693325"/>
                <a:ext cx="304750" cy="231775"/>
              </a:xfrm>
              <a:custGeom>
                <a:rect b="b" l="l" r="r" t="t"/>
                <a:pathLst>
                  <a:path extrusionOk="0" h="9271" w="1219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1"/>
              <p:cNvSpPr/>
              <p:nvPr/>
            </p:nvSpPr>
            <p:spPr>
              <a:xfrm>
                <a:off x="6321425" y="8871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11"/>
              <p:cNvSpPr/>
              <p:nvPr/>
            </p:nvSpPr>
            <p:spPr>
              <a:xfrm>
                <a:off x="6321425" y="1080850"/>
                <a:ext cx="304750" cy="233325"/>
              </a:xfrm>
              <a:custGeom>
                <a:rect b="b" l="l" r="r" t="t"/>
                <a:pathLst>
                  <a:path extrusionOk="0" h="9333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1"/>
              <p:cNvSpPr/>
              <p:nvPr/>
            </p:nvSpPr>
            <p:spPr>
              <a:xfrm>
                <a:off x="6321425" y="12761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1"/>
              <p:cNvSpPr/>
              <p:nvPr/>
            </p:nvSpPr>
            <p:spPr>
              <a:xfrm>
                <a:off x="6321425" y="14699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1"/>
              <p:cNvSpPr/>
              <p:nvPr/>
            </p:nvSpPr>
            <p:spPr>
              <a:xfrm>
                <a:off x="6321425" y="1664450"/>
                <a:ext cx="304750" cy="231800"/>
              </a:xfrm>
              <a:custGeom>
                <a:rect b="b" l="l" r="r" t="t"/>
                <a:pathLst>
                  <a:path extrusionOk="0" h="9272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1"/>
              <p:cNvSpPr/>
              <p:nvPr/>
            </p:nvSpPr>
            <p:spPr>
              <a:xfrm>
                <a:off x="6321425" y="18582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1"/>
              <p:cNvSpPr/>
              <p:nvPr/>
            </p:nvSpPr>
            <p:spPr>
              <a:xfrm>
                <a:off x="6321425" y="20520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"/>
          <p:cNvSpPr/>
          <p:nvPr/>
        </p:nvSpPr>
        <p:spPr>
          <a:xfrm>
            <a:off x="8325475" y="4184325"/>
            <a:ext cx="967350" cy="1707650"/>
          </a:xfrm>
          <a:custGeom>
            <a:rect b="b" l="l" r="r" t="t"/>
            <a:pathLst>
              <a:path extrusionOk="0" h="68306" w="38694">
                <a:moveTo>
                  <a:pt x="34744" y="1"/>
                </a:moveTo>
                <a:cubicBezTo>
                  <a:pt x="34551" y="1"/>
                  <a:pt x="34358" y="2"/>
                  <a:pt x="34165" y="6"/>
                </a:cubicBezTo>
                <a:cubicBezTo>
                  <a:pt x="15320" y="6"/>
                  <a:pt x="0" y="15265"/>
                  <a:pt x="0" y="34171"/>
                </a:cubicBezTo>
                <a:cubicBezTo>
                  <a:pt x="0" y="53016"/>
                  <a:pt x="15289" y="68305"/>
                  <a:pt x="34165" y="68305"/>
                </a:cubicBezTo>
                <a:cubicBezTo>
                  <a:pt x="35685" y="68305"/>
                  <a:pt x="37205" y="68214"/>
                  <a:pt x="38694" y="68001"/>
                </a:cubicBezTo>
                <a:lnTo>
                  <a:pt x="38694" y="250"/>
                </a:lnTo>
                <a:cubicBezTo>
                  <a:pt x="37394" y="90"/>
                  <a:pt x="36070" y="1"/>
                  <a:pt x="347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3"/>
          <p:cNvSpPr/>
          <p:nvPr/>
        </p:nvSpPr>
        <p:spPr>
          <a:xfrm>
            <a:off x="8035200" y="4478550"/>
            <a:ext cx="693025" cy="193800"/>
          </a:xfrm>
          <a:custGeom>
            <a:rect b="b" l="l" r="r" t="t"/>
            <a:pathLst>
              <a:path extrusionOk="0" h="7752" w="27721">
                <a:moveTo>
                  <a:pt x="0" y="0"/>
                </a:moveTo>
                <a:lnTo>
                  <a:pt x="0" y="7751"/>
                </a:lnTo>
                <a:lnTo>
                  <a:pt x="27721" y="7751"/>
                </a:lnTo>
                <a:lnTo>
                  <a:pt x="2772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4" name="Google Shape;774;p13"/>
          <p:cNvGrpSpPr/>
          <p:nvPr/>
        </p:nvGrpSpPr>
        <p:grpSpPr>
          <a:xfrm>
            <a:off x="-73200" y="4478550"/>
            <a:ext cx="1966625" cy="347300"/>
            <a:chOff x="1697875" y="314875"/>
            <a:chExt cx="1966625" cy="347300"/>
          </a:xfrm>
        </p:grpSpPr>
        <p:sp>
          <p:nvSpPr>
            <p:cNvPr id="775" name="Google Shape;775;p13"/>
            <p:cNvSpPr/>
            <p:nvPr/>
          </p:nvSpPr>
          <p:spPr>
            <a:xfrm>
              <a:off x="1697875" y="627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1697875" y="3148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1697875" y="4714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1846050" y="627950"/>
              <a:ext cx="35725" cy="34225"/>
            </a:xfrm>
            <a:custGeom>
              <a:rect b="b" l="l" r="r" t="t"/>
              <a:pathLst>
                <a:path extrusionOk="0" h="1369" w="1429">
                  <a:moveTo>
                    <a:pt x="730" y="1"/>
                  </a:moveTo>
                  <a:cubicBezTo>
                    <a:pt x="365" y="1"/>
                    <a:pt x="0" y="305"/>
                    <a:pt x="31" y="700"/>
                  </a:cubicBezTo>
                  <a:cubicBezTo>
                    <a:pt x="31" y="1065"/>
                    <a:pt x="365" y="1368"/>
                    <a:pt x="730" y="1368"/>
                  </a:cubicBezTo>
                  <a:cubicBezTo>
                    <a:pt x="1125" y="1368"/>
                    <a:pt x="1429" y="1065"/>
                    <a:pt x="1429" y="700"/>
                  </a:cubicBezTo>
                  <a:cubicBezTo>
                    <a:pt x="1429" y="30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1846050" y="314875"/>
              <a:ext cx="35725" cy="34225"/>
            </a:xfrm>
            <a:custGeom>
              <a:rect b="b" l="l" r="r" t="t"/>
              <a:pathLst>
                <a:path extrusionOk="0" h="1369" w="1429">
                  <a:moveTo>
                    <a:pt x="730" y="1"/>
                  </a:moveTo>
                  <a:cubicBezTo>
                    <a:pt x="365" y="1"/>
                    <a:pt x="0" y="305"/>
                    <a:pt x="31" y="669"/>
                  </a:cubicBezTo>
                  <a:cubicBezTo>
                    <a:pt x="31" y="1064"/>
                    <a:pt x="365" y="1368"/>
                    <a:pt x="730" y="1368"/>
                  </a:cubicBezTo>
                  <a:cubicBezTo>
                    <a:pt x="1125" y="1368"/>
                    <a:pt x="1429" y="1064"/>
                    <a:pt x="1429" y="669"/>
                  </a:cubicBezTo>
                  <a:cubicBezTo>
                    <a:pt x="1429" y="30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1846050" y="471425"/>
              <a:ext cx="35725" cy="34200"/>
            </a:xfrm>
            <a:custGeom>
              <a:rect b="b" l="l" r="r" t="t"/>
              <a:pathLst>
                <a:path extrusionOk="0" h="1368" w="1429">
                  <a:moveTo>
                    <a:pt x="730" y="0"/>
                  </a:moveTo>
                  <a:cubicBezTo>
                    <a:pt x="365" y="0"/>
                    <a:pt x="0" y="304"/>
                    <a:pt x="31" y="669"/>
                  </a:cubicBezTo>
                  <a:cubicBezTo>
                    <a:pt x="31" y="1064"/>
                    <a:pt x="365" y="1368"/>
                    <a:pt x="730" y="1368"/>
                  </a:cubicBezTo>
                  <a:cubicBezTo>
                    <a:pt x="1125" y="1368"/>
                    <a:pt x="1429" y="1064"/>
                    <a:pt x="1429" y="669"/>
                  </a:cubicBezTo>
                  <a:cubicBezTo>
                    <a:pt x="1429" y="304"/>
                    <a:pt x="112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199575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1994225" y="315825"/>
              <a:ext cx="37250" cy="33850"/>
            </a:xfrm>
            <a:custGeom>
              <a:rect b="b" l="l" r="r" t="t"/>
              <a:pathLst>
                <a:path extrusionOk="0" h="1354" w="1490">
                  <a:moveTo>
                    <a:pt x="745" y="1"/>
                  </a:moveTo>
                  <a:cubicBezTo>
                    <a:pt x="570" y="1"/>
                    <a:pt x="396" y="69"/>
                    <a:pt x="274" y="206"/>
                  </a:cubicBezTo>
                  <a:cubicBezTo>
                    <a:pt x="0" y="449"/>
                    <a:pt x="0" y="905"/>
                    <a:pt x="274" y="1148"/>
                  </a:cubicBezTo>
                  <a:cubicBezTo>
                    <a:pt x="396" y="1285"/>
                    <a:pt x="570" y="1353"/>
                    <a:pt x="745" y="1353"/>
                  </a:cubicBezTo>
                  <a:cubicBezTo>
                    <a:pt x="920" y="1353"/>
                    <a:pt x="1095" y="1285"/>
                    <a:pt x="1216" y="1148"/>
                  </a:cubicBezTo>
                  <a:cubicBezTo>
                    <a:pt x="1490" y="905"/>
                    <a:pt x="1490" y="449"/>
                    <a:pt x="1216" y="206"/>
                  </a:cubicBezTo>
                  <a:cubicBezTo>
                    <a:pt x="1095" y="69"/>
                    <a:pt x="920" y="1"/>
                    <a:pt x="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199575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2143925" y="6279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4" y="1"/>
                    <a:pt x="0" y="305"/>
                    <a:pt x="31" y="700"/>
                  </a:cubicBezTo>
                  <a:cubicBezTo>
                    <a:pt x="3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2143925" y="314875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4" y="1"/>
                    <a:pt x="0" y="305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2143925" y="471425"/>
              <a:ext cx="34975" cy="34200"/>
            </a:xfrm>
            <a:custGeom>
              <a:rect b="b" l="l" r="r" t="t"/>
              <a:pathLst>
                <a:path extrusionOk="0" h="1368" w="1399">
                  <a:moveTo>
                    <a:pt x="700" y="0"/>
                  </a:moveTo>
                  <a:cubicBezTo>
                    <a:pt x="304" y="0"/>
                    <a:pt x="0" y="304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229285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7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70" y="1368"/>
                  </a:cubicBezTo>
                  <a:cubicBezTo>
                    <a:pt x="1065" y="1368"/>
                    <a:pt x="1369" y="1065"/>
                    <a:pt x="1369" y="700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2291350" y="315825"/>
              <a:ext cx="37250" cy="33850"/>
            </a:xfrm>
            <a:custGeom>
              <a:rect b="b" l="l" r="r" t="t"/>
              <a:pathLst>
                <a:path extrusionOk="0" h="1354" w="1490">
                  <a:moveTo>
                    <a:pt x="760" y="1"/>
                  </a:moveTo>
                  <a:cubicBezTo>
                    <a:pt x="585" y="1"/>
                    <a:pt x="411" y="69"/>
                    <a:pt x="274" y="206"/>
                  </a:cubicBezTo>
                  <a:cubicBezTo>
                    <a:pt x="0" y="449"/>
                    <a:pt x="0" y="905"/>
                    <a:pt x="274" y="1148"/>
                  </a:cubicBezTo>
                  <a:cubicBezTo>
                    <a:pt x="411" y="1285"/>
                    <a:pt x="585" y="1353"/>
                    <a:pt x="760" y="1353"/>
                  </a:cubicBezTo>
                  <a:cubicBezTo>
                    <a:pt x="935" y="1353"/>
                    <a:pt x="1110" y="1285"/>
                    <a:pt x="1246" y="1148"/>
                  </a:cubicBezTo>
                  <a:cubicBezTo>
                    <a:pt x="1490" y="905"/>
                    <a:pt x="1490" y="449"/>
                    <a:pt x="1246" y="206"/>
                  </a:cubicBezTo>
                  <a:cubicBezTo>
                    <a:pt x="1110" y="69"/>
                    <a:pt x="935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229285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4"/>
                    <a:pt x="106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2441050" y="6279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30" y="1"/>
                  </a:moveTo>
                  <a:cubicBezTo>
                    <a:pt x="304" y="1"/>
                    <a:pt x="0" y="305"/>
                    <a:pt x="31" y="700"/>
                  </a:cubicBezTo>
                  <a:cubicBezTo>
                    <a:pt x="31" y="1065"/>
                    <a:pt x="334" y="1368"/>
                    <a:pt x="730" y="1368"/>
                  </a:cubicBezTo>
                  <a:cubicBezTo>
                    <a:pt x="1094" y="1368"/>
                    <a:pt x="1398" y="1065"/>
                    <a:pt x="1398" y="700"/>
                  </a:cubicBezTo>
                  <a:cubicBezTo>
                    <a:pt x="1398" y="305"/>
                    <a:pt x="109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2441800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2441050" y="471425"/>
              <a:ext cx="34975" cy="34200"/>
            </a:xfrm>
            <a:custGeom>
              <a:rect b="b" l="l" r="r" t="t"/>
              <a:pathLst>
                <a:path extrusionOk="0" h="1368" w="1399">
                  <a:moveTo>
                    <a:pt x="730" y="0"/>
                  </a:moveTo>
                  <a:cubicBezTo>
                    <a:pt x="304" y="0"/>
                    <a:pt x="0" y="304"/>
                    <a:pt x="31" y="669"/>
                  </a:cubicBezTo>
                  <a:cubicBezTo>
                    <a:pt x="31" y="1064"/>
                    <a:pt x="334" y="1368"/>
                    <a:pt x="730" y="1368"/>
                  </a:cubicBezTo>
                  <a:cubicBezTo>
                    <a:pt x="1094" y="1368"/>
                    <a:pt x="1398" y="1064"/>
                    <a:pt x="1398" y="669"/>
                  </a:cubicBezTo>
                  <a:cubicBezTo>
                    <a:pt x="1398" y="304"/>
                    <a:pt x="109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2589975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9" y="1065"/>
                    <a:pt x="1369" y="70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2589975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3"/>
            <p:cNvSpPr/>
            <p:nvPr/>
          </p:nvSpPr>
          <p:spPr>
            <a:xfrm>
              <a:off x="2589975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70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4"/>
                    <a:pt x="106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2738150" y="627950"/>
              <a:ext cx="35000" cy="34225"/>
            </a:xfrm>
            <a:custGeom>
              <a:rect b="b" l="l" r="r" t="t"/>
              <a:pathLst>
                <a:path extrusionOk="0" h="1369" w="1400">
                  <a:moveTo>
                    <a:pt x="73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3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2738150" y="314875"/>
              <a:ext cx="35000" cy="34225"/>
            </a:xfrm>
            <a:custGeom>
              <a:rect b="b" l="l" r="r" t="t"/>
              <a:pathLst>
                <a:path extrusionOk="0" h="1369" w="1400">
                  <a:moveTo>
                    <a:pt x="730" y="1"/>
                  </a:moveTo>
                  <a:cubicBezTo>
                    <a:pt x="305" y="1"/>
                    <a:pt x="1" y="305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2738150" y="471425"/>
              <a:ext cx="35000" cy="34200"/>
            </a:xfrm>
            <a:custGeom>
              <a:rect b="b" l="l" r="r" t="t"/>
              <a:pathLst>
                <a:path extrusionOk="0" h="1368" w="1400">
                  <a:moveTo>
                    <a:pt x="73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288710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2887100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8710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700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3035275" y="627950"/>
              <a:ext cx="35750" cy="34225"/>
            </a:xfrm>
            <a:custGeom>
              <a:rect b="b" l="l" r="r" t="t"/>
              <a:pathLst>
                <a:path extrusionOk="0" h="1369" w="1430">
                  <a:moveTo>
                    <a:pt x="73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30" y="1368"/>
                  </a:cubicBezTo>
                  <a:cubicBezTo>
                    <a:pt x="1095" y="1368"/>
                    <a:pt x="1429" y="1065"/>
                    <a:pt x="1429" y="700"/>
                  </a:cubicBezTo>
                  <a:cubicBezTo>
                    <a:pt x="142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3036025" y="314875"/>
              <a:ext cx="35000" cy="34225"/>
            </a:xfrm>
            <a:custGeom>
              <a:rect b="b" l="l" r="r" t="t"/>
              <a:pathLst>
                <a:path extrusionOk="0" h="1369" w="1400">
                  <a:moveTo>
                    <a:pt x="700" y="1"/>
                  </a:moveTo>
                  <a:cubicBezTo>
                    <a:pt x="275" y="1"/>
                    <a:pt x="1" y="305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99" y="1064"/>
                    <a:pt x="1399" y="669"/>
                  </a:cubicBezTo>
                  <a:cubicBezTo>
                    <a:pt x="139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3035275" y="471425"/>
              <a:ext cx="35750" cy="34200"/>
            </a:xfrm>
            <a:custGeom>
              <a:rect b="b" l="l" r="r" t="t"/>
              <a:pathLst>
                <a:path extrusionOk="0" h="1368" w="1430">
                  <a:moveTo>
                    <a:pt x="73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429" y="1064"/>
                    <a:pt x="1429" y="669"/>
                  </a:cubicBezTo>
                  <a:cubicBezTo>
                    <a:pt x="1429" y="304"/>
                    <a:pt x="109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184975" y="627950"/>
              <a:ext cx="33450" cy="34225"/>
            </a:xfrm>
            <a:custGeom>
              <a:rect b="b" l="l" r="r" t="t"/>
              <a:pathLst>
                <a:path extrusionOk="0" h="1369" w="1338">
                  <a:moveTo>
                    <a:pt x="669" y="1"/>
                  </a:moveTo>
                  <a:cubicBezTo>
                    <a:pt x="304" y="1"/>
                    <a:pt x="1" y="305"/>
                    <a:pt x="1" y="700"/>
                  </a:cubicBezTo>
                  <a:cubicBezTo>
                    <a:pt x="1" y="1065"/>
                    <a:pt x="304" y="1368"/>
                    <a:pt x="669" y="1368"/>
                  </a:cubicBezTo>
                  <a:cubicBezTo>
                    <a:pt x="1034" y="1368"/>
                    <a:pt x="1338" y="1065"/>
                    <a:pt x="1338" y="70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3184975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1" y="305"/>
                    <a:pt x="1" y="669"/>
                  </a:cubicBezTo>
                  <a:cubicBezTo>
                    <a:pt x="1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3184975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1" y="304"/>
                    <a:pt x="1" y="669"/>
                  </a:cubicBezTo>
                  <a:cubicBezTo>
                    <a:pt x="1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3333150" y="6279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3333150" y="314875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5" y="1"/>
                    <a:pt x="1" y="305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3333150" y="471425"/>
              <a:ext cx="34975" cy="34200"/>
            </a:xfrm>
            <a:custGeom>
              <a:rect b="b" l="l" r="r" t="t"/>
              <a:pathLst>
                <a:path extrusionOk="0" h="1368" w="1399">
                  <a:moveTo>
                    <a:pt x="70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348210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3482100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348210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3630275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3630275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3630275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13"/>
          <p:cNvSpPr txBox="1"/>
          <p:nvPr>
            <p:ph idx="1" type="subTitle"/>
          </p:nvPr>
        </p:nvSpPr>
        <p:spPr>
          <a:xfrm>
            <a:off x="1894810" y="2126800"/>
            <a:ext cx="2445300" cy="40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18" name="Google Shape;818;p13"/>
          <p:cNvSpPr txBox="1"/>
          <p:nvPr>
            <p:ph idx="2" type="subTitle"/>
          </p:nvPr>
        </p:nvSpPr>
        <p:spPr>
          <a:xfrm>
            <a:off x="1893435" y="2475475"/>
            <a:ext cx="2445300" cy="62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13"/>
          <p:cNvSpPr txBox="1"/>
          <p:nvPr>
            <p:ph hasCustomPrompt="1" type="title"/>
          </p:nvPr>
        </p:nvSpPr>
        <p:spPr>
          <a:xfrm>
            <a:off x="840660" y="2322338"/>
            <a:ext cx="969300" cy="55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1"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820" name="Google Shape;820;p13"/>
          <p:cNvSpPr txBox="1"/>
          <p:nvPr>
            <p:ph idx="3" type="subTitle"/>
          </p:nvPr>
        </p:nvSpPr>
        <p:spPr>
          <a:xfrm>
            <a:off x="1893435" y="3326025"/>
            <a:ext cx="2445300" cy="40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21" name="Google Shape;821;p13"/>
          <p:cNvSpPr txBox="1"/>
          <p:nvPr>
            <p:ph idx="4" type="subTitle"/>
          </p:nvPr>
        </p:nvSpPr>
        <p:spPr>
          <a:xfrm>
            <a:off x="1893431" y="3673109"/>
            <a:ext cx="2445300" cy="62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13"/>
          <p:cNvSpPr txBox="1"/>
          <p:nvPr>
            <p:ph hasCustomPrompt="1" idx="5" type="title"/>
          </p:nvPr>
        </p:nvSpPr>
        <p:spPr>
          <a:xfrm>
            <a:off x="840660" y="3522253"/>
            <a:ext cx="969300" cy="55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1"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823" name="Google Shape;823;p13"/>
          <p:cNvSpPr txBox="1"/>
          <p:nvPr>
            <p:ph idx="6" type="subTitle"/>
          </p:nvPr>
        </p:nvSpPr>
        <p:spPr>
          <a:xfrm>
            <a:off x="5784560" y="2126800"/>
            <a:ext cx="2445300" cy="40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24" name="Google Shape;824;p13"/>
          <p:cNvSpPr txBox="1"/>
          <p:nvPr>
            <p:ph idx="7" type="subTitle"/>
          </p:nvPr>
        </p:nvSpPr>
        <p:spPr>
          <a:xfrm>
            <a:off x="5783185" y="2475475"/>
            <a:ext cx="2445300" cy="62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13"/>
          <p:cNvSpPr txBox="1"/>
          <p:nvPr>
            <p:ph hasCustomPrompt="1" idx="8" type="title"/>
          </p:nvPr>
        </p:nvSpPr>
        <p:spPr>
          <a:xfrm>
            <a:off x="4813911" y="2319159"/>
            <a:ext cx="969300" cy="55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1"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826" name="Google Shape;826;p13"/>
          <p:cNvSpPr txBox="1"/>
          <p:nvPr>
            <p:ph idx="9" type="subTitle"/>
          </p:nvPr>
        </p:nvSpPr>
        <p:spPr>
          <a:xfrm>
            <a:off x="5784560" y="3326025"/>
            <a:ext cx="2445300" cy="40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27" name="Google Shape;827;p13"/>
          <p:cNvSpPr txBox="1"/>
          <p:nvPr>
            <p:ph idx="13" type="subTitle"/>
          </p:nvPr>
        </p:nvSpPr>
        <p:spPr>
          <a:xfrm>
            <a:off x="5784635" y="3673100"/>
            <a:ext cx="2445300" cy="62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8" name="Google Shape;828;p13"/>
          <p:cNvSpPr txBox="1"/>
          <p:nvPr>
            <p:ph hasCustomPrompt="1" idx="14" type="title"/>
          </p:nvPr>
        </p:nvSpPr>
        <p:spPr>
          <a:xfrm>
            <a:off x="4813911" y="3522253"/>
            <a:ext cx="969300" cy="55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1"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b="1" sz="36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829" name="Google Shape;829;p13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lt1"/>
        </a:solidFill>
      </p:bgPr>
    </p:bg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14"/>
          <p:cNvGrpSpPr/>
          <p:nvPr/>
        </p:nvGrpSpPr>
        <p:grpSpPr>
          <a:xfrm>
            <a:off x="-6347" y="-671361"/>
            <a:ext cx="10251878" cy="5814782"/>
            <a:chOff x="-6347" y="-671361"/>
            <a:chExt cx="10251878" cy="5814782"/>
          </a:xfrm>
        </p:grpSpPr>
        <p:sp>
          <p:nvSpPr>
            <p:cNvPr id="832" name="Google Shape;832;p14"/>
            <p:cNvSpPr/>
            <p:nvPr/>
          </p:nvSpPr>
          <p:spPr>
            <a:xfrm flipH="1" rot="10800000">
              <a:off x="6905926" y="-671361"/>
              <a:ext cx="3339605" cy="3041716"/>
            </a:xfrm>
            <a:custGeom>
              <a:rect b="b" l="l" r="r" t="t"/>
              <a:pathLst>
                <a:path extrusionOk="0" h="112677" w="123712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flipH="1">
              <a:off x="8" y="1939310"/>
              <a:ext cx="1174266" cy="2072916"/>
            </a:xfrm>
            <a:custGeom>
              <a:rect b="b" l="l" r="r" t="t"/>
              <a:pathLst>
                <a:path extrusionOk="0" h="68306" w="38694">
                  <a:moveTo>
                    <a:pt x="34744" y="1"/>
                  </a:moveTo>
                  <a:cubicBezTo>
                    <a:pt x="34551" y="1"/>
                    <a:pt x="34358" y="2"/>
                    <a:pt x="34165" y="6"/>
                  </a:cubicBezTo>
                  <a:cubicBezTo>
                    <a:pt x="15320" y="6"/>
                    <a:pt x="0" y="15265"/>
                    <a:pt x="0" y="34171"/>
                  </a:cubicBezTo>
                  <a:cubicBezTo>
                    <a:pt x="0" y="53016"/>
                    <a:pt x="15289" y="68305"/>
                    <a:pt x="34165" y="68305"/>
                  </a:cubicBezTo>
                  <a:cubicBezTo>
                    <a:pt x="35685" y="68305"/>
                    <a:pt x="37205" y="68214"/>
                    <a:pt x="38694" y="68001"/>
                  </a:cubicBezTo>
                  <a:lnTo>
                    <a:pt x="38694" y="250"/>
                  </a:lnTo>
                  <a:cubicBezTo>
                    <a:pt x="37394" y="90"/>
                    <a:pt x="36070" y="1"/>
                    <a:pt x="34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flipH="1">
              <a:off x="-6347" y="2838225"/>
              <a:ext cx="2297822" cy="2305196"/>
            </a:xfrm>
            <a:custGeom>
              <a:rect b="b" l="l" r="r" t="t"/>
              <a:pathLst>
                <a:path extrusionOk="0" h="75960" w="75717">
                  <a:moveTo>
                    <a:pt x="75716" y="0"/>
                  </a:moveTo>
                  <a:lnTo>
                    <a:pt x="0" y="75959"/>
                  </a:lnTo>
                  <a:lnTo>
                    <a:pt x="75230" y="75959"/>
                  </a:lnTo>
                  <a:lnTo>
                    <a:pt x="75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flipH="1">
              <a:off x="805787" y="3285381"/>
              <a:ext cx="841263" cy="235254"/>
            </a:xfrm>
            <a:custGeom>
              <a:rect b="b" l="l" r="r" t="t"/>
              <a:pathLst>
                <a:path extrusionOk="0" h="7752" w="27721">
                  <a:moveTo>
                    <a:pt x="0" y="0"/>
                  </a:moveTo>
                  <a:lnTo>
                    <a:pt x="0" y="7751"/>
                  </a:lnTo>
                  <a:lnTo>
                    <a:pt x="27721" y="7751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6" name="Google Shape;836;p14"/>
            <p:cNvGrpSpPr/>
            <p:nvPr/>
          </p:nvGrpSpPr>
          <p:grpSpPr>
            <a:xfrm rot="5400000">
              <a:off x="7555650" y="3284225"/>
              <a:ext cx="304750" cy="2174075"/>
              <a:chOff x="6321425" y="110475"/>
              <a:chExt cx="304750" cy="2174075"/>
            </a:xfrm>
          </p:grpSpPr>
          <p:sp>
            <p:nvSpPr>
              <p:cNvPr id="837" name="Google Shape;837;p14"/>
              <p:cNvSpPr/>
              <p:nvPr/>
            </p:nvSpPr>
            <p:spPr>
              <a:xfrm>
                <a:off x="6321425" y="1104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4"/>
              <p:cNvSpPr/>
              <p:nvPr/>
            </p:nvSpPr>
            <p:spPr>
              <a:xfrm>
                <a:off x="6321425" y="305000"/>
                <a:ext cx="304750" cy="232575"/>
              </a:xfrm>
              <a:custGeom>
                <a:rect b="b" l="l" r="r" t="t"/>
                <a:pathLst>
                  <a:path extrusionOk="0" h="9303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4"/>
              <p:cNvSpPr/>
              <p:nvPr/>
            </p:nvSpPr>
            <p:spPr>
              <a:xfrm>
                <a:off x="6321425" y="4987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4"/>
              <p:cNvSpPr/>
              <p:nvPr/>
            </p:nvSpPr>
            <p:spPr>
              <a:xfrm>
                <a:off x="6321425" y="693325"/>
                <a:ext cx="304750" cy="231775"/>
              </a:xfrm>
              <a:custGeom>
                <a:rect b="b" l="l" r="r" t="t"/>
                <a:pathLst>
                  <a:path extrusionOk="0" h="9271" w="1219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4"/>
              <p:cNvSpPr/>
              <p:nvPr/>
            </p:nvSpPr>
            <p:spPr>
              <a:xfrm>
                <a:off x="6321425" y="8871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4"/>
              <p:cNvSpPr/>
              <p:nvPr/>
            </p:nvSpPr>
            <p:spPr>
              <a:xfrm>
                <a:off x="6321425" y="1080850"/>
                <a:ext cx="304750" cy="233325"/>
              </a:xfrm>
              <a:custGeom>
                <a:rect b="b" l="l" r="r" t="t"/>
                <a:pathLst>
                  <a:path extrusionOk="0" h="9333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4"/>
              <p:cNvSpPr/>
              <p:nvPr/>
            </p:nvSpPr>
            <p:spPr>
              <a:xfrm>
                <a:off x="6321425" y="12761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4"/>
              <p:cNvSpPr/>
              <p:nvPr/>
            </p:nvSpPr>
            <p:spPr>
              <a:xfrm>
                <a:off x="6321425" y="14699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4"/>
              <p:cNvSpPr/>
              <p:nvPr/>
            </p:nvSpPr>
            <p:spPr>
              <a:xfrm>
                <a:off x="6321425" y="1664450"/>
                <a:ext cx="304750" cy="231800"/>
              </a:xfrm>
              <a:custGeom>
                <a:rect b="b" l="l" r="r" t="t"/>
                <a:pathLst>
                  <a:path extrusionOk="0" h="9272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4"/>
              <p:cNvSpPr/>
              <p:nvPr/>
            </p:nvSpPr>
            <p:spPr>
              <a:xfrm>
                <a:off x="6321425" y="18582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4"/>
              <p:cNvSpPr/>
              <p:nvPr/>
            </p:nvSpPr>
            <p:spPr>
              <a:xfrm>
                <a:off x="6321425" y="20520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8" name="Google Shape;848;p14"/>
            <p:cNvGrpSpPr/>
            <p:nvPr/>
          </p:nvGrpSpPr>
          <p:grpSpPr>
            <a:xfrm>
              <a:off x="877329" y="956789"/>
              <a:ext cx="702925" cy="702925"/>
              <a:chOff x="1256725" y="1383150"/>
              <a:chExt cx="702925" cy="702925"/>
            </a:xfrm>
          </p:grpSpPr>
          <p:sp>
            <p:nvSpPr>
              <p:cNvPr id="849" name="Google Shape;849;p14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rect b="b" l="l" r="r" t="t"/>
                <a:pathLst>
                  <a:path extrusionOk="0" h="7600" w="757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4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rect b="b" l="l" r="r" t="t"/>
                <a:pathLst>
                  <a:path extrusionOk="0" h="7569" w="7599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4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rect b="b" l="l" r="r" t="t"/>
                <a:pathLst>
                  <a:path extrusionOk="0" h="7570" w="760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4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rect b="b" l="l" r="r" t="t"/>
                <a:pathLst>
                  <a:path extrusionOk="0" h="7539" w="7539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4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rect b="b" l="l" r="r" t="t"/>
                <a:pathLst>
                  <a:path extrusionOk="0" h="7600" w="7569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4" name="Google Shape;854;p14"/>
            <p:cNvSpPr/>
            <p:nvPr/>
          </p:nvSpPr>
          <p:spPr>
            <a:xfrm flipH="1" rot="10800000">
              <a:off x="7496954" y="647467"/>
              <a:ext cx="2667250" cy="3848550"/>
            </a:xfrm>
            <a:custGeom>
              <a:rect b="b" l="l" r="r" t="t"/>
              <a:pathLst>
                <a:path extrusionOk="0" h="153942" w="106690">
                  <a:moveTo>
                    <a:pt x="105222" y="731"/>
                  </a:moveTo>
                  <a:cubicBezTo>
                    <a:pt x="105363" y="731"/>
                    <a:pt x="105506" y="779"/>
                    <a:pt x="105626" y="885"/>
                  </a:cubicBezTo>
                  <a:cubicBezTo>
                    <a:pt x="105869" y="1098"/>
                    <a:pt x="105930" y="1493"/>
                    <a:pt x="105687" y="1767"/>
                  </a:cubicBezTo>
                  <a:cubicBezTo>
                    <a:pt x="99881" y="8393"/>
                    <a:pt x="100824" y="14989"/>
                    <a:pt x="101827" y="21919"/>
                  </a:cubicBezTo>
                  <a:cubicBezTo>
                    <a:pt x="102860" y="28849"/>
                    <a:pt x="103833" y="36023"/>
                    <a:pt x="97662" y="43105"/>
                  </a:cubicBezTo>
                  <a:cubicBezTo>
                    <a:pt x="91895" y="49724"/>
                    <a:pt x="85199" y="50130"/>
                    <a:pt x="78641" y="50130"/>
                  </a:cubicBezTo>
                  <a:cubicBezTo>
                    <a:pt x="78182" y="50130"/>
                    <a:pt x="77724" y="50128"/>
                    <a:pt x="77267" y="50126"/>
                  </a:cubicBezTo>
                  <a:cubicBezTo>
                    <a:pt x="76821" y="50124"/>
                    <a:pt x="76378" y="50123"/>
                    <a:pt x="75935" y="50123"/>
                  </a:cubicBezTo>
                  <a:cubicBezTo>
                    <a:pt x="69404" y="50123"/>
                    <a:pt x="63221" y="50516"/>
                    <a:pt x="57783" y="56722"/>
                  </a:cubicBezTo>
                  <a:cubicBezTo>
                    <a:pt x="51978" y="63379"/>
                    <a:pt x="52920" y="69944"/>
                    <a:pt x="53923" y="76905"/>
                  </a:cubicBezTo>
                  <a:cubicBezTo>
                    <a:pt x="54926" y="83835"/>
                    <a:pt x="55929" y="91009"/>
                    <a:pt x="49759" y="98091"/>
                  </a:cubicBezTo>
                  <a:cubicBezTo>
                    <a:pt x="44020" y="104710"/>
                    <a:pt x="37299" y="105116"/>
                    <a:pt x="30737" y="105116"/>
                  </a:cubicBezTo>
                  <a:cubicBezTo>
                    <a:pt x="30278" y="105116"/>
                    <a:pt x="29820" y="105114"/>
                    <a:pt x="29363" y="105112"/>
                  </a:cubicBezTo>
                  <a:cubicBezTo>
                    <a:pt x="29299" y="105112"/>
                    <a:pt x="29236" y="105112"/>
                    <a:pt x="29172" y="105112"/>
                  </a:cubicBezTo>
                  <a:cubicBezTo>
                    <a:pt x="22221" y="105112"/>
                    <a:pt x="15633" y="105142"/>
                    <a:pt x="9910" y="111708"/>
                  </a:cubicBezTo>
                  <a:cubicBezTo>
                    <a:pt x="4104" y="118395"/>
                    <a:pt x="5047" y="124991"/>
                    <a:pt x="6050" y="131921"/>
                  </a:cubicBezTo>
                  <a:cubicBezTo>
                    <a:pt x="7022" y="138851"/>
                    <a:pt x="8056" y="146025"/>
                    <a:pt x="1855" y="153107"/>
                  </a:cubicBezTo>
                  <a:cubicBezTo>
                    <a:pt x="1738" y="153241"/>
                    <a:pt x="1566" y="153310"/>
                    <a:pt x="1389" y="153310"/>
                  </a:cubicBezTo>
                  <a:cubicBezTo>
                    <a:pt x="1245" y="153310"/>
                    <a:pt x="1097" y="153263"/>
                    <a:pt x="974" y="153168"/>
                  </a:cubicBezTo>
                  <a:cubicBezTo>
                    <a:pt x="730" y="152924"/>
                    <a:pt x="670" y="152560"/>
                    <a:pt x="913" y="152286"/>
                  </a:cubicBezTo>
                  <a:cubicBezTo>
                    <a:pt x="6718" y="145599"/>
                    <a:pt x="5776" y="139034"/>
                    <a:pt x="4773" y="132073"/>
                  </a:cubicBezTo>
                  <a:cubicBezTo>
                    <a:pt x="3800" y="125173"/>
                    <a:pt x="2767" y="117969"/>
                    <a:pt x="8968" y="110918"/>
                  </a:cubicBezTo>
                  <a:cubicBezTo>
                    <a:pt x="14566" y="104433"/>
                    <a:pt x="21098" y="103886"/>
                    <a:pt x="27506" y="103886"/>
                  </a:cubicBezTo>
                  <a:cubicBezTo>
                    <a:pt x="28127" y="103886"/>
                    <a:pt x="28746" y="103891"/>
                    <a:pt x="29363" y="103896"/>
                  </a:cubicBezTo>
                  <a:cubicBezTo>
                    <a:pt x="29808" y="103898"/>
                    <a:pt x="30251" y="103900"/>
                    <a:pt x="30692" y="103900"/>
                  </a:cubicBezTo>
                  <a:cubicBezTo>
                    <a:pt x="37224" y="103900"/>
                    <a:pt x="43409" y="103505"/>
                    <a:pt x="48847" y="97270"/>
                  </a:cubicBezTo>
                  <a:cubicBezTo>
                    <a:pt x="54683" y="90644"/>
                    <a:pt x="53710" y="84048"/>
                    <a:pt x="52738" y="77087"/>
                  </a:cubicBezTo>
                  <a:cubicBezTo>
                    <a:pt x="51734" y="70188"/>
                    <a:pt x="50731" y="63014"/>
                    <a:pt x="56841" y="55932"/>
                  </a:cubicBezTo>
                  <a:cubicBezTo>
                    <a:pt x="62584" y="49312"/>
                    <a:pt x="69248" y="48906"/>
                    <a:pt x="75780" y="48906"/>
                  </a:cubicBezTo>
                  <a:cubicBezTo>
                    <a:pt x="76266" y="48906"/>
                    <a:pt x="76752" y="48908"/>
                    <a:pt x="77236" y="48911"/>
                  </a:cubicBezTo>
                  <a:cubicBezTo>
                    <a:pt x="77681" y="48912"/>
                    <a:pt x="78124" y="48914"/>
                    <a:pt x="78565" y="48914"/>
                  </a:cubicBezTo>
                  <a:cubicBezTo>
                    <a:pt x="85097" y="48914"/>
                    <a:pt x="91282" y="48520"/>
                    <a:pt x="96720" y="42284"/>
                  </a:cubicBezTo>
                  <a:cubicBezTo>
                    <a:pt x="102556" y="35658"/>
                    <a:pt x="101583" y="29093"/>
                    <a:pt x="100611" y="22132"/>
                  </a:cubicBezTo>
                  <a:cubicBezTo>
                    <a:pt x="99577" y="15202"/>
                    <a:pt x="98574" y="8028"/>
                    <a:pt x="104745" y="946"/>
                  </a:cubicBezTo>
                  <a:cubicBezTo>
                    <a:pt x="104864" y="810"/>
                    <a:pt x="105041" y="731"/>
                    <a:pt x="105222" y="731"/>
                  </a:cubicBezTo>
                  <a:close/>
                  <a:moveTo>
                    <a:pt x="105285" y="1"/>
                  </a:moveTo>
                  <a:cubicBezTo>
                    <a:pt x="104927" y="1"/>
                    <a:pt x="104568" y="147"/>
                    <a:pt x="104319" y="430"/>
                  </a:cubicBezTo>
                  <a:cubicBezTo>
                    <a:pt x="97997" y="7755"/>
                    <a:pt x="99000" y="15050"/>
                    <a:pt x="100033" y="22132"/>
                  </a:cubicBezTo>
                  <a:cubicBezTo>
                    <a:pt x="100975" y="28941"/>
                    <a:pt x="101948" y="35385"/>
                    <a:pt x="96325" y="41798"/>
                  </a:cubicBezTo>
                  <a:cubicBezTo>
                    <a:pt x="91221" y="47675"/>
                    <a:pt x="85391" y="48192"/>
                    <a:pt x="79220" y="48192"/>
                  </a:cubicBezTo>
                  <a:cubicBezTo>
                    <a:pt x="78593" y="48192"/>
                    <a:pt x="77962" y="48187"/>
                    <a:pt x="77328" y="48181"/>
                  </a:cubicBezTo>
                  <a:cubicBezTo>
                    <a:pt x="77269" y="48181"/>
                    <a:pt x="77210" y="48181"/>
                    <a:pt x="77150" y="48181"/>
                  </a:cubicBezTo>
                  <a:cubicBezTo>
                    <a:pt x="70063" y="48181"/>
                    <a:pt x="62746" y="48211"/>
                    <a:pt x="56415" y="55446"/>
                  </a:cubicBezTo>
                  <a:cubicBezTo>
                    <a:pt x="50063" y="62771"/>
                    <a:pt x="51096" y="70066"/>
                    <a:pt x="52130" y="77148"/>
                  </a:cubicBezTo>
                  <a:cubicBezTo>
                    <a:pt x="53072" y="83957"/>
                    <a:pt x="54014" y="90401"/>
                    <a:pt x="48391" y="96814"/>
                  </a:cubicBezTo>
                  <a:cubicBezTo>
                    <a:pt x="43287" y="102691"/>
                    <a:pt x="37457" y="103208"/>
                    <a:pt x="31286" y="103208"/>
                  </a:cubicBezTo>
                  <a:cubicBezTo>
                    <a:pt x="30659" y="103208"/>
                    <a:pt x="30028" y="103203"/>
                    <a:pt x="29394" y="103197"/>
                  </a:cubicBezTo>
                  <a:cubicBezTo>
                    <a:pt x="29335" y="103197"/>
                    <a:pt x="29276" y="103197"/>
                    <a:pt x="29216" y="103197"/>
                  </a:cubicBezTo>
                  <a:cubicBezTo>
                    <a:pt x="22129" y="103197"/>
                    <a:pt x="14842" y="103227"/>
                    <a:pt x="8512" y="110462"/>
                  </a:cubicBezTo>
                  <a:cubicBezTo>
                    <a:pt x="2129" y="117787"/>
                    <a:pt x="3132" y="125082"/>
                    <a:pt x="4165" y="132164"/>
                  </a:cubicBezTo>
                  <a:cubicBezTo>
                    <a:pt x="5168" y="138973"/>
                    <a:pt x="6080" y="145386"/>
                    <a:pt x="457" y="151830"/>
                  </a:cubicBezTo>
                  <a:cubicBezTo>
                    <a:pt x="1" y="152377"/>
                    <a:pt x="31" y="153168"/>
                    <a:pt x="578" y="153624"/>
                  </a:cubicBezTo>
                  <a:cubicBezTo>
                    <a:pt x="803" y="153834"/>
                    <a:pt x="1093" y="153941"/>
                    <a:pt x="1387" y="153941"/>
                  </a:cubicBezTo>
                  <a:cubicBezTo>
                    <a:pt x="1730" y="153941"/>
                    <a:pt x="2080" y="153796"/>
                    <a:pt x="2341" y="153502"/>
                  </a:cubicBezTo>
                  <a:cubicBezTo>
                    <a:pt x="8725" y="146177"/>
                    <a:pt x="7661" y="138882"/>
                    <a:pt x="6688" y="131800"/>
                  </a:cubicBezTo>
                  <a:cubicBezTo>
                    <a:pt x="5685" y="125021"/>
                    <a:pt x="4773" y="118608"/>
                    <a:pt x="10396" y="112134"/>
                  </a:cubicBezTo>
                  <a:cubicBezTo>
                    <a:pt x="15634" y="106131"/>
                    <a:pt x="21637" y="105746"/>
                    <a:pt x="27987" y="105746"/>
                  </a:cubicBezTo>
                  <a:cubicBezTo>
                    <a:pt x="28454" y="105746"/>
                    <a:pt x="28923" y="105748"/>
                    <a:pt x="29394" y="105750"/>
                  </a:cubicBezTo>
                  <a:cubicBezTo>
                    <a:pt x="29453" y="105750"/>
                    <a:pt x="29512" y="105750"/>
                    <a:pt x="29571" y="105750"/>
                  </a:cubicBezTo>
                  <a:cubicBezTo>
                    <a:pt x="36659" y="105750"/>
                    <a:pt x="43976" y="105721"/>
                    <a:pt x="50306" y="98486"/>
                  </a:cubicBezTo>
                  <a:cubicBezTo>
                    <a:pt x="56659" y="91161"/>
                    <a:pt x="55625" y="83866"/>
                    <a:pt x="54592" y="76814"/>
                  </a:cubicBezTo>
                  <a:cubicBezTo>
                    <a:pt x="53649" y="70005"/>
                    <a:pt x="52707" y="63531"/>
                    <a:pt x="58330" y="57117"/>
                  </a:cubicBezTo>
                  <a:cubicBezTo>
                    <a:pt x="63568" y="51115"/>
                    <a:pt x="69545" y="50730"/>
                    <a:pt x="75915" y="50730"/>
                  </a:cubicBezTo>
                  <a:cubicBezTo>
                    <a:pt x="76384" y="50730"/>
                    <a:pt x="76855" y="50732"/>
                    <a:pt x="77328" y="50734"/>
                  </a:cubicBezTo>
                  <a:cubicBezTo>
                    <a:pt x="77387" y="50734"/>
                    <a:pt x="77446" y="50734"/>
                    <a:pt x="77505" y="50734"/>
                  </a:cubicBezTo>
                  <a:cubicBezTo>
                    <a:pt x="84592" y="50734"/>
                    <a:pt x="91879" y="50704"/>
                    <a:pt x="98209" y="43470"/>
                  </a:cubicBezTo>
                  <a:cubicBezTo>
                    <a:pt x="104562" y="36144"/>
                    <a:pt x="103529" y="28849"/>
                    <a:pt x="102495" y="21798"/>
                  </a:cubicBezTo>
                  <a:cubicBezTo>
                    <a:pt x="101553" y="14989"/>
                    <a:pt x="100611" y="8515"/>
                    <a:pt x="106234" y="2101"/>
                  </a:cubicBezTo>
                  <a:cubicBezTo>
                    <a:pt x="106690" y="1585"/>
                    <a:pt x="106659" y="764"/>
                    <a:pt x="106112" y="308"/>
                  </a:cubicBezTo>
                  <a:cubicBezTo>
                    <a:pt x="105878" y="101"/>
                    <a:pt x="105582" y="1"/>
                    <a:pt x="10528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5" name="Google Shape;855;p14"/>
            <p:cNvGrpSpPr/>
            <p:nvPr/>
          </p:nvGrpSpPr>
          <p:grpSpPr>
            <a:xfrm>
              <a:off x="7866563" y="837775"/>
              <a:ext cx="1277425" cy="569175"/>
              <a:chOff x="4282600" y="755500"/>
              <a:chExt cx="1277425" cy="569175"/>
            </a:xfrm>
          </p:grpSpPr>
          <p:sp>
            <p:nvSpPr>
              <p:cNvPr id="856" name="Google Shape;856;p14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4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4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4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4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4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4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4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4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4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4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4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4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4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4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4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4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4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4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1" name="Google Shape;901;p14"/>
          <p:cNvSpPr txBox="1"/>
          <p:nvPr>
            <p:ph type="title"/>
          </p:nvPr>
        </p:nvSpPr>
        <p:spPr>
          <a:xfrm>
            <a:off x="2642400" y="3106350"/>
            <a:ext cx="3859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2" name="Google Shape;902;p14"/>
          <p:cNvSpPr txBox="1"/>
          <p:nvPr>
            <p:ph idx="1" type="subTitle"/>
          </p:nvPr>
        </p:nvSpPr>
        <p:spPr>
          <a:xfrm>
            <a:off x="2015250" y="1548309"/>
            <a:ext cx="5113500" cy="162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bg>
      <p:bgPr>
        <a:solidFill>
          <a:schemeClr val="lt1"/>
        </a:solidFill>
      </p:bgPr>
    </p:bg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5"/>
          <p:cNvSpPr txBox="1"/>
          <p:nvPr>
            <p:ph idx="1" type="subTitle"/>
          </p:nvPr>
        </p:nvSpPr>
        <p:spPr>
          <a:xfrm>
            <a:off x="832875" y="2649925"/>
            <a:ext cx="34398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EF395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15"/>
          <p:cNvSpPr txBox="1"/>
          <p:nvPr>
            <p:ph type="title"/>
          </p:nvPr>
        </p:nvSpPr>
        <p:spPr>
          <a:xfrm>
            <a:off x="720000" y="1367475"/>
            <a:ext cx="4131900" cy="10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9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06" name="Google Shape;906;p15"/>
          <p:cNvGrpSpPr/>
          <p:nvPr/>
        </p:nvGrpSpPr>
        <p:grpSpPr>
          <a:xfrm>
            <a:off x="125975" y="103200"/>
            <a:ext cx="8812550" cy="5127225"/>
            <a:chOff x="125975" y="103200"/>
            <a:chExt cx="8812550" cy="5127225"/>
          </a:xfrm>
        </p:grpSpPr>
        <p:sp>
          <p:nvSpPr>
            <p:cNvPr id="907" name="Google Shape;907;p15"/>
            <p:cNvSpPr/>
            <p:nvPr/>
          </p:nvSpPr>
          <p:spPr>
            <a:xfrm>
              <a:off x="5813050" y="3946175"/>
              <a:ext cx="2746275" cy="183175"/>
            </a:xfrm>
            <a:custGeom>
              <a:rect b="b" l="l" r="r" t="t"/>
              <a:pathLst>
                <a:path extrusionOk="0" h="7327" w="109851">
                  <a:moveTo>
                    <a:pt x="1" y="1"/>
                  </a:moveTo>
                  <a:lnTo>
                    <a:pt x="1" y="7326"/>
                  </a:lnTo>
                  <a:lnTo>
                    <a:pt x="109851" y="7326"/>
                  </a:lnTo>
                  <a:lnTo>
                    <a:pt x="109851" y="1"/>
                  </a:ln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6680100" y="1536000"/>
              <a:ext cx="2258425" cy="2057625"/>
            </a:xfrm>
            <a:custGeom>
              <a:rect b="b" l="l" r="r" t="t"/>
              <a:pathLst>
                <a:path extrusionOk="0" h="82305" w="90337">
                  <a:moveTo>
                    <a:pt x="45180" y="1"/>
                  </a:moveTo>
                  <a:cubicBezTo>
                    <a:pt x="34651" y="1"/>
                    <a:pt x="24119" y="4020"/>
                    <a:pt x="16080" y="12060"/>
                  </a:cubicBezTo>
                  <a:cubicBezTo>
                    <a:pt x="0" y="28139"/>
                    <a:pt x="0" y="54188"/>
                    <a:pt x="16080" y="70268"/>
                  </a:cubicBezTo>
                  <a:cubicBezTo>
                    <a:pt x="24119" y="78292"/>
                    <a:pt x="34651" y="82304"/>
                    <a:pt x="45180" y="82304"/>
                  </a:cubicBezTo>
                  <a:cubicBezTo>
                    <a:pt x="55708" y="82304"/>
                    <a:pt x="66233" y="78292"/>
                    <a:pt x="74257" y="70268"/>
                  </a:cubicBezTo>
                  <a:cubicBezTo>
                    <a:pt x="90336" y="54188"/>
                    <a:pt x="90336" y="28139"/>
                    <a:pt x="74257" y="12060"/>
                  </a:cubicBezTo>
                  <a:cubicBezTo>
                    <a:pt x="66233" y="4020"/>
                    <a:pt x="55708" y="1"/>
                    <a:pt x="45180" y="1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9" name="Google Shape;909;p15"/>
            <p:cNvGrpSpPr/>
            <p:nvPr/>
          </p:nvGrpSpPr>
          <p:grpSpPr>
            <a:xfrm>
              <a:off x="6321425" y="2520625"/>
              <a:ext cx="304750" cy="2174075"/>
              <a:chOff x="6321425" y="2520625"/>
              <a:chExt cx="304750" cy="2174075"/>
            </a:xfrm>
          </p:grpSpPr>
          <p:sp>
            <p:nvSpPr>
              <p:cNvPr id="910" name="Google Shape;910;p15"/>
              <p:cNvSpPr/>
              <p:nvPr/>
            </p:nvSpPr>
            <p:spPr>
              <a:xfrm>
                <a:off x="6321425" y="25206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5"/>
              <p:cNvSpPr/>
              <p:nvPr/>
            </p:nvSpPr>
            <p:spPr>
              <a:xfrm>
                <a:off x="6321425" y="2715150"/>
                <a:ext cx="304750" cy="232575"/>
              </a:xfrm>
              <a:custGeom>
                <a:rect b="b" l="l" r="r" t="t"/>
                <a:pathLst>
                  <a:path extrusionOk="0" h="9303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5"/>
              <p:cNvSpPr/>
              <p:nvPr/>
            </p:nvSpPr>
            <p:spPr>
              <a:xfrm>
                <a:off x="6321425" y="29089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5"/>
              <p:cNvSpPr/>
              <p:nvPr/>
            </p:nvSpPr>
            <p:spPr>
              <a:xfrm>
                <a:off x="6321425" y="3103475"/>
                <a:ext cx="304750" cy="231775"/>
              </a:xfrm>
              <a:custGeom>
                <a:rect b="b" l="l" r="r" t="t"/>
                <a:pathLst>
                  <a:path extrusionOk="0" h="9271" w="1219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5"/>
              <p:cNvSpPr/>
              <p:nvPr/>
            </p:nvSpPr>
            <p:spPr>
              <a:xfrm>
                <a:off x="6321425" y="32972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5"/>
              <p:cNvSpPr/>
              <p:nvPr/>
            </p:nvSpPr>
            <p:spPr>
              <a:xfrm>
                <a:off x="6321425" y="3491000"/>
                <a:ext cx="304750" cy="233325"/>
              </a:xfrm>
              <a:custGeom>
                <a:rect b="b" l="l" r="r" t="t"/>
                <a:pathLst>
                  <a:path extrusionOk="0" h="9333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5"/>
              <p:cNvSpPr/>
              <p:nvPr/>
            </p:nvSpPr>
            <p:spPr>
              <a:xfrm>
                <a:off x="6321425" y="36863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5"/>
              <p:cNvSpPr/>
              <p:nvPr/>
            </p:nvSpPr>
            <p:spPr>
              <a:xfrm>
                <a:off x="6321425" y="38800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5"/>
              <p:cNvSpPr/>
              <p:nvPr/>
            </p:nvSpPr>
            <p:spPr>
              <a:xfrm>
                <a:off x="6321425" y="4074600"/>
                <a:ext cx="304750" cy="231800"/>
              </a:xfrm>
              <a:custGeom>
                <a:rect b="b" l="l" r="r" t="t"/>
                <a:pathLst>
                  <a:path extrusionOk="0" h="9272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5"/>
              <p:cNvSpPr/>
              <p:nvPr/>
            </p:nvSpPr>
            <p:spPr>
              <a:xfrm>
                <a:off x="6321425" y="42683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5"/>
              <p:cNvSpPr/>
              <p:nvPr/>
            </p:nvSpPr>
            <p:spPr>
              <a:xfrm>
                <a:off x="6321425" y="44621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1" name="Google Shape;921;p15"/>
            <p:cNvSpPr/>
            <p:nvPr/>
          </p:nvSpPr>
          <p:spPr>
            <a:xfrm>
              <a:off x="5818375" y="4190100"/>
              <a:ext cx="244700" cy="244725"/>
            </a:xfrm>
            <a:custGeom>
              <a:rect b="b" l="l" r="r" t="t"/>
              <a:pathLst>
                <a:path extrusionOk="0" h="9789" w="9788">
                  <a:moveTo>
                    <a:pt x="1" y="1"/>
                  </a:moveTo>
                  <a:lnTo>
                    <a:pt x="1" y="9788"/>
                  </a:lnTo>
                  <a:lnTo>
                    <a:pt x="9788" y="9788"/>
                  </a:lnTo>
                  <a:lnTo>
                    <a:pt x="9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2" name="Google Shape;922;p15"/>
            <p:cNvGrpSpPr/>
            <p:nvPr/>
          </p:nvGrpSpPr>
          <p:grpSpPr>
            <a:xfrm>
              <a:off x="7496975" y="3413500"/>
              <a:ext cx="386050" cy="1668750"/>
              <a:chOff x="7496975" y="3413500"/>
              <a:chExt cx="386050" cy="1668750"/>
            </a:xfrm>
          </p:grpSpPr>
          <p:sp>
            <p:nvSpPr>
              <p:cNvPr id="923" name="Google Shape;923;p15"/>
              <p:cNvSpPr/>
              <p:nvPr/>
            </p:nvSpPr>
            <p:spPr>
              <a:xfrm>
                <a:off x="7496975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5"/>
              <p:cNvSpPr/>
              <p:nvPr/>
            </p:nvSpPr>
            <p:spPr>
              <a:xfrm>
                <a:off x="7496975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0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5"/>
              <p:cNvSpPr/>
              <p:nvPr/>
            </p:nvSpPr>
            <p:spPr>
              <a:xfrm>
                <a:off x="7496975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5"/>
              <p:cNvSpPr/>
              <p:nvPr/>
            </p:nvSpPr>
            <p:spPr>
              <a:xfrm>
                <a:off x="7496975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0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5"/>
              <p:cNvSpPr/>
              <p:nvPr/>
            </p:nvSpPr>
            <p:spPr>
              <a:xfrm>
                <a:off x="7496975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0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5"/>
              <p:cNvSpPr/>
              <p:nvPr/>
            </p:nvSpPr>
            <p:spPr>
              <a:xfrm>
                <a:off x="7671750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5"/>
              <p:cNvSpPr/>
              <p:nvPr/>
            </p:nvSpPr>
            <p:spPr>
              <a:xfrm>
                <a:off x="7671750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5"/>
              <p:cNvSpPr/>
              <p:nvPr/>
            </p:nvSpPr>
            <p:spPr>
              <a:xfrm>
                <a:off x="7671750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5"/>
              <p:cNvSpPr/>
              <p:nvPr/>
            </p:nvSpPr>
            <p:spPr>
              <a:xfrm>
                <a:off x="7671750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5"/>
              <p:cNvSpPr/>
              <p:nvPr/>
            </p:nvSpPr>
            <p:spPr>
              <a:xfrm>
                <a:off x="7671750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5"/>
              <p:cNvSpPr/>
              <p:nvPr/>
            </p:nvSpPr>
            <p:spPr>
              <a:xfrm>
                <a:off x="7846525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5"/>
              <p:cNvSpPr/>
              <p:nvPr/>
            </p:nvSpPr>
            <p:spPr>
              <a:xfrm>
                <a:off x="7846525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3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5"/>
              <p:cNvSpPr/>
              <p:nvPr/>
            </p:nvSpPr>
            <p:spPr>
              <a:xfrm>
                <a:off x="7846525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5"/>
              <p:cNvSpPr/>
              <p:nvPr/>
            </p:nvSpPr>
            <p:spPr>
              <a:xfrm>
                <a:off x="7846525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3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5"/>
              <p:cNvSpPr/>
              <p:nvPr/>
            </p:nvSpPr>
            <p:spPr>
              <a:xfrm>
                <a:off x="7496975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5"/>
              <p:cNvSpPr/>
              <p:nvPr/>
            </p:nvSpPr>
            <p:spPr>
              <a:xfrm>
                <a:off x="7496975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0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5"/>
              <p:cNvSpPr/>
              <p:nvPr/>
            </p:nvSpPr>
            <p:spPr>
              <a:xfrm>
                <a:off x="7671750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5"/>
              <p:cNvSpPr/>
              <p:nvPr/>
            </p:nvSpPr>
            <p:spPr>
              <a:xfrm>
                <a:off x="7671750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3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5"/>
              <p:cNvSpPr/>
              <p:nvPr/>
            </p:nvSpPr>
            <p:spPr>
              <a:xfrm>
                <a:off x="7846525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5"/>
              <p:cNvSpPr/>
              <p:nvPr/>
            </p:nvSpPr>
            <p:spPr>
              <a:xfrm>
                <a:off x="7846525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35" y="0"/>
                      <a:pt x="3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5"/>
              <p:cNvSpPr/>
              <p:nvPr/>
            </p:nvSpPr>
            <p:spPr>
              <a:xfrm>
                <a:off x="7846525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3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5"/>
              <p:cNvSpPr/>
              <p:nvPr/>
            </p:nvSpPr>
            <p:spPr>
              <a:xfrm>
                <a:off x="7496975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0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5"/>
              <p:cNvSpPr/>
              <p:nvPr/>
            </p:nvSpPr>
            <p:spPr>
              <a:xfrm>
                <a:off x="7496975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5"/>
              <p:cNvSpPr/>
              <p:nvPr/>
            </p:nvSpPr>
            <p:spPr>
              <a:xfrm>
                <a:off x="7671750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5"/>
              <p:cNvSpPr/>
              <p:nvPr/>
            </p:nvSpPr>
            <p:spPr>
              <a:xfrm>
                <a:off x="7671750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5"/>
              <p:cNvSpPr/>
              <p:nvPr/>
            </p:nvSpPr>
            <p:spPr>
              <a:xfrm>
                <a:off x="7846525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3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5"/>
              <p:cNvSpPr/>
              <p:nvPr/>
            </p:nvSpPr>
            <p:spPr>
              <a:xfrm>
                <a:off x="7846525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0" name="Google Shape;950;p15"/>
            <p:cNvSpPr/>
            <p:nvPr/>
          </p:nvSpPr>
          <p:spPr>
            <a:xfrm>
              <a:off x="8082850" y="4484200"/>
              <a:ext cx="747000" cy="746225"/>
            </a:xfrm>
            <a:custGeom>
              <a:rect b="b" l="l" r="r" t="t"/>
              <a:pathLst>
                <a:path extrusionOk="0" h="29849" w="29880">
                  <a:moveTo>
                    <a:pt x="5107" y="0"/>
                  </a:moveTo>
                  <a:lnTo>
                    <a:pt x="1" y="5076"/>
                  </a:lnTo>
                  <a:lnTo>
                    <a:pt x="9849" y="14924"/>
                  </a:lnTo>
                  <a:lnTo>
                    <a:pt x="1" y="24742"/>
                  </a:lnTo>
                  <a:lnTo>
                    <a:pt x="5107" y="29849"/>
                  </a:lnTo>
                  <a:lnTo>
                    <a:pt x="14955" y="20000"/>
                  </a:lnTo>
                  <a:lnTo>
                    <a:pt x="24773" y="29849"/>
                  </a:lnTo>
                  <a:lnTo>
                    <a:pt x="29880" y="24773"/>
                  </a:lnTo>
                  <a:lnTo>
                    <a:pt x="20032" y="14924"/>
                  </a:lnTo>
                  <a:lnTo>
                    <a:pt x="29880" y="5076"/>
                  </a:lnTo>
                  <a:lnTo>
                    <a:pt x="24773" y="0"/>
                  </a:lnTo>
                  <a:lnTo>
                    <a:pt x="14955" y="9818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1" name="Google Shape;951;p15"/>
            <p:cNvGrpSpPr/>
            <p:nvPr/>
          </p:nvGrpSpPr>
          <p:grpSpPr>
            <a:xfrm>
              <a:off x="211450" y="3103175"/>
              <a:ext cx="235575" cy="2040325"/>
              <a:chOff x="211450" y="3103175"/>
              <a:chExt cx="235575" cy="2040325"/>
            </a:xfrm>
          </p:grpSpPr>
          <p:sp>
            <p:nvSpPr>
              <p:cNvPr id="952" name="Google Shape;952;p15"/>
              <p:cNvSpPr/>
              <p:nvPr/>
            </p:nvSpPr>
            <p:spPr>
              <a:xfrm>
                <a:off x="211450" y="3103175"/>
                <a:ext cx="60800" cy="2040325"/>
              </a:xfrm>
              <a:custGeom>
                <a:rect b="b" l="l" r="r" t="t"/>
                <a:pathLst>
                  <a:path extrusionOk="0" fill="none" h="81613" w="2432">
                    <a:moveTo>
                      <a:pt x="0" y="81612"/>
                    </a:moveTo>
                    <a:cubicBezTo>
                      <a:pt x="0" y="78178"/>
                      <a:pt x="2432" y="78178"/>
                      <a:pt x="2432" y="74804"/>
                    </a:cubicBezTo>
                    <a:cubicBezTo>
                      <a:pt x="2432" y="71369"/>
                      <a:pt x="0" y="71369"/>
                      <a:pt x="0" y="67995"/>
                    </a:cubicBezTo>
                    <a:cubicBezTo>
                      <a:pt x="0" y="64591"/>
                      <a:pt x="2432" y="64591"/>
                      <a:pt x="2432" y="61186"/>
                    </a:cubicBezTo>
                    <a:cubicBezTo>
                      <a:pt x="2432" y="57782"/>
                      <a:pt x="0" y="57782"/>
                      <a:pt x="0" y="54408"/>
                    </a:cubicBezTo>
                    <a:cubicBezTo>
                      <a:pt x="0" y="50974"/>
                      <a:pt x="2432" y="50974"/>
                      <a:pt x="2432" y="47600"/>
                    </a:cubicBezTo>
                    <a:cubicBezTo>
                      <a:pt x="2432" y="44165"/>
                      <a:pt x="0" y="44165"/>
                      <a:pt x="0" y="40791"/>
                    </a:cubicBezTo>
                    <a:cubicBezTo>
                      <a:pt x="0" y="37387"/>
                      <a:pt x="2432" y="37387"/>
                      <a:pt x="2432" y="33982"/>
                    </a:cubicBezTo>
                    <a:cubicBezTo>
                      <a:pt x="2432" y="30578"/>
                      <a:pt x="0" y="30578"/>
                      <a:pt x="0" y="27204"/>
                    </a:cubicBezTo>
                    <a:cubicBezTo>
                      <a:pt x="0" y="23769"/>
                      <a:pt x="2432" y="23769"/>
                      <a:pt x="2432" y="20396"/>
                    </a:cubicBezTo>
                    <a:cubicBezTo>
                      <a:pt x="2432" y="16961"/>
                      <a:pt x="0" y="16961"/>
                      <a:pt x="0" y="13587"/>
                    </a:cubicBezTo>
                    <a:cubicBezTo>
                      <a:pt x="0" y="10183"/>
                      <a:pt x="2432" y="10183"/>
                      <a:pt x="2432" y="6778"/>
                    </a:cubicBezTo>
                    <a:cubicBezTo>
                      <a:pt x="2432" y="3374"/>
                      <a:pt x="0" y="3374"/>
                      <a:pt x="0" y="0"/>
                    </a:cubicBezTo>
                  </a:path>
                </a:pathLst>
              </a:custGeom>
              <a:solidFill>
                <a:schemeClr val="dk1"/>
              </a:solidFill>
              <a:ln cap="rnd" cmpd="sng" w="19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5"/>
              <p:cNvSpPr/>
              <p:nvPr/>
            </p:nvSpPr>
            <p:spPr>
              <a:xfrm>
                <a:off x="298825" y="3103175"/>
                <a:ext cx="60825" cy="2040325"/>
              </a:xfrm>
              <a:custGeom>
                <a:rect b="b" l="l" r="r" t="t"/>
                <a:pathLst>
                  <a:path extrusionOk="0" fill="none" h="81613" w="2433">
                    <a:moveTo>
                      <a:pt x="1" y="81612"/>
                    </a:moveTo>
                    <a:cubicBezTo>
                      <a:pt x="1" y="78178"/>
                      <a:pt x="2432" y="78178"/>
                      <a:pt x="2432" y="74804"/>
                    </a:cubicBezTo>
                    <a:cubicBezTo>
                      <a:pt x="2432" y="71369"/>
                      <a:pt x="1" y="71369"/>
                      <a:pt x="1" y="67995"/>
                    </a:cubicBezTo>
                    <a:cubicBezTo>
                      <a:pt x="1" y="64591"/>
                      <a:pt x="2432" y="64591"/>
                      <a:pt x="2432" y="61186"/>
                    </a:cubicBezTo>
                    <a:cubicBezTo>
                      <a:pt x="2432" y="57782"/>
                      <a:pt x="1" y="57782"/>
                      <a:pt x="1" y="54408"/>
                    </a:cubicBezTo>
                    <a:cubicBezTo>
                      <a:pt x="1" y="50974"/>
                      <a:pt x="2432" y="50974"/>
                      <a:pt x="2432" y="47600"/>
                    </a:cubicBezTo>
                    <a:cubicBezTo>
                      <a:pt x="2432" y="44165"/>
                      <a:pt x="1" y="44165"/>
                      <a:pt x="1" y="40791"/>
                    </a:cubicBezTo>
                    <a:cubicBezTo>
                      <a:pt x="1" y="37387"/>
                      <a:pt x="2432" y="37387"/>
                      <a:pt x="2432" y="33982"/>
                    </a:cubicBezTo>
                    <a:cubicBezTo>
                      <a:pt x="2432" y="30578"/>
                      <a:pt x="1" y="30578"/>
                      <a:pt x="1" y="27204"/>
                    </a:cubicBezTo>
                    <a:cubicBezTo>
                      <a:pt x="1" y="23769"/>
                      <a:pt x="2432" y="23769"/>
                      <a:pt x="2432" y="20396"/>
                    </a:cubicBezTo>
                    <a:cubicBezTo>
                      <a:pt x="2432" y="16961"/>
                      <a:pt x="1" y="16961"/>
                      <a:pt x="1" y="13587"/>
                    </a:cubicBezTo>
                    <a:cubicBezTo>
                      <a:pt x="1" y="10183"/>
                      <a:pt x="2432" y="10183"/>
                      <a:pt x="2432" y="6778"/>
                    </a:cubicBezTo>
                    <a:cubicBezTo>
                      <a:pt x="2432" y="3374"/>
                      <a:pt x="1" y="3374"/>
                      <a:pt x="1" y="0"/>
                    </a:cubicBezTo>
                  </a:path>
                </a:pathLst>
              </a:custGeom>
              <a:solidFill>
                <a:schemeClr val="dk1"/>
              </a:solidFill>
              <a:ln cap="rnd" cmpd="sng" w="19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5"/>
              <p:cNvSpPr/>
              <p:nvPr/>
            </p:nvSpPr>
            <p:spPr>
              <a:xfrm>
                <a:off x="386225" y="3103175"/>
                <a:ext cx="60800" cy="2040325"/>
              </a:xfrm>
              <a:custGeom>
                <a:rect b="b" l="l" r="r" t="t"/>
                <a:pathLst>
                  <a:path extrusionOk="0" fill="none" h="81613" w="2432">
                    <a:moveTo>
                      <a:pt x="0" y="81612"/>
                    </a:moveTo>
                    <a:cubicBezTo>
                      <a:pt x="0" y="78178"/>
                      <a:pt x="2432" y="78178"/>
                      <a:pt x="2432" y="74804"/>
                    </a:cubicBezTo>
                    <a:cubicBezTo>
                      <a:pt x="2432" y="71369"/>
                      <a:pt x="0" y="71369"/>
                      <a:pt x="0" y="67995"/>
                    </a:cubicBezTo>
                    <a:cubicBezTo>
                      <a:pt x="0" y="64591"/>
                      <a:pt x="2432" y="64591"/>
                      <a:pt x="2432" y="61186"/>
                    </a:cubicBezTo>
                    <a:cubicBezTo>
                      <a:pt x="2432" y="57782"/>
                      <a:pt x="0" y="57782"/>
                      <a:pt x="0" y="54408"/>
                    </a:cubicBezTo>
                    <a:cubicBezTo>
                      <a:pt x="0" y="50974"/>
                      <a:pt x="2432" y="50974"/>
                      <a:pt x="2432" y="47600"/>
                    </a:cubicBezTo>
                    <a:cubicBezTo>
                      <a:pt x="2432" y="44165"/>
                      <a:pt x="0" y="44165"/>
                      <a:pt x="0" y="40791"/>
                    </a:cubicBezTo>
                    <a:cubicBezTo>
                      <a:pt x="0" y="37387"/>
                      <a:pt x="2432" y="37387"/>
                      <a:pt x="2432" y="33982"/>
                    </a:cubicBezTo>
                    <a:cubicBezTo>
                      <a:pt x="2432" y="30578"/>
                      <a:pt x="0" y="30578"/>
                      <a:pt x="0" y="27204"/>
                    </a:cubicBezTo>
                    <a:cubicBezTo>
                      <a:pt x="0" y="23769"/>
                      <a:pt x="2432" y="23769"/>
                      <a:pt x="2432" y="20396"/>
                    </a:cubicBezTo>
                    <a:cubicBezTo>
                      <a:pt x="2432" y="16961"/>
                      <a:pt x="0" y="16961"/>
                      <a:pt x="0" y="13587"/>
                    </a:cubicBezTo>
                    <a:cubicBezTo>
                      <a:pt x="0" y="10183"/>
                      <a:pt x="2432" y="10183"/>
                      <a:pt x="2432" y="6778"/>
                    </a:cubicBezTo>
                    <a:cubicBezTo>
                      <a:pt x="2432" y="3374"/>
                      <a:pt x="0" y="3374"/>
                      <a:pt x="0" y="0"/>
                    </a:cubicBezTo>
                  </a:path>
                </a:pathLst>
              </a:custGeom>
              <a:solidFill>
                <a:schemeClr val="dk1"/>
              </a:solidFill>
              <a:ln cap="rnd" cmpd="sng" w="19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5" name="Google Shape;955;p15"/>
            <p:cNvSpPr/>
            <p:nvPr/>
          </p:nvSpPr>
          <p:spPr>
            <a:xfrm>
              <a:off x="470200" y="103200"/>
              <a:ext cx="648200" cy="647450"/>
            </a:xfrm>
            <a:custGeom>
              <a:rect b="b" l="l" r="r" t="t"/>
              <a:pathLst>
                <a:path extrusionOk="0" h="25898" w="25928">
                  <a:moveTo>
                    <a:pt x="0" y="1"/>
                  </a:moveTo>
                  <a:lnTo>
                    <a:pt x="25928" y="25898"/>
                  </a:lnTo>
                  <a:lnTo>
                    <a:pt x="25928" y="1"/>
                  </a:ln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280975" y="369925"/>
              <a:ext cx="457500" cy="456725"/>
            </a:xfrm>
            <a:custGeom>
              <a:rect b="b" l="l" r="r" t="t"/>
              <a:pathLst>
                <a:path extrusionOk="0" h="18269" w="18300">
                  <a:moveTo>
                    <a:pt x="1" y="1"/>
                  </a:moveTo>
                  <a:lnTo>
                    <a:pt x="18299" y="18268"/>
                  </a:lnTo>
                  <a:lnTo>
                    <a:pt x="18299" y="1"/>
                  </a:ln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125975" y="931475"/>
              <a:ext cx="525100" cy="525125"/>
            </a:xfrm>
            <a:custGeom>
              <a:rect b="b" l="l" r="r" t="t"/>
              <a:pathLst>
                <a:path extrusionOk="0" h="21005" w="21004">
                  <a:moveTo>
                    <a:pt x="0" y="1"/>
                  </a:moveTo>
                  <a:lnTo>
                    <a:pt x="0" y="21004"/>
                  </a:lnTo>
                  <a:lnTo>
                    <a:pt x="21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6"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oogle Shape;959;p16"/>
          <p:cNvGrpSpPr/>
          <p:nvPr/>
        </p:nvGrpSpPr>
        <p:grpSpPr>
          <a:xfrm>
            <a:off x="-1246762" y="-26850"/>
            <a:ext cx="10390813" cy="4909317"/>
            <a:chOff x="-1246762" y="-26850"/>
            <a:chExt cx="10390813" cy="4909317"/>
          </a:xfrm>
        </p:grpSpPr>
        <p:sp>
          <p:nvSpPr>
            <p:cNvPr id="960" name="Google Shape;960;p16"/>
            <p:cNvSpPr/>
            <p:nvPr/>
          </p:nvSpPr>
          <p:spPr>
            <a:xfrm>
              <a:off x="-8950" y="-26850"/>
              <a:ext cx="9153000" cy="2486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6"/>
            <p:cNvSpPr/>
            <p:nvPr/>
          </p:nvSpPr>
          <p:spPr>
            <a:xfrm flipH="1">
              <a:off x="-1246762" y="1656076"/>
              <a:ext cx="3339605" cy="3041716"/>
            </a:xfrm>
            <a:custGeom>
              <a:rect b="b" l="l" r="r" t="t"/>
              <a:pathLst>
                <a:path extrusionOk="0" h="112677" w="123712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2" name="Google Shape;962;p16"/>
            <p:cNvGrpSpPr/>
            <p:nvPr/>
          </p:nvGrpSpPr>
          <p:grpSpPr>
            <a:xfrm flipH="1">
              <a:off x="293698" y="2992609"/>
              <a:ext cx="1913791" cy="1889858"/>
              <a:chOff x="5041750" y="1823125"/>
              <a:chExt cx="2247025" cy="2218925"/>
            </a:xfrm>
          </p:grpSpPr>
          <p:sp>
            <p:nvSpPr>
              <p:cNvPr id="963" name="Google Shape;963;p16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rect b="b" l="l" r="r" t="t"/>
                <a:pathLst>
                  <a:path extrusionOk="0" h="88757" w="88756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6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rect b="b" l="l" r="r" t="t"/>
                <a:pathLst>
                  <a:path extrusionOk="0" h="82586" w="87358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6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rect b="b" l="l" r="r" t="t"/>
                <a:pathLst>
                  <a:path extrusionOk="0" h="76567" w="76477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6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rect b="b" l="l" r="r" t="t"/>
                <a:pathLst>
                  <a:path extrusionOk="0" h="70367" w="7444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6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rect b="b" l="l" r="r" t="t"/>
                <a:pathLst>
                  <a:path extrusionOk="0" h="64288" w="67996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6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rect b="b" l="l" r="r" t="t"/>
                <a:pathLst>
                  <a:path extrusionOk="0" h="58117" w="58209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6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rect b="b" l="l" r="r" t="t"/>
                <a:pathLst>
                  <a:path extrusionOk="0" h="52099" w="55078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0" name="Google Shape;970;p16"/>
            <p:cNvGrpSpPr/>
            <p:nvPr/>
          </p:nvGrpSpPr>
          <p:grpSpPr>
            <a:xfrm flipH="1">
              <a:off x="796672" y="2847047"/>
              <a:ext cx="344342" cy="343682"/>
              <a:chOff x="6430825" y="1762350"/>
              <a:chExt cx="404300" cy="403525"/>
            </a:xfrm>
          </p:grpSpPr>
          <p:sp>
            <p:nvSpPr>
              <p:cNvPr id="971" name="Google Shape;971;p16"/>
              <p:cNvSpPr/>
              <p:nvPr/>
            </p:nvSpPr>
            <p:spPr>
              <a:xfrm>
                <a:off x="6430825" y="1762350"/>
                <a:ext cx="48650" cy="48650"/>
              </a:xfrm>
              <a:custGeom>
                <a:rect b="b" l="l" r="r" t="t"/>
                <a:pathLst>
                  <a:path extrusionOk="0" h="1946" w="1946">
                    <a:moveTo>
                      <a:pt x="1" y="0"/>
                    </a:moveTo>
                    <a:lnTo>
                      <a:pt x="1" y="1946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6"/>
              <p:cNvSpPr/>
              <p:nvPr/>
            </p:nvSpPr>
            <p:spPr>
              <a:xfrm>
                <a:off x="6430825" y="1762350"/>
                <a:ext cx="138325" cy="137550"/>
              </a:xfrm>
              <a:custGeom>
                <a:rect b="b" l="l" r="r" t="t"/>
                <a:pathLst>
                  <a:path extrusionOk="0" h="5502" w="5533">
                    <a:moveTo>
                      <a:pt x="3587" y="0"/>
                    </a:moveTo>
                    <a:lnTo>
                      <a:pt x="1" y="3587"/>
                    </a:lnTo>
                    <a:lnTo>
                      <a:pt x="1" y="5502"/>
                    </a:lnTo>
                    <a:lnTo>
                      <a:pt x="5533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6"/>
              <p:cNvSpPr/>
              <p:nvPr/>
            </p:nvSpPr>
            <p:spPr>
              <a:xfrm>
                <a:off x="6430825" y="1762350"/>
                <a:ext cx="404300" cy="403525"/>
              </a:xfrm>
              <a:custGeom>
                <a:rect b="b" l="l" r="r" t="t"/>
                <a:pathLst>
                  <a:path extrusionOk="0" h="16141" w="16172">
                    <a:moveTo>
                      <a:pt x="14317" y="0"/>
                    </a:moveTo>
                    <a:lnTo>
                      <a:pt x="1" y="14286"/>
                    </a:lnTo>
                    <a:lnTo>
                      <a:pt x="1" y="16140"/>
                    </a:lnTo>
                    <a:lnTo>
                      <a:pt x="1617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6"/>
              <p:cNvSpPr/>
              <p:nvPr/>
            </p:nvSpPr>
            <p:spPr>
              <a:xfrm>
                <a:off x="6430825" y="1762350"/>
                <a:ext cx="316150" cy="315375"/>
              </a:xfrm>
              <a:custGeom>
                <a:rect b="b" l="l" r="r" t="t"/>
                <a:pathLst>
                  <a:path extrusionOk="0" h="12615" w="12646">
                    <a:moveTo>
                      <a:pt x="10730" y="0"/>
                    </a:moveTo>
                    <a:lnTo>
                      <a:pt x="1" y="10730"/>
                    </a:lnTo>
                    <a:lnTo>
                      <a:pt x="1" y="12615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6"/>
              <p:cNvSpPr/>
              <p:nvPr/>
            </p:nvSpPr>
            <p:spPr>
              <a:xfrm>
                <a:off x="6430825" y="1762350"/>
                <a:ext cx="226475" cy="226475"/>
              </a:xfrm>
              <a:custGeom>
                <a:rect b="b" l="l" r="r" t="t"/>
                <a:pathLst>
                  <a:path extrusionOk="0" h="9059" w="9059">
                    <a:moveTo>
                      <a:pt x="7174" y="0"/>
                    </a:moveTo>
                    <a:lnTo>
                      <a:pt x="1" y="7143"/>
                    </a:lnTo>
                    <a:lnTo>
                      <a:pt x="1" y="9058"/>
                    </a:lnTo>
                    <a:lnTo>
                      <a:pt x="905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6" name="Google Shape;976;p16"/>
            <p:cNvSpPr/>
            <p:nvPr/>
          </p:nvSpPr>
          <p:spPr>
            <a:xfrm flipH="1">
              <a:off x="6630806" y="3006775"/>
              <a:ext cx="2028950" cy="1780750"/>
            </a:xfrm>
            <a:custGeom>
              <a:rect b="b" l="l" r="r" t="t"/>
              <a:pathLst>
                <a:path extrusionOk="0" h="71230" w="81158">
                  <a:moveTo>
                    <a:pt x="22908" y="0"/>
                  </a:moveTo>
                  <a:cubicBezTo>
                    <a:pt x="22068" y="0"/>
                    <a:pt x="21220" y="50"/>
                    <a:pt x="20366" y="152"/>
                  </a:cubicBezTo>
                  <a:cubicBezTo>
                    <a:pt x="8512" y="1551"/>
                    <a:pt x="1" y="12311"/>
                    <a:pt x="1399" y="24165"/>
                  </a:cubicBezTo>
                  <a:cubicBezTo>
                    <a:pt x="2129" y="30275"/>
                    <a:pt x="5320" y="35472"/>
                    <a:pt x="9849" y="38907"/>
                  </a:cubicBezTo>
                  <a:cubicBezTo>
                    <a:pt x="10062" y="39089"/>
                    <a:pt x="10335" y="39272"/>
                    <a:pt x="10548" y="39484"/>
                  </a:cubicBezTo>
                  <a:cubicBezTo>
                    <a:pt x="10791" y="39667"/>
                    <a:pt x="11065" y="39849"/>
                    <a:pt x="11278" y="40032"/>
                  </a:cubicBezTo>
                  <a:cubicBezTo>
                    <a:pt x="11521" y="40244"/>
                    <a:pt x="11764" y="40427"/>
                    <a:pt x="12007" y="40609"/>
                  </a:cubicBezTo>
                  <a:cubicBezTo>
                    <a:pt x="12220" y="40791"/>
                    <a:pt x="12494" y="41004"/>
                    <a:pt x="12706" y="41187"/>
                  </a:cubicBezTo>
                  <a:cubicBezTo>
                    <a:pt x="12949" y="41369"/>
                    <a:pt x="13223" y="41551"/>
                    <a:pt x="13436" y="41764"/>
                  </a:cubicBezTo>
                  <a:cubicBezTo>
                    <a:pt x="13679" y="41946"/>
                    <a:pt x="13953" y="42129"/>
                    <a:pt x="14165" y="42311"/>
                  </a:cubicBezTo>
                  <a:cubicBezTo>
                    <a:pt x="14408" y="42524"/>
                    <a:pt x="14652" y="42706"/>
                    <a:pt x="14895" y="42889"/>
                  </a:cubicBezTo>
                  <a:cubicBezTo>
                    <a:pt x="15108" y="43071"/>
                    <a:pt x="15381" y="43284"/>
                    <a:pt x="15624" y="43466"/>
                  </a:cubicBezTo>
                  <a:cubicBezTo>
                    <a:pt x="15837" y="43649"/>
                    <a:pt x="16111" y="43831"/>
                    <a:pt x="16323" y="44044"/>
                  </a:cubicBezTo>
                  <a:cubicBezTo>
                    <a:pt x="16567" y="44226"/>
                    <a:pt x="16840" y="44409"/>
                    <a:pt x="17053" y="44591"/>
                  </a:cubicBezTo>
                  <a:cubicBezTo>
                    <a:pt x="17296" y="44804"/>
                    <a:pt x="17539" y="44986"/>
                    <a:pt x="17782" y="45168"/>
                  </a:cubicBezTo>
                  <a:cubicBezTo>
                    <a:pt x="17995" y="45351"/>
                    <a:pt x="18269" y="45564"/>
                    <a:pt x="18512" y="45746"/>
                  </a:cubicBezTo>
                  <a:cubicBezTo>
                    <a:pt x="18725" y="45928"/>
                    <a:pt x="18998" y="46111"/>
                    <a:pt x="19211" y="46323"/>
                  </a:cubicBezTo>
                  <a:cubicBezTo>
                    <a:pt x="19454" y="46506"/>
                    <a:pt x="19728" y="46688"/>
                    <a:pt x="19941" y="46871"/>
                  </a:cubicBezTo>
                  <a:cubicBezTo>
                    <a:pt x="20184" y="47083"/>
                    <a:pt x="20427" y="47266"/>
                    <a:pt x="20670" y="47448"/>
                  </a:cubicBezTo>
                  <a:cubicBezTo>
                    <a:pt x="20883" y="47630"/>
                    <a:pt x="21156" y="47843"/>
                    <a:pt x="21400" y="48026"/>
                  </a:cubicBezTo>
                  <a:cubicBezTo>
                    <a:pt x="21612" y="48208"/>
                    <a:pt x="21886" y="48390"/>
                    <a:pt x="22099" y="48603"/>
                  </a:cubicBezTo>
                  <a:cubicBezTo>
                    <a:pt x="22342" y="48785"/>
                    <a:pt x="22615" y="48968"/>
                    <a:pt x="22828" y="49150"/>
                  </a:cubicBezTo>
                  <a:cubicBezTo>
                    <a:pt x="23071" y="49363"/>
                    <a:pt x="23314" y="49545"/>
                    <a:pt x="23558" y="49728"/>
                  </a:cubicBezTo>
                  <a:cubicBezTo>
                    <a:pt x="23770" y="49910"/>
                    <a:pt x="24044" y="50123"/>
                    <a:pt x="24287" y="50305"/>
                  </a:cubicBezTo>
                  <a:cubicBezTo>
                    <a:pt x="24500" y="50488"/>
                    <a:pt x="24773" y="50670"/>
                    <a:pt x="24986" y="50883"/>
                  </a:cubicBezTo>
                  <a:cubicBezTo>
                    <a:pt x="25229" y="51065"/>
                    <a:pt x="25503" y="51248"/>
                    <a:pt x="25716" y="51430"/>
                  </a:cubicBezTo>
                  <a:cubicBezTo>
                    <a:pt x="25959" y="51643"/>
                    <a:pt x="26202" y="51825"/>
                    <a:pt x="26445" y="52007"/>
                  </a:cubicBezTo>
                  <a:cubicBezTo>
                    <a:pt x="26658" y="52190"/>
                    <a:pt x="26932" y="52403"/>
                    <a:pt x="27175" y="52585"/>
                  </a:cubicBezTo>
                  <a:cubicBezTo>
                    <a:pt x="27387" y="52767"/>
                    <a:pt x="27661" y="52950"/>
                    <a:pt x="27874" y="53162"/>
                  </a:cubicBezTo>
                  <a:cubicBezTo>
                    <a:pt x="28117" y="53345"/>
                    <a:pt x="28391" y="53527"/>
                    <a:pt x="28603" y="53710"/>
                  </a:cubicBezTo>
                  <a:cubicBezTo>
                    <a:pt x="28846" y="53922"/>
                    <a:pt x="29090" y="54105"/>
                    <a:pt x="29333" y="54287"/>
                  </a:cubicBezTo>
                  <a:cubicBezTo>
                    <a:pt x="29546" y="54469"/>
                    <a:pt x="29819" y="54682"/>
                    <a:pt x="30062" y="54865"/>
                  </a:cubicBezTo>
                  <a:cubicBezTo>
                    <a:pt x="30275" y="55047"/>
                    <a:pt x="30549" y="55229"/>
                    <a:pt x="30761" y="55442"/>
                  </a:cubicBezTo>
                  <a:cubicBezTo>
                    <a:pt x="31005" y="55625"/>
                    <a:pt x="31278" y="55807"/>
                    <a:pt x="31491" y="55989"/>
                  </a:cubicBezTo>
                  <a:cubicBezTo>
                    <a:pt x="31734" y="56202"/>
                    <a:pt x="31977" y="56384"/>
                    <a:pt x="32220" y="56567"/>
                  </a:cubicBezTo>
                  <a:cubicBezTo>
                    <a:pt x="32433" y="56749"/>
                    <a:pt x="32707" y="56962"/>
                    <a:pt x="32950" y="57144"/>
                  </a:cubicBezTo>
                  <a:cubicBezTo>
                    <a:pt x="33163" y="57327"/>
                    <a:pt x="33436" y="57509"/>
                    <a:pt x="33649" y="57722"/>
                  </a:cubicBezTo>
                  <a:cubicBezTo>
                    <a:pt x="33892" y="57904"/>
                    <a:pt x="34166" y="58087"/>
                    <a:pt x="34378" y="58269"/>
                  </a:cubicBezTo>
                  <a:cubicBezTo>
                    <a:pt x="34622" y="58482"/>
                    <a:pt x="34865" y="58664"/>
                    <a:pt x="35108" y="58846"/>
                  </a:cubicBezTo>
                  <a:cubicBezTo>
                    <a:pt x="35321" y="59029"/>
                    <a:pt x="35594" y="59242"/>
                    <a:pt x="35837" y="59424"/>
                  </a:cubicBezTo>
                  <a:cubicBezTo>
                    <a:pt x="36050" y="59606"/>
                    <a:pt x="36324" y="59789"/>
                    <a:pt x="36537" y="60001"/>
                  </a:cubicBezTo>
                  <a:cubicBezTo>
                    <a:pt x="36780" y="60184"/>
                    <a:pt x="37053" y="60366"/>
                    <a:pt x="37266" y="60549"/>
                  </a:cubicBezTo>
                  <a:cubicBezTo>
                    <a:pt x="37509" y="60761"/>
                    <a:pt x="37752" y="60944"/>
                    <a:pt x="37996" y="61126"/>
                  </a:cubicBezTo>
                  <a:cubicBezTo>
                    <a:pt x="38208" y="61308"/>
                    <a:pt x="38482" y="61521"/>
                    <a:pt x="38725" y="61704"/>
                  </a:cubicBezTo>
                  <a:cubicBezTo>
                    <a:pt x="38938" y="61886"/>
                    <a:pt x="39211" y="62068"/>
                    <a:pt x="39424" y="62281"/>
                  </a:cubicBezTo>
                  <a:cubicBezTo>
                    <a:pt x="39667" y="62464"/>
                    <a:pt x="39941" y="62646"/>
                    <a:pt x="40154" y="62828"/>
                  </a:cubicBezTo>
                  <a:cubicBezTo>
                    <a:pt x="40397" y="63041"/>
                    <a:pt x="40640" y="63223"/>
                    <a:pt x="40883" y="63406"/>
                  </a:cubicBezTo>
                  <a:cubicBezTo>
                    <a:pt x="41096" y="63588"/>
                    <a:pt x="41369" y="63801"/>
                    <a:pt x="41613" y="63983"/>
                  </a:cubicBezTo>
                  <a:cubicBezTo>
                    <a:pt x="41825" y="64166"/>
                    <a:pt x="42099" y="64348"/>
                    <a:pt x="42312" y="64561"/>
                  </a:cubicBezTo>
                  <a:cubicBezTo>
                    <a:pt x="42555" y="64743"/>
                    <a:pt x="42828" y="64926"/>
                    <a:pt x="43041" y="65108"/>
                  </a:cubicBezTo>
                  <a:cubicBezTo>
                    <a:pt x="43284" y="65321"/>
                    <a:pt x="43528" y="65503"/>
                    <a:pt x="43771" y="65685"/>
                  </a:cubicBezTo>
                  <a:cubicBezTo>
                    <a:pt x="43984" y="65868"/>
                    <a:pt x="44257" y="66081"/>
                    <a:pt x="44500" y="66263"/>
                  </a:cubicBezTo>
                  <a:cubicBezTo>
                    <a:pt x="48318" y="69396"/>
                    <a:pt x="53162" y="71229"/>
                    <a:pt x="58360" y="71229"/>
                  </a:cubicBezTo>
                  <a:cubicBezTo>
                    <a:pt x="59163" y="71229"/>
                    <a:pt x="59975" y="71185"/>
                    <a:pt x="60792" y="71096"/>
                  </a:cubicBezTo>
                  <a:cubicBezTo>
                    <a:pt x="72647" y="69667"/>
                    <a:pt x="81157" y="58938"/>
                    <a:pt x="79759" y="47083"/>
                  </a:cubicBezTo>
                  <a:cubicBezTo>
                    <a:pt x="79546" y="41369"/>
                    <a:pt x="76355" y="36171"/>
                    <a:pt x="71856" y="32737"/>
                  </a:cubicBezTo>
                  <a:cubicBezTo>
                    <a:pt x="71613" y="32554"/>
                    <a:pt x="71340" y="32372"/>
                    <a:pt x="71127" y="32189"/>
                  </a:cubicBezTo>
                  <a:cubicBezTo>
                    <a:pt x="70884" y="31977"/>
                    <a:pt x="70610" y="31794"/>
                    <a:pt x="70397" y="31612"/>
                  </a:cubicBezTo>
                  <a:cubicBezTo>
                    <a:pt x="70185" y="31430"/>
                    <a:pt x="69911" y="31217"/>
                    <a:pt x="69668" y="31034"/>
                  </a:cubicBezTo>
                  <a:cubicBezTo>
                    <a:pt x="69455" y="30852"/>
                    <a:pt x="69182" y="30670"/>
                    <a:pt x="68938" y="30457"/>
                  </a:cubicBezTo>
                  <a:cubicBezTo>
                    <a:pt x="68726" y="30275"/>
                    <a:pt x="68452" y="30092"/>
                    <a:pt x="68239" y="29910"/>
                  </a:cubicBezTo>
                  <a:cubicBezTo>
                    <a:pt x="67996" y="29697"/>
                    <a:pt x="67723" y="29515"/>
                    <a:pt x="67510" y="29332"/>
                  </a:cubicBezTo>
                  <a:cubicBezTo>
                    <a:pt x="67267" y="29150"/>
                    <a:pt x="67023" y="28937"/>
                    <a:pt x="66780" y="28755"/>
                  </a:cubicBezTo>
                  <a:cubicBezTo>
                    <a:pt x="66568" y="28572"/>
                    <a:pt x="66294" y="28390"/>
                    <a:pt x="66051" y="28177"/>
                  </a:cubicBezTo>
                  <a:cubicBezTo>
                    <a:pt x="65838" y="27995"/>
                    <a:pt x="65564" y="27812"/>
                    <a:pt x="65352" y="27630"/>
                  </a:cubicBezTo>
                  <a:cubicBezTo>
                    <a:pt x="65109" y="27417"/>
                    <a:pt x="64835" y="27235"/>
                    <a:pt x="64622" y="27053"/>
                  </a:cubicBezTo>
                  <a:cubicBezTo>
                    <a:pt x="64379" y="26870"/>
                    <a:pt x="64136" y="26657"/>
                    <a:pt x="63893" y="26475"/>
                  </a:cubicBezTo>
                  <a:cubicBezTo>
                    <a:pt x="63680" y="26293"/>
                    <a:pt x="63406" y="26110"/>
                    <a:pt x="63163" y="25898"/>
                  </a:cubicBezTo>
                  <a:cubicBezTo>
                    <a:pt x="62950" y="25715"/>
                    <a:pt x="62677" y="25533"/>
                    <a:pt x="62464" y="25350"/>
                  </a:cubicBezTo>
                  <a:cubicBezTo>
                    <a:pt x="62221" y="25138"/>
                    <a:pt x="61947" y="24955"/>
                    <a:pt x="61735" y="24773"/>
                  </a:cubicBezTo>
                  <a:cubicBezTo>
                    <a:pt x="61491" y="24591"/>
                    <a:pt x="61248" y="24378"/>
                    <a:pt x="61005" y="24195"/>
                  </a:cubicBezTo>
                  <a:cubicBezTo>
                    <a:pt x="60792" y="24013"/>
                    <a:pt x="60519" y="23831"/>
                    <a:pt x="60276" y="23618"/>
                  </a:cubicBezTo>
                  <a:cubicBezTo>
                    <a:pt x="60063" y="23436"/>
                    <a:pt x="59789" y="23253"/>
                    <a:pt x="59577" y="23071"/>
                  </a:cubicBezTo>
                  <a:cubicBezTo>
                    <a:pt x="59333" y="22858"/>
                    <a:pt x="59060" y="22676"/>
                    <a:pt x="58847" y="22493"/>
                  </a:cubicBezTo>
                  <a:cubicBezTo>
                    <a:pt x="58604" y="22311"/>
                    <a:pt x="58361" y="22098"/>
                    <a:pt x="58118" y="21916"/>
                  </a:cubicBezTo>
                  <a:cubicBezTo>
                    <a:pt x="57905" y="21733"/>
                    <a:pt x="57631" y="21551"/>
                    <a:pt x="57388" y="21338"/>
                  </a:cubicBezTo>
                  <a:cubicBezTo>
                    <a:pt x="57175" y="21156"/>
                    <a:pt x="56902" y="20973"/>
                    <a:pt x="56689" y="20791"/>
                  </a:cubicBezTo>
                  <a:cubicBezTo>
                    <a:pt x="56446" y="20578"/>
                    <a:pt x="56172" y="20396"/>
                    <a:pt x="55959" y="20214"/>
                  </a:cubicBezTo>
                  <a:cubicBezTo>
                    <a:pt x="55716" y="20031"/>
                    <a:pt x="55473" y="19818"/>
                    <a:pt x="55230" y="19636"/>
                  </a:cubicBezTo>
                  <a:cubicBezTo>
                    <a:pt x="55017" y="19454"/>
                    <a:pt x="54744" y="19271"/>
                    <a:pt x="54500" y="19059"/>
                  </a:cubicBezTo>
                  <a:cubicBezTo>
                    <a:pt x="54288" y="18876"/>
                    <a:pt x="54014" y="18694"/>
                    <a:pt x="53801" y="18511"/>
                  </a:cubicBezTo>
                  <a:cubicBezTo>
                    <a:pt x="53558" y="18299"/>
                    <a:pt x="53285" y="18116"/>
                    <a:pt x="53072" y="17934"/>
                  </a:cubicBezTo>
                  <a:cubicBezTo>
                    <a:pt x="52829" y="17752"/>
                    <a:pt x="52585" y="17539"/>
                    <a:pt x="52342" y="17356"/>
                  </a:cubicBezTo>
                  <a:cubicBezTo>
                    <a:pt x="52130" y="17174"/>
                    <a:pt x="51856" y="16992"/>
                    <a:pt x="51613" y="16779"/>
                  </a:cubicBezTo>
                  <a:cubicBezTo>
                    <a:pt x="51400" y="16596"/>
                    <a:pt x="51127" y="16414"/>
                    <a:pt x="50914" y="16232"/>
                  </a:cubicBezTo>
                  <a:cubicBezTo>
                    <a:pt x="50671" y="16019"/>
                    <a:pt x="50397" y="15837"/>
                    <a:pt x="50184" y="15654"/>
                  </a:cubicBezTo>
                  <a:cubicBezTo>
                    <a:pt x="49941" y="15472"/>
                    <a:pt x="49698" y="15259"/>
                    <a:pt x="49455" y="15077"/>
                  </a:cubicBezTo>
                  <a:cubicBezTo>
                    <a:pt x="49242" y="14894"/>
                    <a:pt x="48968" y="14712"/>
                    <a:pt x="48725" y="14499"/>
                  </a:cubicBezTo>
                  <a:cubicBezTo>
                    <a:pt x="48512" y="14317"/>
                    <a:pt x="48239" y="14134"/>
                    <a:pt x="48026" y="13952"/>
                  </a:cubicBezTo>
                  <a:cubicBezTo>
                    <a:pt x="47783" y="13739"/>
                    <a:pt x="47509" y="13557"/>
                    <a:pt x="47297" y="13375"/>
                  </a:cubicBezTo>
                  <a:cubicBezTo>
                    <a:pt x="47053" y="13192"/>
                    <a:pt x="46810" y="12979"/>
                    <a:pt x="46567" y="12797"/>
                  </a:cubicBezTo>
                  <a:cubicBezTo>
                    <a:pt x="46354" y="12615"/>
                    <a:pt x="46081" y="12432"/>
                    <a:pt x="45838" y="12220"/>
                  </a:cubicBezTo>
                  <a:cubicBezTo>
                    <a:pt x="45625" y="12037"/>
                    <a:pt x="45351" y="11855"/>
                    <a:pt x="45139" y="11672"/>
                  </a:cubicBezTo>
                  <a:cubicBezTo>
                    <a:pt x="44895" y="11460"/>
                    <a:pt x="44622" y="11277"/>
                    <a:pt x="44409" y="11095"/>
                  </a:cubicBezTo>
                  <a:cubicBezTo>
                    <a:pt x="44166" y="10912"/>
                    <a:pt x="43923" y="10700"/>
                    <a:pt x="43680" y="10517"/>
                  </a:cubicBezTo>
                  <a:cubicBezTo>
                    <a:pt x="43467" y="10335"/>
                    <a:pt x="43193" y="10153"/>
                    <a:pt x="42950" y="9940"/>
                  </a:cubicBezTo>
                  <a:cubicBezTo>
                    <a:pt x="42737" y="9757"/>
                    <a:pt x="42464" y="9575"/>
                    <a:pt x="42251" y="9393"/>
                  </a:cubicBezTo>
                  <a:cubicBezTo>
                    <a:pt x="42008" y="9180"/>
                    <a:pt x="41734" y="8998"/>
                    <a:pt x="41521" y="8815"/>
                  </a:cubicBezTo>
                  <a:cubicBezTo>
                    <a:pt x="41278" y="8633"/>
                    <a:pt x="41035" y="8420"/>
                    <a:pt x="40792" y="8238"/>
                  </a:cubicBezTo>
                  <a:cubicBezTo>
                    <a:pt x="40579" y="8055"/>
                    <a:pt x="40306" y="7873"/>
                    <a:pt x="40062" y="7660"/>
                  </a:cubicBezTo>
                  <a:cubicBezTo>
                    <a:pt x="39850" y="7478"/>
                    <a:pt x="39576" y="7295"/>
                    <a:pt x="39363" y="7113"/>
                  </a:cubicBezTo>
                  <a:cubicBezTo>
                    <a:pt x="39120" y="6900"/>
                    <a:pt x="38847" y="6718"/>
                    <a:pt x="38634" y="6536"/>
                  </a:cubicBezTo>
                  <a:cubicBezTo>
                    <a:pt x="38391" y="6353"/>
                    <a:pt x="38148" y="6140"/>
                    <a:pt x="37904" y="5958"/>
                  </a:cubicBezTo>
                  <a:cubicBezTo>
                    <a:pt x="37692" y="5776"/>
                    <a:pt x="37418" y="5593"/>
                    <a:pt x="37175" y="5380"/>
                  </a:cubicBezTo>
                  <a:cubicBezTo>
                    <a:pt x="32939" y="1903"/>
                    <a:pt x="28074" y="0"/>
                    <a:pt x="22908" y="0"/>
                  </a:cubicBez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 flipH="1">
              <a:off x="7547231" y="2996375"/>
              <a:ext cx="1106425" cy="1080925"/>
            </a:xfrm>
            <a:custGeom>
              <a:rect b="b" l="l" r="r" t="t"/>
              <a:pathLst>
                <a:path extrusionOk="0" h="43237" w="44257">
                  <a:moveTo>
                    <a:pt x="22119" y="1"/>
                  </a:moveTo>
                  <a:cubicBezTo>
                    <a:pt x="10623" y="1"/>
                    <a:pt x="1050" y="9064"/>
                    <a:pt x="547" y="20690"/>
                  </a:cubicBezTo>
                  <a:cubicBezTo>
                    <a:pt x="0" y="32605"/>
                    <a:pt x="9240" y="42697"/>
                    <a:pt x="21186" y="43214"/>
                  </a:cubicBezTo>
                  <a:cubicBezTo>
                    <a:pt x="21522" y="43229"/>
                    <a:pt x="21857" y="43237"/>
                    <a:pt x="22191" y="43237"/>
                  </a:cubicBezTo>
                  <a:cubicBezTo>
                    <a:pt x="33663" y="43237"/>
                    <a:pt x="43208" y="34183"/>
                    <a:pt x="43740" y="22575"/>
                  </a:cubicBezTo>
                  <a:cubicBezTo>
                    <a:pt x="44256" y="10660"/>
                    <a:pt x="35016" y="568"/>
                    <a:pt x="23070" y="21"/>
                  </a:cubicBezTo>
                  <a:cubicBezTo>
                    <a:pt x="22752" y="7"/>
                    <a:pt x="22435" y="1"/>
                    <a:pt x="22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 flipH="1">
              <a:off x="7603481" y="3273500"/>
              <a:ext cx="1092750" cy="1562350"/>
            </a:xfrm>
            <a:custGeom>
              <a:rect b="b" l="l" r="r" t="t"/>
              <a:pathLst>
                <a:path extrusionOk="0" h="62494" w="43710">
                  <a:moveTo>
                    <a:pt x="12615" y="912"/>
                  </a:moveTo>
                  <a:lnTo>
                    <a:pt x="20883" y="7295"/>
                  </a:lnTo>
                  <a:lnTo>
                    <a:pt x="14500" y="15533"/>
                  </a:lnTo>
                  <a:lnTo>
                    <a:pt x="12615" y="912"/>
                  </a:lnTo>
                  <a:close/>
                  <a:moveTo>
                    <a:pt x="12068" y="1003"/>
                  </a:moveTo>
                  <a:lnTo>
                    <a:pt x="13922" y="15624"/>
                  </a:lnTo>
                  <a:lnTo>
                    <a:pt x="5685" y="9241"/>
                  </a:lnTo>
                  <a:lnTo>
                    <a:pt x="12068" y="1003"/>
                  </a:lnTo>
                  <a:close/>
                  <a:moveTo>
                    <a:pt x="21369" y="7690"/>
                  </a:moveTo>
                  <a:lnTo>
                    <a:pt x="29910" y="14317"/>
                  </a:lnTo>
                  <a:lnTo>
                    <a:pt x="23254" y="22888"/>
                  </a:lnTo>
                  <a:lnTo>
                    <a:pt x="14712" y="16232"/>
                  </a:lnTo>
                  <a:lnTo>
                    <a:pt x="21369" y="7690"/>
                  </a:lnTo>
                  <a:close/>
                  <a:moveTo>
                    <a:pt x="14652" y="16961"/>
                  </a:moveTo>
                  <a:lnTo>
                    <a:pt x="22859" y="23283"/>
                  </a:lnTo>
                  <a:lnTo>
                    <a:pt x="16506" y="31460"/>
                  </a:lnTo>
                  <a:lnTo>
                    <a:pt x="14652" y="16961"/>
                  </a:lnTo>
                  <a:close/>
                  <a:moveTo>
                    <a:pt x="14105" y="16992"/>
                  </a:moveTo>
                  <a:lnTo>
                    <a:pt x="15959" y="31612"/>
                  </a:lnTo>
                  <a:lnTo>
                    <a:pt x="7721" y="25229"/>
                  </a:lnTo>
                  <a:lnTo>
                    <a:pt x="14105" y="16992"/>
                  </a:lnTo>
                  <a:close/>
                  <a:moveTo>
                    <a:pt x="23679" y="23831"/>
                  </a:moveTo>
                  <a:lnTo>
                    <a:pt x="31916" y="30214"/>
                  </a:lnTo>
                  <a:lnTo>
                    <a:pt x="25533" y="38451"/>
                  </a:lnTo>
                  <a:lnTo>
                    <a:pt x="23679" y="23831"/>
                  </a:lnTo>
                  <a:close/>
                  <a:moveTo>
                    <a:pt x="23162" y="24013"/>
                  </a:moveTo>
                  <a:lnTo>
                    <a:pt x="24986" y="38542"/>
                  </a:lnTo>
                  <a:lnTo>
                    <a:pt x="16810" y="32189"/>
                  </a:lnTo>
                  <a:lnTo>
                    <a:pt x="23162" y="24013"/>
                  </a:lnTo>
                  <a:close/>
                  <a:moveTo>
                    <a:pt x="7357" y="25715"/>
                  </a:moveTo>
                  <a:lnTo>
                    <a:pt x="15867" y="32311"/>
                  </a:lnTo>
                  <a:lnTo>
                    <a:pt x="9211" y="40852"/>
                  </a:lnTo>
                  <a:lnTo>
                    <a:pt x="700" y="34287"/>
                  </a:lnTo>
                  <a:lnTo>
                    <a:pt x="7357" y="25715"/>
                  </a:lnTo>
                  <a:close/>
                  <a:moveTo>
                    <a:pt x="16415" y="32676"/>
                  </a:moveTo>
                  <a:lnTo>
                    <a:pt x="24925" y="39241"/>
                  </a:lnTo>
                  <a:lnTo>
                    <a:pt x="18299" y="47813"/>
                  </a:lnTo>
                  <a:lnTo>
                    <a:pt x="9788" y="41217"/>
                  </a:lnTo>
                  <a:lnTo>
                    <a:pt x="16415" y="32676"/>
                  </a:lnTo>
                  <a:close/>
                  <a:moveTo>
                    <a:pt x="25685" y="39819"/>
                  </a:moveTo>
                  <a:lnTo>
                    <a:pt x="33953" y="46202"/>
                  </a:lnTo>
                  <a:lnTo>
                    <a:pt x="27570" y="54439"/>
                  </a:lnTo>
                  <a:lnTo>
                    <a:pt x="25685" y="39819"/>
                  </a:lnTo>
                  <a:close/>
                  <a:moveTo>
                    <a:pt x="25138" y="39940"/>
                  </a:moveTo>
                  <a:lnTo>
                    <a:pt x="26992" y="54561"/>
                  </a:lnTo>
                  <a:lnTo>
                    <a:pt x="18755" y="48177"/>
                  </a:lnTo>
                  <a:lnTo>
                    <a:pt x="25138" y="39940"/>
                  </a:lnTo>
                  <a:close/>
                  <a:moveTo>
                    <a:pt x="34439" y="46597"/>
                  </a:moveTo>
                  <a:lnTo>
                    <a:pt x="42980" y="53223"/>
                  </a:lnTo>
                  <a:lnTo>
                    <a:pt x="36324" y="61825"/>
                  </a:lnTo>
                  <a:lnTo>
                    <a:pt x="27783" y="55168"/>
                  </a:lnTo>
                  <a:lnTo>
                    <a:pt x="34439" y="46597"/>
                  </a:lnTo>
                  <a:close/>
                  <a:moveTo>
                    <a:pt x="12250" y="0"/>
                  </a:moveTo>
                  <a:cubicBezTo>
                    <a:pt x="12190" y="0"/>
                    <a:pt x="12190" y="0"/>
                    <a:pt x="12159" y="31"/>
                  </a:cubicBezTo>
                  <a:lnTo>
                    <a:pt x="12129" y="31"/>
                  </a:lnTo>
                  <a:cubicBezTo>
                    <a:pt x="12098" y="31"/>
                    <a:pt x="12098" y="92"/>
                    <a:pt x="12038" y="122"/>
                  </a:cubicBezTo>
                  <a:lnTo>
                    <a:pt x="5047" y="9149"/>
                  </a:lnTo>
                  <a:cubicBezTo>
                    <a:pt x="5016" y="9210"/>
                    <a:pt x="5016" y="9241"/>
                    <a:pt x="5016" y="9271"/>
                  </a:cubicBezTo>
                  <a:lnTo>
                    <a:pt x="5016" y="9362"/>
                  </a:lnTo>
                  <a:lnTo>
                    <a:pt x="5016" y="9393"/>
                  </a:lnTo>
                  <a:lnTo>
                    <a:pt x="5016" y="9423"/>
                  </a:lnTo>
                  <a:cubicBezTo>
                    <a:pt x="5016" y="9453"/>
                    <a:pt x="5016" y="9453"/>
                    <a:pt x="5047" y="9514"/>
                  </a:cubicBezTo>
                  <a:cubicBezTo>
                    <a:pt x="5047" y="9545"/>
                    <a:pt x="5107" y="9575"/>
                    <a:pt x="5138" y="9575"/>
                  </a:cubicBezTo>
                  <a:lnTo>
                    <a:pt x="13922" y="16384"/>
                  </a:lnTo>
                  <a:lnTo>
                    <a:pt x="7114" y="25168"/>
                  </a:lnTo>
                  <a:lnTo>
                    <a:pt x="123" y="34165"/>
                  </a:lnTo>
                  <a:cubicBezTo>
                    <a:pt x="1" y="34287"/>
                    <a:pt x="31" y="34469"/>
                    <a:pt x="153" y="34591"/>
                  </a:cubicBezTo>
                  <a:lnTo>
                    <a:pt x="9180" y="41582"/>
                  </a:lnTo>
                  <a:cubicBezTo>
                    <a:pt x="9211" y="41612"/>
                    <a:pt x="9272" y="41612"/>
                    <a:pt x="9363" y="41612"/>
                  </a:cubicBezTo>
                  <a:lnTo>
                    <a:pt x="18178" y="48451"/>
                  </a:lnTo>
                  <a:lnTo>
                    <a:pt x="27175" y="55442"/>
                  </a:lnTo>
                  <a:lnTo>
                    <a:pt x="36233" y="62433"/>
                  </a:lnTo>
                  <a:cubicBezTo>
                    <a:pt x="36293" y="62463"/>
                    <a:pt x="36385" y="62494"/>
                    <a:pt x="36445" y="62494"/>
                  </a:cubicBezTo>
                  <a:cubicBezTo>
                    <a:pt x="36537" y="62494"/>
                    <a:pt x="36597" y="62463"/>
                    <a:pt x="36628" y="62372"/>
                  </a:cubicBezTo>
                  <a:lnTo>
                    <a:pt x="43619" y="53345"/>
                  </a:lnTo>
                  <a:cubicBezTo>
                    <a:pt x="43710" y="53193"/>
                    <a:pt x="43710" y="53041"/>
                    <a:pt x="43588" y="52919"/>
                  </a:cubicBezTo>
                  <a:lnTo>
                    <a:pt x="34591" y="45928"/>
                  </a:lnTo>
                  <a:lnTo>
                    <a:pt x="25807" y="39150"/>
                  </a:lnTo>
                  <a:lnTo>
                    <a:pt x="32616" y="30366"/>
                  </a:lnTo>
                  <a:cubicBezTo>
                    <a:pt x="32646" y="30274"/>
                    <a:pt x="32676" y="30214"/>
                    <a:pt x="32676" y="30122"/>
                  </a:cubicBezTo>
                  <a:cubicBezTo>
                    <a:pt x="32676" y="30062"/>
                    <a:pt x="32646" y="29970"/>
                    <a:pt x="32585" y="29940"/>
                  </a:cubicBezTo>
                  <a:lnTo>
                    <a:pt x="23831" y="23162"/>
                  </a:lnTo>
                  <a:lnTo>
                    <a:pt x="30609" y="14438"/>
                  </a:lnTo>
                  <a:cubicBezTo>
                    <a:pt x="30640" y="14347"/>
                    <a:pt x="30670" y="14286"/>
                    <a:pt x="30670" y="14195"/>
                  </a:cubicBezTo>
                  <a:cubicBezTo>
                    <a:pt x="30670" y="14134"/>
                    <a:pt x="30640" y="14043"/>
                    <a:pt x="30549" y="14013"/>
                  </a:cubicBezTo>
                  <a:lnTo>
                    <a:pt x="21521" y="7022"/>
                  </a:lnTo>
                  <a:lnTo>
                    <a:pt x="12433" y="31"/>
                  </a:lnTo>
                  <a:cubicBezTo>
                    <a:pt x="12402" y="0"/>
                    <a:pt x="12372" y="0"/>
                    <a:pt x="1237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9" name="Google Shape;979;p16"/>
            <p:cNvGrpSpPr/>
            <p:nvPr/>
          </p:nvGrpSpPr>
          <p:grpSpPr>
            <a:xfrm flipH="1">
              <a:off x="906776" y="3342388"/>
              <a:ext cx="997279" cy="877401"/>
              <a:chOff x="2547775" y="1026125"/>
              <a:chExt cx="1218125" cy="1071700"/>
            </a:xfrm>
          </p:grpSpPr>
          <p:sp>
            <p:nvSpPr>
              <p:cNvPr id="980" name="Google Shape;980;p16"/>
              <p:cNvSpPr/>
              <p:nvPr/>
            </p:nvSpPr>
            <p:spPr>
              <a:xfrm>
                <a:off x="2547775" y="1026125"/>
                <a:ext cx="1218125" cy="1071700"/>
              </a:xfrm>
              <a:custGeom>
                <a:rect b="b" l="l" r="r" t="t"/>
                <a:pathLst>
                  <a:path extrusionOk="0" h="42868" w="48725">
                    <a:moveTo>
                      <a:pt x="24349" y="1"/>
                    </a:moveTo>
                    <a:cubicBezTo>
                      <a:pt x="21514" y="1"/>
                      <a:pt x="18633" y="566"/>
                      <a:pt x="15867" y="1759"/>
                    </a:cubicBezTo>
                    <a:cubicBezTo>
                      <a:pt x="4985" y="6470"/>
                      <a:pt x="1" y="19084"/>
                      <a:pt x="4712" y="29966"/>
                    </a:cubicBezTo>
                    <a:cubicBezTo>
                      <a:pt x="8195" y="38041"/>
                      <a:pt x="16088" y="42867"/>
                      <a:pt x="24370" y="42867"/>
                    </a:cubicBezTo>
                    <a:cubicBezTo>
                      <a:pt x="27218" y="42867"/>
                      <a:pt x="30112" y="42296"/>
                      <a:pt x="32889" y="41091"/>
                    </a:cubicBezTo>
                    <a:cubicBezTo>
                      <a:pt x="43740" y="36410"/>
                      <a:pt x="48725" y="23796"/>
                      <a:pt x="44044" y="12914"/>
                    </a:cubicBezTo>
                    <a:cubicBezTo>
                      <a:pt x="40534" y="4829"/>
                      <a:pt x="32636" y="1"/>
                      <a:pt x="24349" y="1"/>
                    </a:cubicBezTo>
                    <a:close/>
                  </a:path>
                </a:pathLst>
              </a:custGeom>
              <a:solidFill>
                <a:srgbClr val="47EF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16"/>
              <p:cNvSpPr/>
              <p:nvPr/>
            </p:nvSpPr>
            <p:spPr>
              <a:xfrm>
                <a:off x="2917075" y="1351225"/>
                <a:ext cx="479525" cy="421900"/>
              </a:xfrm>
              <a:custGeom>
                <a:rect b="b" l="l" r="r" t="t"/>
                <a:pathLst>
                  <a:path extrusionOk="0" h="16876" w="19181">
                    <a:moveTo>
                      <a:pt x="9592" y="1"/>
                    </a:moveTo>
                    <a:cubicBezTo>
                      <a:pt x="8500" y="1"/>
                      <a:pt x="7391" y="216"/>
                      <a:pt x="6323" y="670"/>
                    </a:cubicBezTo>
                    <a:cubicBezTo>
                      <a:pt x="2037" y="2463"/>
                      <a:pt x="1" y="7418"/>
                      <a:pt x="1825" y="11704"/>
                    </a:cubicBezTo>
                    <a:cubicBezTo>
                      <a:pt x="3169" y="14938"/>
                      <a:pt x="6288" y="16876"/>
                      <a:pt x="9571" y="16876"/>
                    </a:cubicBezTo>
                    <a:cubicBezTo>
                      <a:pt x="10669" y="16876"/>
                      <a:pt x="11784" y="16659"/>
                      <a:pt x="12858" y="16202"/>
                    </a:cubicBezTo>
                    <a:cubicBezTo>
                      <a:pt x="17174" y="14409"/>
                      <a:pt x="19181" y="9454"/>
                      <a:pt x="17357" y="5169"/>
                    </a:cubicBezTo>
                    <a:cubicBezTo>
                      <a:pt x="16010" y="1951"/>
                      <a:pt x="12882" y="1"/>
                      <a:pt x="9592" y="1"/>
                    </a:cubicBezTo>
                    <a:close/>
                  </a:path>
                </a:pathLst>
              </a:custGeom>
              <a:solidFill>
                <a:srgbClr val="47EF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2" name="Google Shape;982;p16"/>
            <p:cNvGrpSpPr/>
            <p:nvPr/>
          </p:nvGrpSpPr>
          <p:grpSpPr>
            <a:xfrm>
              <a:off x="-44650" y="422213"/>
              <a:ext cx="2040325" cy="508585"/>
              <a:chOff x="-44650" y="422213"/>
              <a:chExt cx="2040325" cy="508585"/>
            </a:xfrm>
          </p:grpSpPr>
          <p:grpSp>
            <p:nvGrpSpPr>
              <p:cNvPr id="983" name="Google Shape;983;p16"/>
              <p:cNvGrpSpPr/>
              <p:nvPr/>
            </p:nvGrpSpPr>
            <p:grpSpPr>
              <a:xfrm rot="5400000">
                <a:off x="857725" y="-480162"/>
                <a:ext cx="235575" cy="2040325"/>
                <a:chOff x="211450" y="3103175"/>
                <a:chExt cx="235575" cy="2040325"/>
              </a:xfrm>
            </p:grpSpPr>
            <p:sp>
              <p:nvSpPr>
                <p:cNvPr id="984" name="Google Shape;984;p16"/>
                <p:cNvSpPr/>
                <p:nvPr/>
              </p:nvSpPr>
              <p:spPr>
                <a:xfrm>
                  <a:off x="211450" y="3103175"/>
                  <a:ext cx="60800" cy="2040325"/>
                </a:xfrm>
                <a:custGeom>
                  <a:rect b="b" l="l" r="r" t="t"/>
                  <a:pathLst>
                    <a:path extrusionOk="0" fill="none" h="81613" w="2432">
                      <a:moveTo>
                        <a:pt x="0" y="81612"/>
                      </a:moveTo>
                      <a:cubicBezTo>
                        <a:pt x="0" y="78178"/>
                        <a:pt x="2432" y="78178"/>
                        <a:pt x="2432" y="74804"/>
                      </a:cubicBezTo>
                      <a:cubicBezTo>
                        <a:pt x="2432" y="71369"/>
                        <a:pt x="0" y="71369"/>
                        <a:pt x="0" y="67995"/>
                      </a:cubicBezTo>
                      <a:cubicBezTo>
                        <a:pt x="0" y="64591"/>
                        <a:pt x="2432" y="64591"/>
                        <a:pt x="2432" y="61186"/>
                      </a:cubicBezTo>
                      <a:cubicBezTo>
                        <a:pt x="2432" y="57782"/>
                        <a:pt x="0" y="57782"/>
                        <a:pt x="0" y="54408"/>
                      </a:cubicBezTo>
                      <a:cubicBezTo>
                        <a:pt x="0" y="50974"/>
                        <a:pt x="2432" y="50974"/>
                        <a:pt x="2432" y="47600"/>
                      </a:cubicBezTo>
                      <a:cubicBezTo>
                        <a:pt x="2432" y="44165"/>
                        <a:pt x="0" y="44165"/>
                        <a:pt x="0" y="40791"/>
                      </a:cubicBezTo>
                      <a:cubicBezTo>
                        <a:pt x="0" y="37387"/>
                        <a:pt x="2432" y="37387"/>
                        <a:pt x="2432" y="33982"/>
                      </a:cubicBezTo>
                      <a:cubicBezTo>
                        <a:pt x="2432" y="30578"/>
                        <a:pt x="0" y="30578"/>
                        <a:pt x="0" y="27204"/>
                      </a:cubicBezTo>
                      <a:cubicBezTo>
                        <a:pt x="0" y="23769"/>
                        <a:pt x="2432" y="23769"/>
                        <a:pt x="2432" y="20396"/>
                      </a:cubicBezTo>
                      <a:cubicBezTo>
                        <a:pt x="2432" y="16961"/>
                        <a:pt x="0" y="16961"/>
                        <a:pt x="0" y="13587"/>
                      </a:cubicBezTo>
                      <a:cubicBezTo>
                        <a:pt x="0" y="10183"/>
                        <a:pt x="2432" y="10183"/>
                        <a:pt x="2432" y="6778"/>
                      </a:cubicBezTo>
                      <a:cubicBezTo>
                        <a:pt x="2432" y="3374"/>
                        <a:pt x="0" y="3374"/>
                        <a:pt x="0" y="0"/>
                      </a:cubicBezTo>
                    </a:path>
                  </a:pathLst>
                </a:custGeom>
                <a:noFill/>
                <a:ln cap="rnd" cmpd="sng" w="19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16"/>
                <p:cNvSpPr/>
                <p:nvPr/>
              </p:nvSpPr>
              <p:spPr>
                <a:xfrm>
                  <a:off x="298825" y="3103175"/>
                  <a:ext cx="60825" cy="2040325"/>
                </a:xfrm>
                <a:custGeom>
                  <a:rect b="b" l="l" r="r" t="t"/>
                  <a:pathLst>
                    <a:path extrusionOk="0" fill="none" h="81613" w="2433">
                      <a:moveTo>
                        <a:pt x="1" y="81612"/>
                      </a:moveTo>
                      <a:cubicBezTo>
                        <a:pt x="1" y="78178"/>
                        <a:pt x="2432" y="78178"/>
                        <a:pt x="2432" y="74804"/>
                      </a:cubicBezTo>
                      <a:cubicBezTo>
                        <a:pt x="2432" y="71369"/>
                        <a:pt x="1" y="71369"/>
                        <a:pt x="1" y="67995"/>
                      </a:cubicBezTo>
                      <a:cubicBezTo>
                        <a:pt x="1" y="64591"/>
                        <a:pt x="2432" y="64591"/>
                        <a:pt x="2432" y="61186"/>
                      </a:cubicBezTo>
                      <a:cubicBezTo>
                        <a:pt x="2432" y="57782"/>
                        <a:pt x="1" y="57782"/>
                        <a:pt x="1" y="54408"/>
                      </a:cubicBezTo>
                      <a:cubicBezTo>
                        <a:pt x="1" y="50974"/>
                        <a:pt x="2432" y="50974"/>
                        <a:pt x="2432" y="47600"/>
                      </a:cubicBezTo>
                      <a:cubicBezTo>
                        <a:pt x="2432" y="44165"/>
                        <a:pt x="1" y="44165"/>
                        <a:pt x="1" y="40791"/>
                      </a:cubicBezTo>
                      <a:cubicBezTo>
                        <a:pt x="1" y="37387"/>
                        <a:pt x="2432" y="37387"/>
                        <a:pt x="2432" y="33982"/>
                      </a:cubicBezTo>
                      <a:cubicBezTo>
                        <a:pt x="2432" y="30578"/>
                        <a:pt x="1" y="30578"/>
                        <a:pt x="1" y="27204"/>
                      </a:cubicBezTo>
                      <a:cubicBezTo>
                        <a:pt x="1" y="23769"/>
                        <a:pt x="2432" y="23769"/>
                        <a:pt x="2432" y="20396"/>
                      </a:cubicBezTo>
                      <a:cubicBezTo>
                        <a:pt x="2432" y="16961"/>
                        <a:pt x="1" y="16961"/>
                        <a:pt x="1" y="13587"/>
                      </a:cubicBezTo>
                      <a:cubicBezTo>
                        <a:pt x="1" y="10183"/>
                        <a:pt x="2432" y="10183"/>
                        <a:pt x="2432" y="6778"/>
                      </a:cubicBezTo>
                      <a:cubicBezTo>
                        <a:pt x="2432" y="3374"/>
                        <a:pt x="1" y="3374"/>
                        <a:pt x="1" y="0"/>
                      </a:cubicBezTo>
                    </a:path>
                  </a:pathLst>
                </a:custGeom>
                <a:noFill/>
                <a:ln cap="rnd" cmpd="sng" w="19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16"/>
                <p:cNvSpPr/>
                <p:nvPr/>
              </p:nvSpPr>
              <p:spPr>
                <a:xfrm>
                  <a:off x="386225" y="3103175"/>
                  <a:ext cx="60800" cy="2040325"/>
                </a:xfrm>
                <a:custGeom>
                  <a:rect b="b" l="l" r="r" t="t"/>
                  <a:pathLst>
                    <a:path extrusionOk="0" fill="none" h="81613" w="2432">
                      <a:moveTo>
                        <a:pt x="0" y="81612"/>
                      </a:moveTo>
                      <a:cubicBezTo>
                        <a:pt x="0" y="78178"/>
                        <a:pt x="2432" y="78178"/>
                        <a:pt x="2432" y="74804"/>
                      </a:cubicBezTo>
                      <a:cubicBezTo>
                        <a:pt x="2432" y="71369"/>
                        <a:pt x="0" y="71369"/>
                        <a:pt x="0" y="67995"/>
                      </a:cubicBezTo>
                      <a:cubicBezTo>
                        <a:pt x="0" y="64591"/>
                        <a:pt x="2432" y="64591"/>
                        <a:pt x="2432" y="61186"/>
                      </a:cubicBezTo>
                      <a:cubicBezTo>
                        <a:pt x="2432" y="57782"/>
                        <a:pt x="0" y="57782"/>
                        <a:pt x="0" y="54408"/>
                      </a:cubicBezTo>
                      <a:cubicBezTo>
                        <a:pt x="0" y="50974"/>
                        <a:pt x="2432" y="50974"/>
                        <a:pt x="2432" y="47600"/>
                      </a:cubicBezTo>
                      <a:cubicBezTo>
                        <a:pt x="2432" y="44165"/>
                        <a:pt x="0" y="44165"/>
                        <a:pt x="0" y="40791"/>
                      </a:cubicBezTo>
                      <a:cubicBezTo>
                        <a:pt x="0" y="37387"/>
                        <a:pt x="2432" y="37387"/>
                        <a:pt x="2432" y="33982"/>
                      </a:cubicBezTo>
                      <a:cubicBezTo>
                        <a:pt x="2432" y="30578"/>
                        <a:pt x="0" y="30578"/>
                        <a:pt x="0" y="27204"/>
                      </a:cubicBezTo>
                      <a:cubicBezTo>
                        <a:pt x="0" y="23769"/>
                        <a:pt x="2432" y="23769"/>
                        <a:pt x="2432" y="20396"/>
                      </a:cubicBezTo>
                      <a:cubicBezTo>
                        <a:pt x="2432" y="16961"/>
                        <a:pt x="0" y="16961"/>
                        <a:pt x="0" y="13587"/>
                      </a:cubicBezTo>
                      <a:cubicBezTo>
                        <a:pt x="0" y="10183"/>
                        <a:pt x="2432" y="10183"/>
                        <a:pt x="2432" y="6778"/>
                      </a:cubicBezTo>
                      <a:cubicBezTo>
                        <a:pt x="2432" y="3374"/>
                        <a:pt x="0" y="3374"/>
                        <a:pt x="0" y="0"/>
                      </a:cubicBezTo>
                    </a:path>
                  </a:pathLst>
                </a:custGeom>
                <a:noFill/>
                <a:ln cap="rnd" cmpd="sng" w="19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7" name="Google Shape;987;p16"/>
              <p:cNvGrpSpPr/>
              <p:nvPr/>
            </p:nvGrpSpPr>
            <p:grpSpPr>
              <a:xfrm rot="5400000">
                <a:off x="857725" y="-207152"/>
                <a:ext cx="235575" cy="2040325"/>
                <a:chOff x="211450" y="3103175"/>
                <a:chExt cx="235575" cy="2040325"/>
              </a:xfrm>
            </p:grpSpPr>
            <p:sp>
              <p:nvSpPr>
                <p:cNvPr id="988" name="Google Shape;988;p16"/>
                <p:cNvSpPr/>
                <p:nvPr/>
              </p:nvSpPr>
              <p:spPr>
                <a:xfrm>
                  <a:off x="211450" y="3103175"/>
                  <a:ext cx="60800" cy="2040325"/>
                </a:xfrm>
                <a:custGeom>
                  <a:rect b="b" l="l" r="r" t="t"/>
                  <a:pathLst>
                    <a:path extrusionOk="0" fill="none" h="81613" w="2432">
                      <a:moveTo>
                        <a:pt x="0" y="81612"/>
                      </a:moveTo>
                      <a:cubicBezTo>
                        <a:pt x="0" y="78178"/>
                        <a:pt x="2432" y="78178"/>
                        <a:pt x="2432" y="74804"/>
                      </a:cubicBezTo>
                      <a:cubicBezTo>
                        <a:pt x="2432" y="71369"/>
                        <a:pt x="0" y="71369"/>
                        <a:pt x="0" y="67995"/>
                      </a:cubicBezTo>
                      <a:cubicBezTo>
                        <a:pt x="0" y="64591"/>
                        <a:pt x="2432" y="64591"/>
                        <a:pt x="2432" y="61186"/>
                      </a:cubicBezTo>
                      <a:cubicBezTo>
                        <a:pt x="2432" y="57782"/>
                        <a:pt x="0" y="57782"/>
                        <a:pt x="0" y="54408"/>
                      </a:cubicBezTo>
                      <a:cubicBezTo>
                        <a:pt x="0" y="50974"/>
                        <a:pt x="2432" y="50974"/>
                        <a:pt x="2432" y="47600"/>
                      </a:cubicBezTo>
                      <a:cubicBezTo>
                        <a:pt x="2432" y="44165"/>
                        <a:pt x="0" y="44165"/>
                        <a:pt x="0" y="40791"/>
                      </a:cubicBezTo>
                      <a:cubicBezTo>
                        <a:pt x="0" y="37387"/>
                        <a:pt x="2432" y="37387"/>
                        <a:pt x="2432" y="33982"/>
                      </a:cubicBezTo>
                      <a:cubicBezTo>
                        <a:pt x="2432" y="30578"/>
                        <a:pt x="0" y="30578"/>
                        <a:pt x="0" y="27204"/>
                      </a:cubicBezTo>
                      <a:cubicBezTo>
                        <a:pt x="0" y="23769"/>
                        <a:pt x="2432" y="23769"/>
                        <a:pt x="2432" y="20396"/>
                      </a:cubicBezTo>
                      <a:cubicBezTo>
                        <a:pt x="2432" y="16961"/>
                        <a:pt x="0" y="16961"/>
                        <a:pt x="0" y="13587"/>
                      </a:cubicBezTo>
                      <a:cubicBezTo>
                        <a:pt x="0" y="10183"/>
                        <a:pt x="2432" y="10183"/>
                        <a:pt x="2432" y="6778"/>
                      </a:cubicBezTo>
                      <a:cubicBezTo>
                        <a:pt x="2432" y="3374"/>
                        <a:pt x="0" y="3374"/>
                        <a:pt x="0" y="0"/>
                      </a:cubicBezTo>
                    </a:path>
                  </a:pathLst>
                </a:custGeom>
                <a:noFill/>
                <a:ln cap="rnd" cmpd="sng" w="19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Google Shape;989;p16"/>
                <p:cNvSpPr/>
                <p:nvPr/>
              </p:nvSpPr>
              <p:spPr>
                <a:xfrm>
                  <a:off x="298825" y="3103175"/>
                  <a:ext cx="60825" cy="2040325"/>
                </a:xfrm>
                <a:custGeom>
                  <a:rect b="b" l="l" r="r" t="t"/>
                  <a:pathLst>
                    <a:path extrusionOk="0" fill="none" h="81613" w="2433">
                      <a:moveTo>
                        <a:pt x="1" y="81612"/>
                      </a:moveTo>
                      <a:cubicBezTo>
                        <a:pt x="1" y="78178"/>
                        <a:pt x="2432" y="78178"/>
                        <a:pt x="2432" y="74804"/>
                      </a:cubicBezTo>
                      <a:cubicBezTo>
                        <a:pt x="2432" y="71369"/>
                        <a:pt x="1" y="71369"/>
                        <a:pt x="1" y="67995"/>
                      </a:cubicBezTo>
                      <a:cubicBezTo>
                        <a:pt x="1" y="64591"/>
                        <a:pt x="2432" y="64591"/>
                        <a:pt x="2432" y="61186"/>
                      </a:cubicBezTo>
                      <a:cubicBezTo>
                        <a:pt x="2432" y="57782"/>
                        <a:pt x="1" y="57782"/>
                        <a:pt x="1" y="54408"/>
                      </a:cubicBezTo>
                      <a:cubicBezTo>
                        <a:pt x="1" y="50974"/>
                        <a:pt x="2432" y="50974"/>
                        <a:pt x="2432" y="47600"/>
                      </a:cubicBezTo>
                      <a:cubicBezTo>
                        <a:pt x="2432" y="44165"/>
                        <a:pt x="1" y="44165"/>
                        <a:pt x="1" y="40791"/>
                      </a:cubicBezTo>
                      <a:cubicBezTo>
                        <a:pt x="1" y="37387"/>
                        <a:pt x="2432" y="37387"/>
                        <a:pt x="2432" y="33982"/>
                      </a:cubicBezTo>
                      <a:cubicBezTo>
                        <a:pt x="2432" y="30578"/>
                        <a:pt x="1" y="30578"/>
                        <a:pt x="1" y="27204"/>
                      </a:cubicBezTo>
                      <a:cubicBezTo>
                        <a:pt x="1" y="23769"/>
                        <a:pt x="2432" y="23769"/>
                        <a:pt x="2432" y="20396"/>
                      </a:cubicBezTo>
                      <a:cubicBezTo>
                        <a:pt x="2432" y="16961"/>
                        <a:pt x="1" y="16961"/>
                        <a:pt x="1" y="13587"/>
                      </a:cubicBezTo>
                      <a:cubicBezTo>
                        <a:pt x="1" y="10183"/>
                        <a:pt x="2432" y="10183"/>
                        <a:pt x="2432" y="6778"/>
                      </a:cubicBezTo>
                      <a:cubicBezTo>
                        <a:pt x="2432" y="3374"/>
                        <a:pt x="1" y="3374"/>
                        <a:pt x="1" y="0"/>
                      </a:cubicBezTo>
                    </a:path>
                  </a:pathLst>
                </a:custGeom>
                <a:noFill/>
                <a:ln cap="rnd" cmpd="sng" w="19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0" name="Google Shape;990;p16"/>
                <p:cNvSpPr/>
                <p:nvPr/>
              </p:nvSpPr>
              <p:spPr>
                <a:xfrm>
                  <a:off x="386225" y="3103175"/>
                  <a:ext cx="60800" cy="2040325"/>
                </a:xfrm>
                <a:custGeom>
                  <a:rect b="b" l="l" r="r" t="t"/>
                  <a:pathLst>
                    <a:path extrusionOk="0" fill="none" h="81613" w="2432">
                      <a:moveTo>
                        <a:pt x="0" y="81612"/>
                      </a:moveTo>
                      <a:cubicBezTo>
                        <a:pt x="0" y="78178"/>
                        <a:pt x="2432" y="78178"/>
                        <a:pt x="2432" y="74804"/>
                      </a:cubicBezTo>
                      <a:cubicBezTo>
                        <a:pt x="2432" y="71369"/>
                        <a:pt x="0" y="71369"/>
                        <a:pt x="0" y="67995"/>
                      </a:cubicBezTo>
                      <a:cubicBezTo>
                        <a:pt x="0" y="64591"/>
                        <a:pt x="2432" y="64591"/>
                        <a:pt x="2432" y="61186"/>
                      </a:cubicBezTo>
                      <a:cubicBezTo>
                        <a:pt x="2432" y="57782"/>
                        <a:pt x="0" y="57782"/>
                        <a:pt x="0" y="54408"/>
                      </a:cubicBezTo>
                      <a:cubicBezTo>
                        <a:pt x="0" y="50974"/>
                        <a:pt x="2432" y="50974"/>
                        <a:pt x="2432" y="47600"/>
                      </a:cubicBezTo>
                      <a:cubicBezTo>
                        <a:pt x="2432" y="44165"/>
                        <a:pt x="0" y="44165"/>
                        <a:pt x="0" y="40791"/>
                      </a:cubicBezTo>
                      <a:cubicBezTo>
                        <a:pt x="0" y="37387"/>
                        <a:pt x="2432" y="37387"/>
                        <a:pt x="2432" y="33982"/>
                      </a:cubicBezTo>
                      <a:cubicBezTo>
                        <a:pt x="2432" y="30578"/>
                        <a:pt x="0" y="30578"/>
                        <a:pt x="0" y="27204"/>
                      </a:cubicBezTo>
                      <a:cubicBezTo>
                        <a:pt x="0" y="23769"/>
                        <a:pt x="2432" y="23769"/>
                        <a:pt x="2432" y="20396"/>
                      </a:cubicBezTo>
                      <a:cubicBezTo>
                        <a:pt x="2432" y="16961"/>
                        <a:pt x="0" y="16961"/>
                        <a:pt x="0" y="13587"/>
                      </a:cubicBezTo>
                      <a:cubicBezTo>
                        <a:pt x="0" y="10183"/>
                        <a:pt x="2432" y="10183"/>
                        <a:pt x="2432" y="6778"/>
                      </a:cubicBezTo>
                      <a:cubicBezTo>
                        <a:pt x="2432" y="3374"/>
                        <a:pt x="0" y="3374"/>
                        <a:pt x="0" y="0"/>
                      </a:cubicBezTo>
                    </a:path>
                  </a:pathLst>
                </a:custGeom>
                <a:noFill/>
                <a:ln cap="rnd" cmpd="sng" w="19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91" name="Google Shape;991;p16"/>
            <p:cNvSpPr/>
            <p:nvPr/>
          </p:nvSpPr>
          <p:spPr>
            <a:xfrm>
              <a:off x="5778275" y="545225"/>
              <a:ext cx="2746275" cy="183175"/>
            </a:xfrm>
            <a:custGeom>
              <a:rect b="b" l="l" r="r" t="t"/>
              <a:pathLst>
                <a:path extrusionOk="0" h="7327" w="109851">
                  <a:moveTo>
                    <a:pt x="1" y="1"/>
                  </a:moveTo>
                  <a:lnTo>
                    <a:pt x="1" y="7326"/>
                  </a:lnTo>
                  <a:lnTo>
                    <a:pt x="109851" y="7326"/>
                  </a:lnTo>
                  <a:lnTo>
                    <a:pt x="109851" y="1"/>
                  </a:ln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5783600" y="789150"/>
              <a:ext cx="244700" cy="244725"/>
            </a:xfrm>
            <a:custGeom>
              <a:rect b="b" l="l" r="r" t="t"/>
              <a:pathLst>
                <a:path extrusionOk="0" h="9789" w="9788">
                  <a:moveTo>
                    <a:pt x="1" y="1"/>
                  </a:moveTo>
                  <a:lnTo>
                    <a:pt x="1" y="9788"/>
                  </a:lnTo>
                  <a:lnTo>
                    <a:pt x="9788" y="9788"/>
                  </a:lnTo>
                  <a:lnTo>
                    <a:pt x="9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3" name="Google Shape;993;p16"/>
            <p:cNvGrpSpPr/>
            <p:nvPr/>
          </p:nvGrpSpPr>
          <p:grpSpPr>
            <a:xfrm>
              <a:off x="7462200" y="12550"/>
              <a:ext cx="386050" cy="1668750"/>
              <a:chOff x="7496975" y="3413500"/>
              <a:chExt cx="386050" cy="1668750"/>
            </a:xfrm>
          </p:grpSpPr>
          <p:sp>
            <p:nvSpPr>
              <p:cNvPr id="994" name="Google Shape;994;p16"/>
              <p:cNvSpPr/>
              <p:nvPr/>
            </p:nvSpPr>
            <p:spPr>
              <a:xfrm>
                <a:off x="7496975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16"/>
              <p:cNvSpPr/>
              <p:nvPr/>
            </p:nvSpPr>
            <p:spPr>
              <a:xfrm>
                <a:off x="7496975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0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16"/>
              <p:cNvSpPr/>
              <p:nvPr/>
            </p:nvSpPr>
            <p:spPr>
              <a:xfrm>
                <a:off x="7496975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16"/>
              <p:cNvSpPr/>
              <p:nvPr/>
            </p:nvSpPr>
            <p:spPr>
              <a:xfrm>
                <a:off x="7496975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0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16"/>
              <p:cNvSpPr/>
              <p:nvPr/>
            </p:nvSpPr>
            <p:spPr>
              <a:xfrm>
                <a:off x="7496975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0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16"/>
              <p:cNvSpPr/>
              <p:nvPr/>
            </p:nvSpPr>
            <p:spPr>
              <a:xfrm>
                <a:off x="7671750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16"/>
              <p:cNvSpPr/>
              <p:nvPr/>
            </p:nvSpPr>
            <p:spPr>
              <a:xfrm>
                <a:off x="7671750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16"/>
              <p:cNvSpPr/>
              <p:nvPr/>
            </p:nvSpPr>
            <p:spPr>
              <a:xfrm>
                <a:off x="7671750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16"/>
              <p:cNvSpPr/>
              <p:nvPr/>
            </p:nvSpPr>
            <p:spPr>
              <a:xfrm>
                <a:off x="7671750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16"/>
              <p:cNvSpPr/>
              <p:nvPr/>
            </p:nvSpPr>
            <p:spPr>
              <a:xfrm>
                <a:off x="7671750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16"/>
              <p:cNvSpPr/>
              <p:nvPr/>
            </p:nvSpPr>
            <p:spPr>
              <a:xfrm>
                <a:off x="7846525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16"/>
              <p:cNvSpPr/>
              <p:nvPr/>
            </p:nvSpPr>
            <p:spPr>
              <a:xfrm>
                <a:off x="7846525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3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16"/>
              <p:cNvSpPr/>
              <p:nvPr/>
            </p:nvSpPr>
            <p:spPr>
              <a:xfrm>
                <a:off x="7846525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6"/>
              <p:cNvSpPr/>
              <p:nvPr/>
            </p:nvSpPr>
            <p:spPr>
              <a:xfrm>
                <a:off x="7846525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3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6"/>
              <p:cNvSpPr/>
              <p:nvPr/>
            </p:nvSpPr>
            <p:spPr>
              <a:xfrm>
                <a:off x="7496975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6"/>
              <p:cNvSpPr/>
              <p:nvPr/>
            </p:nvSpPr>
            <p:spPr>
              <a:xfrm>
                <a:off x="7496975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0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6"/>
              <p:cNvSpPr/>
              <p:nvPr/>
            </p:nvSpPr>
            <p:spPr>
              <a:xfrm>
                <a:off x="7671750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6"/>
              <p:cNvSpPr/>
              <p:nvPr/>
            </p:nvSpPr>
            <p:spPr>
              <a:xfrm>
                <a:off x="7671750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3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6"/>
              <p:cNvSpPr/>
              <p:nvPr/>
            </p:nvSpPr>
            <p:spPr>
              <a:xfrm>
                <a:off x="7846525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6"/>
              <p:cNvSpPr/>
              <p:nvPr/>
            </p:nvSpPr>
            <p:spPr>
              <a:xfrm>
                <a:off x="7846525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35" y="0"/>
                      <a:pt x="3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6"/>
              <p:cNvSpPr/>
              <p:nvPr/>
            </p:nvSpPr>
            <p:spPr>
              <a:xfrm>
                <a:off x="7846525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3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6"/>
              <p:cNvSpPr/>
              <p:nvPr/>
            </p:nvSpPr>
            <p:spPr>
              <a:xfrm>
                <a:off x="7496975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0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16"/>
              <p:cNvSpPr/>
              <p:nvPr/>
            </p:nvSpPr>
            <p:spPr>
              <a:xfrm>
                <a:off x="7496975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16"/>
              <p:cNvSpPr/>
              <p:nvPr/>
            </p:nvSpPr>
            <p:spPr>
              <a:xfrm>
                <a:off x="7671750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6"/>
              <p:cNvSpPr/>
              <p:nvPr/>
            </p:nvSpPr>
            <p:spPr>
              <a:xfrm>
                <a:off x="7671750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6"/>
              <p:cNvSpPr/>
              <p:nvPr/>
            </p:nvSpPr>
            <p:spPr>
              <a:xfrm>
                <a:off x="7846525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3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6"/>
              <p:cNvSpPr/>
              <p:nvPr/>
            </p:nvSpPr>
            <p:spPr>
              <a:xfrm>
                <a:off x="7846525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1" name="Google Shape;1021;p16"/>
            <p:cNvSpPr/>
            <p:nvPr/>
          </p:nvSpPr>
          <p:spPr>
            <a:xfrm>
              <a:off x="8048075" y="1083250"/>
              <a:ext cx="747000" cy="746225"/>
            </a:xfrm>
            <a:custGeom>
              <a:rect b="b" l="l" r="r" t="t"/>
              <a:pathLst>
                <a:path extrusionOk="0" h="29849" w="29880">
                  <a:moveTo>
                    <a:pt x="5107" y="0"/>
                  </a:moveTo>
                  <a:lnTo>
                    <a:pt x="1" y="5076"/>
                  </a:lnTo>
                  <a:lnTo>
                    <a:pt x="9849" y="14924"/>
                  </a:lnTo>
                  <a:lnTo>
                    <a:pt x="1" y="24742"/>
                  </a:lnTo>
                  <a:lnTo>
                    <a:pt x="5107" y="29849"/>
                  </a:lnTo>
                  <a:lnTo>
                    <a:pt x="14955" y="20000"/>
                  </a:lnTo>
                  <a:lnTo>
                    <a:pt x="24773" y="29849"/>
                  </a:lnTo>
                  <a:lnTo>
                    <a:pt x="29880" y="24773"/>
                  </a:lnTo>
                  <a:lnTo>
                    <a:pt x="20032" y="14924"/>
                  </a:lnTo>
                  <a:lnTo>
                    <a:pt x="29880" y="5076"/>
                  </a:lnTo>
                  <a:lnTo>
                    <a:pt x="24773" y="0"/>
                  </a:lnTo>
                  <a:lnTo>
                    <a:pt x="14955" y="9818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2" name="Google Shape;1022;p16"/>
          <p:cNvSpPr txBox="1"/>
          <p:nvPr>
            <p:ph type="title"/>
          </p:nvPr>
        </p:nvSpPr>
        <p:spPr>
          <a:xfrm>
            <a:off x="2751831" y="2550140"/>
            <a:ext cx="3640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3" name="Google Shape;1023;p16"/>
          <p:cNvSpPr txBox="1"/>
          <p:nvPr>
            <p:ph hasCustomPrompt="1" idx="2" type="title"/>
          </p:nvPr>
        </p:nvSpPr>
        <p:spPr>
          <a:xfrm>
            <a:off x="3977700" y="1210051"/>
            <a:ext cx="1188600" cy="118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4" name="Google Shape;1024;p16"/>
          <p:cNvSpPr txBox="1"/>
          <p:nvPr>
            <p:ph idx="1" type="subTitle"/>
          </p:nvPr>
        </p:nvSpPr>
        <p:spPr>
          <a:xfrm>
            <a:off x="3133500" y="3404435"/>
            <a:ext cx="2877000" cy="6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7"/>
          <p:cNvSpPr txBox="1"/>
          <p:nvPr>
            <p:ph type="title"/>
          </p:nvPr>
        </p:nvSpPr>
        <p:spPr>
          <a:xfrm>
            <a:off x="722325" y="1131875"/>
            <a:ext cx="3598500" cy="18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7" name="Google Shape;1027;p17"/>
          <p:cNvSpPr txBox="1"/>
          <p:nvPr>
            <p:ph idx="1" type="subTitle"/>
          </p:nvPr>
        </p:nvSpPr>
        <p:spPr>
          <a:xfrm>
            <a:off x="722325" y="2987532"/>
            <a:ext cx="2524200" cy="9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28" name="Google Shape;1028;p17"/>
          <p:cNvGrpSpPr/>
          <p:nvPr/>
        </p:nvGrpSpPr>
        <p:grpSpPr>
          <a:xfrm>
            <a:off x="-329275" y="-25900"/>
            <a:ext cx="9477753" cy="5169183"/>
            <a:chOff x="-329275" y="-25900"/>
            <a:chExt cx="9477753" cy="5169183"/>
          </a:xfrm>
        </p:grpSpPr>
        <p:sp>
          <p:nvSpPr>
            <p:cNvPr id="1029" name="Google Shape;1029;p17"/>
            <p:cNvSpPr/>
            <p:nvPr/>
          </p:nvSpPr>
          <p:spPr>
            <a:xfrm flipH="1" rot="-5400000">
              <a:off x="6825025" y="-632650"/>
              <a:ext cx="1716600" cy="2930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7"/>
            <p:cNvSpPr/>
            <p:nvPr/>
          </p:nvSpPr>
          <p:spPr>
            <a:xfrm rot="10800000">
              <a:off x="7840838" y="2930925"/>
              <a:ext cx="1090475" cy="1089700"/>
            </a:xfrm>
            <a:custGeom>
              <a:rect b="b" l="l" r="r" t="t"/>
              <a:pathLst>
                <a:path extrusionOk="0" h="43588" w="43619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1" name="Google Shape;1031;p17"/>
            <p:cNvGrpSpPr/>
            <p:nvPr/>
          </p:nvGrpSpPr>
          <p:grpSpPr>
            <a:xfrm rot="10800000">
              <a:off x="6980038" y="539988"/>
              <a:ext cx="1277425" cy="569175"/>
              <a:chOff x="4282600" y="755500"/>
              <a:chExt cx="1277425" cy="569175"/>
            </a:xfrm>
          </p:grpSpPr>
          <p:sp>
            <p:nvSpPr>
              <p:cNvPr id="1032" name="Google Shape;1032;p17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7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7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7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7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7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7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17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17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7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7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7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7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7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7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7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7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7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17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17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17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7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7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7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7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7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7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7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7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7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7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7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7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7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7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7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7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7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7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7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7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7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17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7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7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7" name="Google Shape;1077;p17"/>
            <p:cNvSpPr/>
            <p:nvPr/>
          </p:nvSpPr>
          <p:spPr>
            <a:xfrm>
              <a:off x="160100" y="76200"/>
              <a:ext cx="1885325" cy="277375"/>
            </a:xfrm>
            <a:custGeom>
              <a:rect b="b" l="l" r="r" t="t"/>
              <a:pathLst>
                <a:path extrusionOk="0" h="11095" w="75413">
                  <a:moveTo>
                    <a:pt x="0" y="0"/>
                  </a:moveTo>
                  <a:lnTo>
                    <a:pt x="0" y="11094"/>
                  </a:lnTo>
                  <a:lnTo>
                    <a:pt x="75412" y="11094"/>
                  </a:lnTo>
                  <a:lnTo>
                    <a:pt x="754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8" name="Google Shape;1078;p17"/>
            <p:cNvGrpSpPr/>
            <p:nvPr/>
          </p:nvGrpSpPr>
          <p:grpSpPr>
            <a:xfrm>
              <a:off x="-329275" y="2600"/>
              <a:ext cx="1740175" cy="841225"/>
              <a:chOff x="-253075" y="231200"/>
              <a:chExt cx="1740175" cy="841225"/>
            </a:xfrm>
          </p:grpSpPr>
          <p:sp>
            <p:nvSpPr>
              <p:cNvPr id="1079" name="Google Shape;1079;p17"/>
              <p:cNvSpPr/>
              <p:nvPr/>
            </p:nvSpPr>
            <p:spPr>
              <a:xfrm>
                <a:off x="-253075" y="2312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65"/>
                      <a:pt x="305" y="1368"/>
                      <a:pt x="700" y="1368"/>
                    </a:cubicBezTo>
                    <a:cubicBezTo>
                      <a:pt x="1065" y="1368"/>
                      <a:pt x="1368" y="1065"/>
                      <a:pt x="1368" y="669"/>
                    </a:cubicBezTo>
                    <a:cubicBezTo>
                      <a:pt x="1368" y="305"/>
                      <a:pt x="106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17"/>
              <p:cNvSpPr/>
              <p:nvPr/>
            </p:nvSpPr>
            <p:spPr>
              <a:xfrm>
                <a:off x="-63100" y="2312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65"/>
                      <a:pt x="305" y="1368"/>
                      <a:pt x="700" y="1368"/>
                    </a:cubicBezTo>
                    <a:cubicBezTo>
                      <a:pt x="1064" y="1368"/>
                      <a:pt x="1368" y="1065"/>
                      <a:pt x="1368" y="669"/>
                    </a:cubicBezTo>
                    <a:cubicBezTo>
                      <a:pt x="1368" y="305"/>
                      <a:pt x="1064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17"/>
              <p:cNvSpPr/>
              <p:nvPr/>
            </p:nvSpPr>
            <p:spPr>
              <a:xfrm>
                <a:off x="126125" y="23120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5"/>
                      <a:pt x="304" y="1368"/>
                      <a:pt x="699" y="1368"/>
                    </a:cubicBezTo>
                    <a:cubicBezTo>
                      <a:pt x="1064" y="1368"/>
                      <a:pt x="1368" y="1065"/>
                      <a:pt x="1368" y="669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7"/>
              <p:cNvSpPr/>
              <p:nvPr/>
            </p:nvSpPr>
            <p:spPr>
              <a:xfrm>
                <a:off x="316100" y="23120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5"/>
                      <a:pt x="304" y="1368"/>
                      <a:pt x="699" y="1368"/>
                    </a:cubicBezTo>
                    <a:cubicBezTo>
                      <a:pt x="1064" y="1368"/>
                      <a:pt x="1368" y="1065"/>
                      <a:pt x="1368" y="669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17"/>
              <p:cNvSpPr/>
              <p:nvPr/>
            </p:nvSpPr>
            <p:spPr>
              <a:xfrm>
                <a:off x="505300" y="2312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65"/>
                      <a:pt x="305" y="1368"/>
                      <a:pt x="669" y="1368"/>
                    </a:cubicBezTo>
                    <a:cubicBezTo>
                      <a:pt x="1064" y="1368"/>
                      <a:pt x="1368" y="1065"/>
                      <a:pt x="1368" y="669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17"/>
              <p:cNvSpPr/>
              <p:nvPr/>
            </p:nvSpPr>
            <p:spPr>
              <a:xfrm>
                <a:off x="695275" y="2312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5"/>
                      <a:pt x="304" y="1368"/>
                      <a:pt x="669" y="1368"/>
                    </a:cubicBezTo>
                    <a:cubicBezTo>
                      <a:pt x="1064" y="1368"/>
                      <a:pt x="1368" y="1065"/>
                      <a:pt x="1368" y="669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17"/>
              <p:cNvSpPr/>
              <p:nvPr/>
            </p:nvSpPr>
            <p:spPr>
              <a:xfrm>
                <a:off x="885250" y="2312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5"/>
                      <a:pt x="304" y="1368"/>
                      <a:pt x="669" y="1368"/>
                    </a:cubicBezTo>
                    <a:cubicBezTo>
                      <a:pt x="1064" y="1368"/>
                      <a:pt x="1368" y="1065"/>
                      <a:pt x="1368" y="669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17"/>
              <p:cNvSpPr/>
              <p:nvPr/>
            </p:nvSpPr>
            <p:spPr>
              <a:xfrm>
                <a:off x="1073700" y="23120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35" y="1"/>
                      <a:pt x="1" y="305"/>
                      <a:pt x="1" y="669"/>
                    </a:cubicBezTo>
                    <a:cubicBezTo>
                      <a:pt x="1" y="1065"/>
                      <a:pt x="335" y="1368"/>
                      <a:pt x="700" y="1368"/>
                    </a:cubicBezTo>
                    <a:cubicBezTo>
                      <a:pt x="1095" y="1368"/>
                      <a:pt x="1399" y="1065"/>
                      <a:pt x="1399" y="669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17"/>
              <p:cNvSpPr/>
              <p:nvPr/>
            </p:nvSpPr>
            <p:spPr>
              <a:xfrm>
                <a:off x="1263675" y="23120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35" y="1"/>
                      <a:pt x="0" y="305"/>
                      <a:pt x="0" y="669"/>
                    </a:cubicBezTo>
                    <a:cubicBezTo>
                      <a:pt x="0" y="1065"/>
                      <a:pt x="335" y="1368"/>
                      <a:pt x="700" y="1368"/>
                    </a:cubicBezTo>
                    <a:cubicBezTo>
                      <a:pt x="1095" y="1368"/>
                      <a:pt x="1399" y="1065"/>
                      <a:pt x="1399" y="669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17"/>
              <p:cNvSpPr/>
              <p:nvPr/>
            </p:nvSpPr>
            <p:spPr>
              <a:xfrm>
                <a:off x="1452900" y="23120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5"/>
                      <a:pt x="304" y="1368"/>
                      <a:pt x="699" y="1368"/>
                    </a:cubicBezTo>
                    <a:cubicBezTo>
                      <a:pt x="1064" y="1368"/>
                      <a:pt x="1368" y="1065"/>
                      <a:pt x="1368" y="669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17"/>
              <p:cNvSpPr/>
              <p:nvPr/>
            </p:nvSpPr>
            <p:spPr>
              <a:xfrm>
                <a:off x="-253075" y="3923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4"/>
                      <a:pt x="305" y="1368"/>
                      <a:pt x="700" y="1368"/>
                    </a:cubicBezTo>
                    <a:cubicBezTo>
                      <a:pt x="1065" y="1368"/>
                      <a:pt x="1368" y="1064"/>
                      <a:pt x="1368" y="700"/>
                    </a:cubicBezTo>
                    <a:cubicBezTo>
                      <a:pt x="1368" y="305"/>
                      <a:pt x="106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17"/>
              <p:cNvSpPr/>
              <p:nvPr/>
            </p:nvSpPr>
            <p:spPr>
              <a:xfrm>
                <a:off x="-63100" y="3923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4"/>
                      <a:pt x="305" y="1368"/>
                      <a:pt x="700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5"/>
                      <a:pt x="1064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17"/>
              <p:cNvSpPr/>
              <p:nvPr/>
            </p:nvSpPr>
            <p:spPr>
              <a:xfrm>
                <a:off x="126125" y="39230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4"/>
                      <a:pt x="304" y="1368"/>
                      <a:pt x="69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17"/>
              <p:cNvSpPr/>
              <p:nvPr/>
            </p:nvSpPr>
            <p:spPr>
              <a:xfrm>
                <a:off x="316100" y="39230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4"/>
                      <a:pt x="304" y="1368"/>
                      <a:pt x="69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17"/>
              <p:cNvSpPr/>
              <p:nvPr/>
            </p:nvSpPr>
            <p:spPr>
              <a:xfrm>
                <a:off x="505300" y="3923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4"/>
                      <a:pt x="305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17"/>
              <p:cNvSpPr/>
              <p:nvPr/>
            </p:nvSpPr>
            <p:spPr>
              <a:xfrm>
                <a:off x="695275" y="3923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17"/>
              <p:cNvSpPr/>
              <p:nvPr/>
            </p:nvSpPr>
            <p:spPr>
              <a:xfrm>
                <a:off x="885250" y="3923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17"/>
              <p:cNvSpPr/>
              <p:nvPr/>
            </p:nvSpPr>
            <p:spPr>
              <a:xfrm>
                <a:off x="1073700" y="39230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35" y="1"/>
                      <a:pt x="1" y="305"/>
                      <a:pt x="1" y="700"/>
                    </a:cubicBezTo>
                    <a:cubicBezTo>
                      <a:pt x="1" y="1064"/>
                      <a:pt x="335" y="1368"/>
                      <a:pt x="700" y="1368"/>
                    </a:cubicBezTo>
                    <a:cubicBezTo>
                      <a:pt x="1095" y="1368"/>
                      <a:pt x="1399" y="1064"/>
                      <a:pt x="1399" y="700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17"/>
              <p:cNvSpPr/>
              <p:nvPr/>
            </p:nvSpPr>
            <p:spPr>
              <a:xfrm>
                <a:off x="1263675" y="39230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35" y="1"/>
                      <a:pt x="0" y="305"/>
                      <a:pt x="0" y="700"/>
                    </a:cubicBezTo>
                    <a:cubicBezTo>
                      <a:pt x="0" y="1064"/>
                      <a:pt x="335" y="1368"/>
                      <a:pt x="700" y="1368"/>
                    </a:cubicBezTo>
                    <a:cubicBezTo>
                      <a:pt x="1095" y="1368"/>
                      <a:pt x="1399" y="1064"/>
                      <a:pt x="1399" y="700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17"/>
              <p:cNvSpPr/>
              <p:nvPr/>
            </p:nvSpPr>
            <p:spPr>
              <a:xfrm>
                <a:off x="1452900" y="39230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4"/>
                      <a:pt x="304" y="1368"/>
                      <a:pt x="69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17"/>
              <p:cNvSpPr/>
              <p:nvPr/>
            </p:nvSpPr>
            <p:spPr>
              <a:xfrm>
                <a:off x="-253075" y="554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68" y="1065"/>
                      <a:pt x="1368" y="670"/>
                    </a:cubicBezTo>
                    <a:cubicBezTo>
                      <a:pt x="1368" y="305"/>
                      <a:pt x="106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17"/>
              <p:cNvSpPr/>
              <p:nvPr/>
            </p:nvSpPr>
            <p:spPr>
              <a:xfrm>
                <a:off x="-63100" y="554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17"/>
              <p:cNvSpPr/>
              <p:nvPr/>
            </p:nvSpPr>
            <p:spPr>
              <a:xfrm>
                <a:off x="126125" y="55415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17"/>
              <p:cNvSpPr/>
              <p:nvPr/>
            </p:nvSpPr>
            <p:spPr>
              <a:xfrm>
                <a:off x="316100" y="55415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17"/>
              <p:cNvSpPr/>
              <p:nvPr/>
            </p:nvSpPr>
            <p:spPr>
              <a:xfrm>
                <a:off x="505300" y="554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17"/>
              <p:cNvSpPr/>
              <p:nvPr/>
            </p:nvSpPr>
            <p:spPr>
              <a:xfrm>
                <a:off x="695275" y="554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17"/>
              <p:cNvSpPr/>
              <p:nvPr/>
            </p:nvSpPr>
            <p:spPr>
              <a:xfrm>
                <a:off x="885250" y="554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17"/>
              <p:cNvSpPr/>
              <p:nvPr/>
            </p:nvSpPr>
            <p:spPr>
              <a:xfrm>
                <a:off x="1073700" y="55415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35" y="1"/>
                      <a:pt x="1" y="305"/>
                      <a:pt x="1" y="670"/>
                    </a:cubicBezTo>
                    <a:cubicBezTo>
                      <a:pt x="1" y="1065"/>
                      <a:pt x="335" y="1369"/>
                      <a:pt x="700" y="1369"/>
                    </a:cubicBezTo>
                    <a:cubicBezTo>
                      <a:pt x="1095" y="1369"/>
                      <a:pt x="1399" y="1065"/>
                      <a:pt x="1399" y="670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17"/>
              <p:cNvSpPr/>
              <p:nvPr/>
            </p:nvSpPr>
            <p:spPr>
              <a:xfrm>
                <a:off x="1263675" y="55415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35" y="1"/>
                      <a:pt x="0" y="305"/>
                      <a:pt x="0" y="670"/>
                    </a:cubicBezTo>
                    <a:cubicBezTo>
                      <a:pt x="0" y="1065"/>
                      <a:pt x="335" y="1369"/>
                      <a:pt x="700" y="1369"/>
                    </a:cubicBezTo>
                    <a:cubicBezTo>
                      <a:pt x="1095" y="1369"/>
                      <a:pt x="1399" y="1065"/>
                      <a:pt x="1399" y="670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17"/>
              <p:cNvSpPr/>
              <p:nvPr/>
            </p:nvSpPr>
            <p:spPr>
              <a:xfrm>
                <a:off x="1452900" y="55415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17"/>
              <p:cNvSpPr/>
              <p:nvPr/>
            </p:nvSpPr>
            <p:spPr>
              <a:xfrm>
                <a:off x="-253075" y="7152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8"/>
                      <a:pt x="700" y="1368"/>
                    </a:cubicBezTo>
                    <a:cubicBezTo>
                      <a:pt x="1065" y="1368"/>
                      <a:pt x="1368" y="1065"/>
                      <a:pt x="1368" y="700"/>
                    </a:cubicBezTo>
                    <a:cubicBezTo>
                      <a:pt x="1368" y="305"/>
                      <a:pt x="106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7"/>
              <p:cNvSpPr/>
              <p:nvPr/>
            </p:nvSpPr>
            <p:spPr>
              <a:xfrm>
                <a:off x="-63100" y="7152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8"/>
                      <a:pt x="700" y="1368"/>
                    </a:cubicBezTo>
                    <a:cubicBezTo>
                      <a:pt x="1064" y="1368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7"/>
              <p:cNvSpPr/>
              <p:nvPr/>
            </p:nvSpPr>
            <p:spPr>
              <a:xfrm>
                <a:off x="126125" y="71525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8"/>
                      <a:pt x="699" y="1368"/>
                    </a:cubicBezTo>
                    <a:cubicBezTo>
                      <a:pt x="1064" y="1368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7"/>
              <p:cNvSpPr/>
              <p:nvPr/>
            </p:nvSpPr>
            <p:spPr>
              <a:xfrm>
                <a:off x="316100" y="71525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8"/>
                      <a:pt x="699" y="1368"/>
                    </a:cubicBezTo>
                    <a:cubicBezTo>
                      <a:pt x="1064" y="1368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7"/>
              <p:cNvSpPr/>
              <p:nvPr/>
            </p:nvSpPr>
            <p:spPr>
              <a:xfrm>
                <a:off x="505300" y="7152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8"/>
                      <a:pt x="669" y="1368"/>
                    </a:cubicBezTo>
                    <a:cubicBezTo>
                      <a:pt x="1064" y="1368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7"/>
              <p:cNvSpPr/>
              <p:nvPr/>
            </p:nvSpPr>
            <p:spPr>
              <a:xfrm>
                <a:off x="695275" y="7152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8"/>
                      <a:pt x="669" y="1368"/>
                    </a:cubicBezTo>
                    <a:cubicBezTo>
                      <a:pt x="1064" y="1368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7"/>
              <p:cNvSpPr/>
              <p:nvPr/>
            </p:nvSpPr>
            <p:spPr>
              <a:xfrm>
                <a:off x="885250" y="7152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8"/>
                      <a:pt x="669" y="1368"/>
                    </a:cubicBezTo>
                    <a:cubicBezTo>
                      <a:pt x="1064" y="1368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7"/>
              <p:cNvSpPr/>
              <p:nvPr/>
            </p:nvSpPr>
            <p:spPr>
              <a:xfrm>
                <a:off x="1073700" y="71525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35" y="1"/>
                      <a:pt x="1" y="305"/>
                      <a:pt x="1" y="700"/>
                    </a:cubicBezTo>
                    <a:cubicBezTo>
                      <a:pt x="1" y="1065"/>
                      <a:pt x="335" y="1368"/>
                      <a:pt x="700" y="1368"/>
                    </a:cubicBezTo>
                    <a:cubicBezTo>
                      <a:pt x="1095" y="1368"/>
                      <a:pt x="1399" y="1065"/>
                      <a:pt x="1399" y="700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7"/>
              <p:cNvSpPr/>
              <p:nvPr/>
            </p:nvSpPr>
            <p:spPr>
              <a:xfrm>
                <a:off x="1263675" y="71525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35" y="1"/>
                      <a:pt x="0" y="305"/>
                      <a:pt x="0" y="700"/>
                    </a:cubicBezTo>
                    <a:cubicBezTo>
                      <a:pt x="0" y="1065"/>
                      <a:pt x="335" y="1368"/>
                      <a:pt x="700" y="1368"/>
                    </a:cubicBezTo>
                    <a:cubicBezTo>
                      <a:pt x="1095" y="1368"/>
                      <a:pt x="1399" y="1065"/>
                      <a:pt x="1399" y="700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7"/>
              <p:cNvSpPr/>
              <p:nvPr/>
            </p:nvSpPr>
            <p:spPr>
              <a:xfrm>
                <a:off x="1452900" y="71525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8"/>
                      <a:pt x="699" y="1368"/>
                    </a:cubicBezTo>
                    <a:cubicBezTo>
                      <a:pt x="1064" y="1368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7"/>
              <p:cNvSpPr/>
              <p:nvPr/>
            </p:nvSpPr>
            <p:spPr>
              <a:xfrm>
                <a:off x="-253075" y="8771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68" y="1065"/>
                      <a:pt x="1368" y="670"/>
                    </a:cubicBezTo>
                    <a:cubicBezTo>
                      <a:pt x="1368" y="305"/>
                      <a:pt x="106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7"/>
              <p:cNvSpPr/>
              <p:nvPr/>
            </p:nvSpPr>
            <p:spPr>
              <a:xfrm>
                <a:off x="-63100" y="8771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17"/>
              <p:cNvSpPr/>
              <p:nvPr/>
            </p:nvSpPr>
            <p:spPr>
              <a:xfrm>
                <a:off x="126125" y="87710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17"/>
              <p:cNvSpPr/>
              <p:nvPr/>
            </p:nvSpPr>
            <p:spPr>
              <a:xfrm>
                <a:off x="316100" y="87710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17"/>
              <p:cNvSpPr/>
              <p:nvPr/>
            </p:nvSpPr>
            <p:spPr>
              <a:xfrm>
                <a:off x="505300" y="8771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65"/>
                      <a:pt x="305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17"/>
              <p:cNvSpPr/>
              <p:nvPr/>
            </p:nvSpPr>
            <p:spPr>
              <a:xfrm>
                <a:off x="695275" y="8771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17"/>
              <p:cNvSpPr/>
              <p:nvPr/>
            </p:nvSpPr>
            <p:spPr>
              <a:xfrm>
                <a:off x="885250" y="8771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17"/>
              <p:cNvSpPr/>
              <p:nvPr/>
            </p:nvSpPr>
            <p:spPr>
              <a:xfrm>
                <a:off x="1073700" y="87710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35" y="1"/>
                      <a:pt x="1" y="305"/>
                      <a:pt x="1" y="670"/>
                    </a:cubicBezTo>
                    <a:cubicBezTo>
                      <a:pt x="1" y="1065"/>
                      <a:pt x="335" y="1369"/>
                      <a:pt x="700" y="1369"/>
                    </a:cubicBezTo>
                    <a:cubicBezTo>
                      <a:pt x="1095" y="1369"/>
                      <a:pt x="1399" y="1065"/>
                      <a:pt x="1399" y="670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17"/>
              <p:cNvSpPr/>
              <p:nvPr/>
            </p:nvSpPr>
            <p:spPr>
              <a:xfrm>
                <a:off x="1263675" y="87710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35" y="1"/>
                      <a:pt x="0" y="305"/>
                      <a:pt x="0" y="670"/>
                    </a:cubicBezTo>
                    <a:cubicBezTo>
                      <a:pt x="0" y="1065"/>
                      <a:pt x="335" y="1369"/>
                      <a:pt x="700" y="1369"/>
                    </a:cubicBezTo>
                    <a:cubicBezTo>
                      <a:pt x="1095" y="1369"/>
                      <a:pt x="1399" y="1065"/>
                      <a:pt x="1399" y="670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17"/>
              <p:cNvSpPr/>
              <p:nvPr/>
            </p:nvSpPr>
            <p:spPr>
              <a:xfrm>
                <a:off x="1452900" y="87710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9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17"/>
              <p:cNvSpPr/>
              <p:nvPr/>
            </p:nvSpPr>
            <p:spPr>
              <a:xfrm>
                <a:off x="-253075" y="10382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68" y="1065"/>
                      <a:pt x="1368" y="700"/>
                    </a:cubicBezTo>
                    <a:cubicBezTo>
                      <a:pt x="1368" y="305"/>
                      <a:pt x="106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17"/>
              <p:cNvSpPr/>
              <p:nvPr/>
            </p:nvSpPr>
            <p:spPr>
              <a:xfrm>
                <a:off x="-63100" y="10382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17"/>
              <p:cNvSpPr/>
              <p:nvPr/>
            </p:nvSpPr>
            <p:spPr>
              <a:xfrm>
                <a:off x="126125" y="103820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9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17"/>
              <p:cNvSpPr/>
              <p:nvPr/>
            </p:nvSpPr>
            <p:spPr>
              <a:xfrm>
                <a:off x="316100" y="103820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9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7"/>
              <p:cNvSpPr/>
              <p:nvPr/>
            </p:nvSpPr>
            <p:spPr>
              <a:xfrm>
                <a:off x="505300" y="10382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7"/>
              <p:cNvSpPr/>
              <p:nvPr/>
            </p:nvSpPr>
            <p:spPr>
              <a:xfrm>
                <a:off x="695275" y="10382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7"/>
              <p:cNvSpPr/>
              <p:nvPr/>
            </p:nvSpPr>
            <p:spPr>
              <a:xfrm>
                <a:off x="885250" y="10382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7"/>
              <p:cNvSpPr/>
              <p:nvPr/>
            </p:nvSpPr>
            <p:spPr>
              <a:xfrm>
                <a:off x="1073700" y="103820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35" y="1"/>
                      <a:pt x="1" y="305"/>
                      <a:pt x="1" y="700"/>
                    </a:cubicBezTo>
                    <a:cubicBezTo>
                      <a:pt x="1" y="1065"/>
                      <a:pt x="335" y="1369"/>
                      <a:pt x="700" y="1369"/>
                    </a:cubicBezTo>
                    <a:cubicBezTo>
                      <a:pt x="1095" y="1369"/>
                      <a:pt x="1399" y="1065"/>
                      <a:pt x="1399" y="700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17"/>
              <p:cNvSpPr/>
              <p:nvPr/>
            </p:nvSpPr>
            <p:spPr>
              <a:xfrm>
                <a:off x="1263675" y="103820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35" y="1"/>
                      <a:pt x="0" y="305"/>
                      <a:pt x="0" y="700"/>
                    </a:cubicBezTo>
                    <a:cubicBezTo>
                      <a:pt x="0" y="1065"/>
                      <a:pt x="335" y="1369"/>
                      <a:pt x="700" y="1369"/>
                    </a:cubicBezTo>
                    <a:cubicBezTo>
                      <a:pt x="1095" y="1369"/>
                      <a:pt x="1399" y="1065"/>
                      <a:pt x="1399" y="700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17"/>
              <p:cNvSpPr/>
              <p:nvPr/>
            </p:nvSpPr>
            <p:spPr>
              <a:xfrm>
                <a:off x="1452900" y="103820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9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9" name="Google Shape;1139;p17"/>
            <p:cNvSpPr/>
            <p:nvPr/>
          </p:nvSpPr>
          <p:spPr>
            <a:xfrm>
              <a:off x="-133600" y="76200"/>
              <a:ext cx="786968" cy="57775"/>
            </a:xfrm>
            <a:custGeom>
              <a:rect b="b" l="l" r="r" t="t"/>
              <a:pathLst>
                <a:path extrusionOk="0" h="2311" w="87054">
                  <a:moveTo>
                    <a:pt x="0" y="0"/>
                  </a:moveTo>
                  <a:lnTo>
                    <a:pt x="0" y="2310"/>
                  </a:lnTo>
                  <a:lnTo>
                    <a:pt x="87053" y="2310"/>
                  </a:lnTo>
                  <a:lnTo>
                    <a:pt x="87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0" name="Google Shape;1140;p17"/>
            <p:cNvGrpSpPr/>
            <p:nvPr/>
          </p:nvGrpSpPr>
          <p:grpSpPr>
            <a:xfrm>
              <a:off x="7969029" y="3963835"/>
              <a:ext cx="1179449" cy="1179449"/>
              <a:chOff x="5238200" y="4091525"/>
              <a:chExt cx="574500" cy="574500"/>
            </a:xfrm>
          </p:grpSpPr>
          <p:sp>
            <p:nvSpPr>
              <p:cNvPr id="1141" name="Google Shape;1141;p17"/>
              <p:cNvSpPr/>
              <p:nvPr/>
            </p:nvSpPr>
            <p:spPr>
              <a:xfrm>
                <a:off x="5663750" y="4517075"/>
                <a:ext cx="148950" cy="148950"/>
              </a:xfrm>
              <a:custGeom>
                <a:rect b="b" l="l" r="r" t="t"/>
                <a:pathLst>
                  <a:path extrusionOk="0" h="5958" w="5958">
                    <a:moveTo>
                      <a:pt x="5715" y="274"/>
                    </a:moveTo>
                    <a:lnTo>
                      <a:pt x="5715" y="5654"/>
                    </a:lnTo>
                    <a:lnTo>
                      <a:pt x="304" y="5654"/>
                    </a:lnTo>
                    <a:lnTo>
                      <a:pt x="304" y="274"/>
                    </a:lnTo>
                    <a:close/>
                    <a:moveTo>
                      <a:pt x="0" y="0"/>
                    </a:moveTo>
                    <a:lnTo>
                      <a:pt x="0" y="5958"/>
                    </a:lnTo>
                    <a:lnTo>
                      <a:pt x="5958" y="5958"/>
                    </a:lnTo>
                    <a:lnTo>
                      <a:pt x="59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17"/>
              <p:cNvSpPr/>
              <p:nvPr/>
            </p:nvSpPr>
            <p:spPr>
              <a:xfrm>
                <a:off x="5522400" y="4375725"/>
                <a:ext cx="148975" cy="148975"/>
              </a:xfrm>
              <a:custGeom>
                <a:rect b="b" l="l" r="r" t="t"/>
                <a:pathLst>
                  <a:path extrusionOk="0" h="5959" w="5959">
                    <a:moveTo>
                      <a:pt x="5654" y="274"/>
                    </a:moveTo>
                    <a:lnTo>
                      <a:pt x="5654" y="5654"/>
                    </a:lnTo>
                    <a:lnTo>
                      <a:pt x="274" y="5654"/>
                    </a:lnTo>
                    <a:lnTo>
                      <a:pt x="274" y="274"/>
                    </a:lnTo>
                    <a:close/>
                    <a:moveTo>
                      <a:pt x="1" y="1"/>
                    </a:moveTo>
                    <a:lnTo>
                      <a:pt x="1" y="5958"/>
                    </a:lnTo>
                    <a:lnTo>
                      <a:pt x="5958" y="5958"/>
                    </a:lnTo>
                    <a:lnTo>
                      <a:pt x="59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17"/>
              <p:cNvSpPr/>
              <p:nvPr/>
            </p:nvSpPr>
            <p:spPr>
              <a:xfrm>
                <a:off x="5522400" y="4234400"/>
                <a:ext cx="148975" cy="148950"/>
              </a:xfrm>
              <a:custGeom>
                <a:rect b="b" l="l" r="r" t="t"/>
                <a:pathLst>
                  <a:path extrusionOk="0" h="5958" w="5959">
                    <a:moveTo>
                      <a:pt x="5654" y="243"/>
                    </a:moveTo>
                    <a:lnTo>
                      <a:pt x="5654" y="5654"/>
                    </a:lnTo>
                    <a:lnTo>
                      <a:pt x="274" y="5654"/>
                    </a:lnTo>
                    <a:lnTo>
                      <a:pt x="274" y="243"/>
                    </a:lnTo>
                    <a:close/>
                    <a:moveTo>
                      <a:pt x="1" y="0"/>
                    </a:moveTo>
                    <a:lnTo>
                      <a:pt x="1" y="5958"/>
                    </a:lnTo>
                    <a:lnTo>
                      <a:pt x="5958" y="5958"/>
                    </a:lnTo>
                    <a:lnTo>
                      <a:pt x="59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17"/>
              <p:cNvSpPr/>
              <p:nvPr/>
            </p:nvSpPr>
            <p:spPr>
              <a:xfrm>
                <a:off x="5381075" y="4375725"/>
                <a:ext cx="148950" cy="148975"/>
              </a:xfrm>
              <a:custGeom>
                <a:rect b="b" l="l" r="r" t="t"/>
                <a:pathLst>
                  <a:path extrusionOk="0" h="5959" w="5958">
                    <a:moveTo>
                      <a:pt x="5654" y="274"/>
                    </a:moveTo>
                    <a:lnTo>
                      <a:pt x="5654" y="5654"/>
                    </a:lnTo>
                    <a:lnTo>
                      <a:pt x="243" y="5654"/>
                    </a:lnTo>
                    <a:lnTo>
                      <a:pt x="243" y="274"/>
                    </a:lnTo>
                    <a:close/>
                    <a:moveTo>
                      <a:pt x="0" y="1"/>
                    </a:moveTo>
                    <a:lnTo>
                      <a:pt x="0" y="5958"/>
                    </a:lnTo>
                    <a:lnTo>
                      <a:pt x="5958" y="5958"/>
                    </a:lnTo>
                    <a:lnTo>
                      <a:pt x="59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17"/>
              <p:cNvSpPr/>
              <p:nvPr/>
            </p:nvSpPr>
            <p:spPr>
              <a:xfrm>
                <a:off x="5663750" y="4375725"/>
                <a:ext cx="148950" cy="148975"/>
              </a:xfrm>
              <a:custGeom>
                <a:rect b="b" l="l" r="r" t="t"/>
                <a:pathLst>
                  <a:path extrusionOk="0" h="5959" w="5958">
                    <a:moveTo>
                      <a:pt x="5715" y="274"/>
                    </a:moveTo>
                    <a:lnTo>
                      <a:pt x="5715" y="5654"/>
                    </a:lnTo>
                    <a:lnTo>
                      <a:pt x="304" y="5654"/>
                    </a:lnTo>
                    <a:lnTo>
                      <a:pt x="304" y="274"/>
                    </a:lnTo>
                    <a:close/>
                    <a:moveTo>
                      <a:pt x="0" y="1"/>
                    </a:moveTo>
                    <a:lnTo>
                      <a:pt x="0" y="5958"/>
                    </a:lnTo>
                    <a:lnTo>
                      <a:pt x="5958" y="5958"/>
                    </a:lnTo>
                    <a:lnTo>
                      <a:pt x="59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17"/>
              <p:cNvSpPr/>
              <p:nvPr/>
            </p:nvSpPr>
            <p:spPr>
              <a:xfrm>
                <a:off x="5663750" y="4234400"/>
                <a:ext cx="148950" cy="148950"/>
              </a:xfrm>
              <a:custGeom>
                <a:rect b="b" l="l" r="r" t="t"/>
                <a:pathLst>
                  <a:path extrusionOk="0" h="5958" w="5958">
                    <a:moveTo>
                      <a:pt x="5715" y="243"/>
                    </a:moveTo>
                    <a:lnTo>
                      <a:pt x="5715" y="5654"/>
                    </a:lnTo>
                    <a:lnTo>
                      <a:pt x="304" y="5654"/>
                    </a:lnTo>
                    <a:lnTo>
                      <a:pt x="304" y="243"/>
                    </a:lnTo>
                    <a:close/>
                    <a:moveTo>
                      <a:pt x="0" y="0"/>
                    </a:moveTo>
                    <a:lnTo>
                      <a:pt x="0" y="5958"/>
                    </a:lnTo>
                    <a:lnTo>
                      <a:pt x="5958" y="5958"/>
                    </a:lnTo>
                    <a:lnTo>
                      <a:pt x="59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7"/>
              <p:cNvSpPr/>
              <p:nvPr/>
            </p:nvSpPr>
            <p:spPr>
              <a:xfrm>
                <a:off x="5663750" y="4091525"/>
                <a:ext cx="148950" cy="148975"/>
              </a:xfrm>
              <a:custGeom>
                <a:rect b="b" l="l" r="r" t="t"/>
                <a:pathLst>
                  <a:path extrusionOk="0" h="5959" w="5958">
                    <a:moveTo>
                      <a:pt x="5715" y="305"/>
                    </a:moveTo>
                    <a:lnTo>
                      <a:pt x="5715" y="5715"/>
                    </a:lnTo>
                    <a:lnTo>
                      <a:pt x="304" y="5715"/>
                    </a:lnTo>
                    <a:lnTo>
                      <a:pt x="304" y="305"/>
                    </a:lnTo>
                    <a:close/>
                    <a:moveTo>
                      <a:pt x="0" y="1"/>
                    </a:moveTo>
                    <a:lnTo>
                      <a:pt x="0" y="5958"/>
                    </a:lnTo>
                    <a:lnTo>
                      <a:pt x="5958" y="5958"/>
                    </a:lnTo>
                    <a:lnTo>
                      <a:pt x="59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7"/>
              <p:cNvSpPr/>
              <p:nvPr/>
            </p:nvSpPr>
            <p:spPr>
              <a:xfrm>
                <a:off x="5522400" y="4517075"/>
                <a:ext cx="148975" cy="148950"/>
              </a:xfrm>
              <a:custGeom>
                <a:rect b="b" l="l" r="r" t="t"/>
                <a:pathLst>
                  <a:path extrusionOk="0" h="5958" w="5959">
                    <a:moveTo>
                      <a:pt x="5654" y="274"/>
                    </a:moveTo>
                    <a:lnTo>
                      <a:pt x="5654" y="5654"/>
                    </a:lnTo>
                    <a:lnTo>
                      <a:pt x="274" y="5654"/>
                    </a:lnTo>
                    <a:lnTo>
                      <a:pt x="274" y="274"/>
                    </a:lnTo>
                    <a:close/>
                    <a:moveTo>
                      <a:pt x="1" y="0"/>
                    </a:moveTo>
                    <a:lnTo>
                      <a:pt x="1" y="5958"/>
                    </a:lnTo>
                    <a:lnTo>
                      <a:pt x="5958" y="5958"/>
                    </a:lnTo>
                    <a:lnTo>
                      <a:pt x="59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7"/>
              <p:cNvSpPr/>
              <p:nvPr/>
            </p:nvSpPr>
            <p:spPr>
              <a:xfrm>
                <a:off x="5381075" y="4517075"/>
                <a:ext cx="148950" cy="148950"/>
              </a:xfrm>
              <a:custGeom>
                <a:rect b="b" l="l" r="r" t="t"/>
                <a:pathLst>
                  <a:path extrusionOk="0" h="5958" w="5958">
                    <a:moveTo>
                      <a:pt x="5654" y="274"/>
                    </a:moveTo>
                    <a:lnTo>
                      <a:pt x="5654" y="5654"/>
                    </a:lnTo>
                    <a:lnTo>
                      <a:pt x="243" y="5654"/>
                    </a:lnTo>
                    <a:lnTo>
                      <a:pt x="243" y="274"/>
                    </a:lnTo>
                    <a:close/>
                    <a:moveTo>
                      <a:pt x="0" y="0"/>
                    </a:moveTo>
                    <a:lnTo>
                      <a:pt x="0" y="5958"/>
                    </a:lnTo>
                    <a:lnTo>
                      <a:pt x="5958" y="5958"/>
                    </a:lnTo>
                    <a:lnTo>
                      <a:pt x="59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17"/>
              <p:cNvSpPr/>
              <p:nvPr/>
            </p:nvSpPr>
            <p:spPr>
              <a:xfrm>
                <a:off x="5238200" y="4517075"/>
                <a:ext cx="148975" cy="148950"/>
              </a:xfrm>
              <a:custGeom>
                <a:rect b="b" l="l" r="r" t="t"/>
                <a:pathLst>
                  <a:path extrusionOk="0" h="5958" w="5959">
                    <a:moveTo>
                      <a:pt x="5715" y="274"/>
                    </a:moveTo>
                    <a:lnTo>
                      <a:pt x="5715" y="5654"/>
                    </a:lnTo>
                    <a:lnTo>
                      <a:pt x="305" y="5654"/>
                    </a:lnTo>
                    <a:lnTo>
                      <a:pt x="305" y="274"/>
                    </a:lnTo>
                    <a:close/>
                    <a:moveTo>
                      <a:pt x="1" y="0"/>
                    </a:moveTo>
                    <a:lnTo>
                      <a:pt x="1" y="5958"/>
                    </a:lnTo>
                    <a:lnTo>
                      <a:pt x="5958" y="5958"/>
                    </a:lnTo>
                    <a:lnTo>
                      <a:pt x="59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1" name="Google Shape;1151;p17"/>
            <p:cNvGrpSpPr/>
            <p:nvPr/>
          </p:nvGrpSpPr>
          <p:grpSpPr>
            <a:xfrm rot="5400000">
              <a:off x="1622375" y="3583338"/>
              <a:ext cx="235575" cy="2040325"/>
              <a:chOff x="211450" y="3103175"/>
              <a:chExt cx="235575" cy="2040325"/>
            </a:xfrm>
          </p:grpSpPr>
          <p:sp>
            <p:nvSpPr>
              <p:cNvPr id="1152" name="Google Shape;1152;p17"/>
              <p:cNvSpPr/>
              <p:nvPr/>
            </p:nvSpPr>
            <p:spPr>
              <a:xfrm>
                <a:off x="211450" y="3103175"/>
                <a:ext cx="60800" cy="2040325"/>
              </a:xfrm>
              <a:custGeom>
                <a:rect b="b" l="l" r="r" t="t"/>
                <a:pathLst>
                  <a:path extrusionOk="0" fill="none" h="81613" w="2432">
                    <a:moveTo>
                      <a:pt x="0" y="81612"/>
                    </a:moveTo>
                    <a:cubicBezTo>
                      <a:pt x="0" y="78178"/>
                      <a:pt x="2432" y="78178"/>
                      <a:pt x="2432" y="74804"/>
                    </a:cubicBezTo>
                    <a:cubicBezTo>
                      <a:pt x="2432" y="71369"/>
                      <a:pt x="0" y="71369"/>
                      <a:pt x="0" y="67995"/>
                    </a:cubicBezTo>
                    <a:cubicBezTo>
                      <a:pt x="0" y="64591"/>
                      <a:pt x="2432" y="64591"/>
                      <a:pt x="2432" y="61186"/>
                    </a:cubicBezTo>
                    <a:cubicBezTo>
                      <a:pt x="2432" y="57782"/>
                      <a:pt x="0" y="57782"/>
                      <a:pt x="0" y="54408"/>
                    </a:cubicBezTo>
                    <a:cubicBezTo>
                      <a:pt x="0" y="50974"/>
                      <a:pt x="2432" y="50974"/>
                      <a:pt x="2432" y="47600"/>
                    </a:cubicBezTo>
                    <a:cubicBezTo>
                      <a:pt x="2432" y="44165"/>
                      <a:pt x="0" y="44165"/>
                      <a:pt x="0" y="40791"/>
                    </a:cubicBezTo>
                    <a:cubicBezTo>
                      <a:pt x="0" y="37387"/>
                      <a:pt x="2432" y="37387"/>
                      <a:pt x="2432" y="33982"/>
                    </a:cubicBezTo>
                    <a:cubicBezTo>
                      <a:pt x="2432" y="30578"/>
                      <a:pt x="0" y="30578"/>
                      <a:pt x="0" y="27204"/>
                    </a:cubicBezTo>
                    <a:cubicBezTo>
                      <a:pt x="0" y="23769"/>
                      <a:pt x="2432" y="23769"/>
                      <a:pt x="2432" y="20396"/>
                    </a:cubicBezTo>
                    <a:cubicBezTo>
                      <a:pt x="2432" y="16961"/>
                      <a:pt x="0" y="16961"/>
                      <a:pt x="0" y="13587"/>
                    </a:cubicBezTo>
                    <a:cubicBezTo>
                      <a:pt x="0" y="10183"/>
                      <a:pt x="2432" y="10183"/>
                      <a:pt x="2432" y="6778"/>
                    </a:cubicBezTo>
                    <a:cubicBezTo>
                      <a:pt x="2432" y="3374"/>
                      <a:pt x="0" y="3374"/>
                      <a:pt x="0" y="0"/>
                    </a:cubicBezTo>
                  </a:path>
                </a:pathLst>
              </a:custGeom>
              <a:noFill/>
              <a:ln cap="rnd" cmpd="sng" w="19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17"/>
              <p:cNvSpPr/>
              <p:nvPr/>
            </p:nvSpPr>
            <p:spPr>
              <a:xfrm>
                <a:off x="298825" y="3103175"/>
                <a:ext cx="60825" cy="2040325"/>
              </a:xfrm>
              <a:custGeom>
                <a:rect b="b" l="l" r="r" t="t"/>
                <a:pathLst>
                  <a:path extrusionOk="0" fill="none" h="81613" w="2433">
                    <a:moveTo>
                      <a:pt x="1" y="81612"/>
                    </a:moveTo>
                    <a:cubicBezTo>
                      <a:pt x="1" y="78178"/>
                      <a:pt x="2432" y="78178"/>
                      <a:pt x="2432" y="74804"/>
                    </a:cubicBezTo>
                    <a:cubicBezTo>
                      <a:pt x="2432" y="71369"/>
                      <a:pt x="1" y="71369"/>
                      <a:pt x="1" y="67995"/>
                    </a:cubicBezTo>
                    <a:cubicBezTo>
                      <a:pt x="1" y="64591"/>
                      <a:pt x="2432" y="64591"/>
                      <a:pt x="2432" y="61186"/>
                    </a:cubicBezTo>
                    <a:cubicBezTo>
                      <a:pt x="2432" y="57782"/>
                      <a:pt x="1" y="57782"/>
                      <a:pt x="1" y="54408"/>
                    </a:cubicBezTo>
                    <a:cubicBezTo>
                      <a:pt x="1" y="50974"/>
                      <a:pt x="2432" y="50974"/>
                      <a:pt x="2432" y="47600"/>
                    </a:cubicBezTo>
                    <a:cubicBezTo>
                      <a:pt x="2432" y="44165"/>
                      <a:pt x="1" y="44165"/>
                      <a:pt x="1" y="40791"/>
                    </a:cubicBezTo>
                    <a:cubicBezTo>
                      <a:pt x="1" y="37387"/>
                      <a:pt x="2432" y="37387"/>
                      <a:pt x="2432" y="33982"/>
                    </a:cubicBezTo>
                    <a:cubicBezTo>
                      <a:pt x="2432" y="30578"/>
                      <a:pt x="1" y="30578"/>
                      <a:pt x="1" y="27204"/>
                    </a:cubicBezTo>
                    <a:cubicBezTo>
                      <a:pt x="1" y="23769"/>
                      <a:pt x="2432" y="23769"/>
                      <a:pt x="2432" y="20396"/>
                    </a:cubicBezTo>
                    <a:cubicBezTo>
                      <a:pt x="2432" y="16961"/>
                      <a:pt x="1" y="16961"/>
                      <a:pt x="1" y="13587"/>
                    </a:cubicBezTo>
                    <a:cubicBezTo>
                      <a:pt x="1" y="10183"/>
                      <a:pt x="2432" y="10183"/>
                      <a:pt x="2432" y="6778"/>
                    </a:cubicBezTo>
                    <a:cubicBezTo>
                      <a:pt x="2432" y="3374"/>
                      <a:pt x="1" y="3374"/>
                      <a:pt x="1" y="0"/>
                    </a:cubicBezTo>
                  </a:path>
                </a:pathLst>
              </a:custGeom>
              <a:noFill/>
              <a:ln cap="rnd" cmpd="sng" w="19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17"/>
              <p:cNvSpPr/>
              <p:nvPr/>
            </p:nvSpPr>
            <p:spPr>
              <a:xfrm>
                <a:off x="386225" y="3103175"/>
                <a:ext cx="60800" cy="2040325"/>
              </a:xfrm>
              <a:custGeom>
                <a:rect b="b" l="l" r="r" t="t"/>
                <a:pathLst>
                  <a:path extrusionOk="0" fill="none" h="81613" w="2432">
                    <a:moveTo>
                      <a:pt x="0" y="81612"/>
                    </a:moveTo>
                    <a:cubicBezTo>
                      <a:pt x="0" y="78178"/>
                      <a:pt x="2432" y="78178"/>
                      <a:pt x="2432" y="74804"/>
                    </a:cubicBezTo>
                    <a:cubicBezTo>
                      <a:pt x="2432" y="71369"/>
                      <a:pt x="0" y="71369"/>
                      <a:pt x="0" y="67995"/>
                    </a:cubicBezTo>
                    <a:cubicBezTo>
                      <a:pt x="0" y="64591"/>
                      <a:pt x="2432" y="64591"/>
                      <a:pt x="2432" y="61186"/>
                    </a:cubicBezTo>
                    <a:cubicBezTo>
                      <a:pt x="2432" y="57782"/>
                      <a:pt x="0" y="57782"/>
                      <a:pt x="0" y="54408"/>
                    </a:cubicBezTo>
                    <a:cubicBezTo>
                      <a:pt x="0" y="50974"/>
                      <a:pt x="2432" y="50974"/>
                      <a:pt x="2432" y="47600"/>
                    </a:cubicBezTo>
                    <a:cubicBezTo>
                      <a:pt x="2432" y="44165"/>
                      <a:pt x="0" y="44165"/>
                      <a:pt x="0" y="40791"/>
                    </a:cubicBezTo>
                    <a:cubicBezTo>
                      <a:pt x="0" y="37387"/>
                      <a:pt x="2432" y="37387"/>
                      <a:pt x="2432" y="33982"/>
                    </a:cubicBezTo>
                    <a:cubicBezTo>
                      <a:pt x="2432" y="30578"/>
                      <a:pt x="0" y="30578"/>
                      <a:pt x="0" y="27204"/>
                    </a:cubicBezTo>
                    <a:cubicBezTo>
                      <a:pt x="0" y="23769"/>
                      <a:pt x="2432" y="23769"/>
                      <a:pt x="2432" y="20396"/>
                    </a:cubicBezTo>
                    <a:cubicBezTo>
                      <a:pt x="2432" y="16961"/>
                      <a:pt x="0" y="16961"/>
                      <a:pt x="0" y="13587"/>
                    </a:cubicBezTo>
                    <a:cubicBezTo>
                      <a:pt x="0" y="10183"/>
                      <a:pt x="2432" y="10183"/>
                      <a:pt x="2432" y="6778"/>
                    </a:cubicBezTo>
                    <a:cubicBezTo>
                      <a:pt x="2432" y="3374"/>
                      <a:pt x="0" y="3374"/>
                      <a:pt x="0" y="0"/>
                    </a:cubicBezTo>
                  </a:path>
                </a:pathLst>
              </a:custGeom>
              <a:noFill/>
              <a:ln cap="rnd" cmpd="sng" w="19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2"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6" name="Google Shape;1156;p18"/>
          <p:cNvGrpSpPr/>
          <p:nvPr/>
        </p:nvGrpSpPr>
        <p:grpSpPr>
          <a:xfrm>
            <a:off x="-12825" y="-12946"/>
            <a:ext cx="8788291" cy="5156367"/>
            <a:chOff x="-12825" y="-12946"/>
            <a:chExt cx="8788291" cy="5156367"/>
          </a:xfrm>
        </p:grpSpPr>
        <p:sp>
          <p:nvSpPr>
            <p:cNvPr id="1157" name="Google Shape;1157;p18"/>
            <p:cNvSpPr/>
            <p:nvPr/>
          </p:nvSpPr>
          <p:spPr>
            <a:xfrm flipH="1">
              <a:off x="8" y="-12946"/>
              <a:ext cx="1174266" cy="2072916"/>
            </a:xfrm>
            <a:custGeom>
              <a:rect b="b" l="l" r="r" t="t"/>
              <a:pathLst>
                <a:path extrusionOk="0" h="68306" w="38694">
                  <a:moveTo>
                    <a:pt x="34744" y="1"/>
                  </a:moveTo>
                  <a:cubicBezTo>
                    <a:pt x="34551" y="1"/>
                    <a:pt x="34358" y="2"/>
                    <a:pt x="34165" y="6"/>
                  </a:cubicBezTo>
                  <a:cubicBezTo>
                    <a:pt x="15320" y="6"/>
                    <a:pt x="0" y="15265"/>
                    <a:pt x="0" y="34171"/>
                  </a:cubicBezTo>
                  <a:cubicBezTo>
                    <a:pt x="0" y="53016"/>
                    <a:pt x="15289" y="68305"/>
                    <a:pt x="34165" y="68305"/>
                  </a:cubicBezTo>
                  <a:cubicBezTo>
                    <a:pt x="35685" y="68305"/>
                    <a:pt x="37205" y="68214"/>
                    <a:pt x="38694" y="68001"/>
                  </a:cubicBezTo>
                  <a:lnTo>
                    <a:pt x="38694" y="250"/>
                  </a:lnTo>
                  <a:cubicBezTo>
                    <a:pt x="37394" y="90"/>
                    <a:pt x="36070" y="1"/>
                    <a:pt x="34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8"/>
            <p:cNvSpPr/>
            <p:nvPr/>
          </p:nvSpPr>
          <p:spPr>
            <a:xfrm flipH="1">
              <a:off x="-12825" y="2838225"/>
              <a:ext cx="2297822" cy="2305196"/>
            </a:xfrm>
            <a:custGeom>
              <a:rect b="b" l="l" r="r" t="t"/>
              <a:pathLst>
                <a:path extrusionOk="0" h="75960" w="75717">
                  <a:moveTo>
                    <a:pt x="75716" y="0"/>
                  </a:moveTo>
                  <a:lnTo>
                    <a:pt x="0" y="75959"/>
                  </a:lnTo>
                  <a:lnTo>
                    <a:pt x="75230" y="75959"/>
                  </a:lnTo>
                  <a:lnTo>
                    <a:pt x="75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8"/>
            <p:cNvSpPr/>
            <p:nvPr/>
          </p:nvSpPr>
          <p:spPr>
            <a:xfrm flipH="1">
              <a:off x="721937" y="261031"/>
              <a:ext cx="841263" cy="235254"/>
            </a:xfrm>
            <a:custGeom>
              <a:rect b="b" l="l" r="r" t="t"/>
              <a:pathLst>
                <a:path extrusionOk="0" h="7752" w="27721">
                  <a:moveTo>
                    <a:pt x="0" y="0"/>
                  </a:moveTo>
                  <a:lnTo>
                    <a:pt x="0" y="7751"/>
                  </a:lnTo>
                  <a:lnTo>
                    <a:pt x="27721" y="7751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0" name="Google Shape;1160;p18"/>
            <p:cNvGrpSpPr/>
            <p:nvPr/>
          </p:nvGrpSpPr>
          <p:grpSpPr>
            <a:xfrm>
              <a:off x="8072541" y="4179539"/>
              <a:ext cx="702925" cy="702925"/>
              <a:chOff x="1256725" y="1383150"/>
              <a:chExt cx="702925" cy="702925"/>
            </a:xfrm>
          </p:grpSpPr>
          <p:sp>
            <p:nvSpPr>
              <p:cNvPr id="1161" name="Google Shape;1161;p18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rect b="b" l="l" r="r" t="t"/>
                <a:pathLst>
                  <a:path extrusionOk="0" h="7600" w="757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18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rect b="b" l="l" r="r" t="t"/>
                <a:pathLst>
                  <a:path extrusionOk="0" h="7569" w="7599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18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rect b="b" l="l" r="r" t="t"/>
                <a:pathLst>
                  <a:path extrusionOk="0" h="7570" w="760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18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rect b="b" l="l" r="r" t="t"/>
                <a:pathLst>
                  <a:path extrusionOk="0" h="7539" w="7539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18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rect b="b" l="l" r="r" t="t"/>
                <a:pathLst>
                  <a:path extrusionOk="0" h="7600" w="7569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6" name="Google Shape;1166;p18"/>
            <p:cNvGrpSpPr/>
            <p:nvPr/>
          </p:nvGrpSpPr>
          <p:grpSpPr>
            <a:xfrm>
              <a:off x="551325" y="4094925"/>
              <a:ext cx="2040325" cy="508585"/>
              <a:chOff x="-44650" y="422213"/>
              <a:chExt cx="2040325" cy="508585"/>
            </a:xfrm>
          </p:grpSpPr>
          <p:grpSp>
            <p:nvGrpSpPr>
              <p:cNvPr id="1167" name="Google Shape;1167;p18"/>
              <p:cNvGrpSpPr/>
              <p:nvPr/>
            </p:nvGrpSpPr>
            <p:grpSpPr>
              <a:xfrm rot="5400000">
                <a:off x="857725" y="-480162"/>
                <a:ext cx="235575" cy="2040325"/>
                <a:chOff x="211450" y="3103175"/>
                <a:chExt cx="235575" cy="2040325"/>
              </a:xfrm>
            </p:grpSpPr>
            <p:sp>
              <p:nvSpPr>
                <p:cNvPr id="1168" name="Google Shape;1168;p18"/>
                <p:cNvSpPr/>
                <p:nvPr/>
              </p:nvSpPr>
              <p:spPr>
                <a:xfrm>
                  <a:off x="211450" y="3103175"/>
                  <a:ext cx="60800" cy="2040325"/>
                </a:xfrm>
                <a:custGeom>
                  <a:rect b="b" l="l" r="r" t="t"/>
                  <a:pathLst>
                    <a:path extrusionOk="0" fill="none" h="81613" w="2432">
                      <a:moveTo>
                        <a:pt x="0" y="81612"/>
                      </a:moveTo>
                      <a:cubicBezTo>
                        <a:pt x="0" y="78178"/>
                        <a:pt x="2432" y="78178"/>
                        <a:pt x="2432" y="74804"/>
                      </a:cubicBezTo>
                      <a:cubicBezTo>
                        <a:pt x="2432" y="71369"/>
                        <a:pt x="0" y="71369"/>
                        <a:pt x="0" y="67995"/>
                      </a:cubicBezTo>
                      <a:cubicBezTo>
                        <a:pt x="0" y="64591"/>
                        <a:pt x="2432" y="64591"/>
                        <a:pt x="2432" y="61186"/>
                      </a:cubicBezTo>
                      <a:cubicBezTo>
                        <a:pt x="2432" y="57782"/>
                        <a:pt x="0" y="57782"/>
                        <a:pt x="0" y="54408"/>
                      </a:cubicBezTo>
                      <a:cubicBezTo>
                        <a:pt x="0" y="50974"/>
                        <a:pt x="2432" y="50974"/>
                        <a:pt x="2432" y="47600"/>
                      </a:cubicBezTo>
                      <a:cubicBezTo>
                        <a:pt x="2432" y="44165"/>
                        <a:pt x="0" y="44165"/>
                        <a:pt x="0" y="40791"/>
                      </a:cubicBezTo>
                      <a:cubicBezTo>
                        <a:pt x="0" y="37387"/>
                        <a:pt x="2432" y="37387"/>
                        <a:pt x="2432" y="33982"/>
                      </a:cubicBezTo>
                      <a:cubicBezTo>
                        <a:pt x="2432" y="30578"/>
                        <a:pt x="0" y="30578"/>
                        <a:pt x="0" y="27204"/>
                      </a:cubicBezTo>
                      <a:cubicBezTo>
                        <a:pt x="0" y="23769"/>
                        <a:pt x="2432" y="23769"/>
                        <a:pt x="2432" y="20396"/>
                      </a:cubicBezTo>
                      <a:cubicBezTo>
                        <a:pt x="2432" y="16961"/>
                        <a:pt x="0" y="16961"/>
                        <a:pt x="0" y="13587"/>
                      </a:cubicBezTo>
                      <a:cubicBezTo>
                        <a:pt x="0" y="10183"/>
                        <a:pt x="2432" y="10183"/>
                        <a:pt x="2432" y="6778"/>
                      </a:cubicBezTo>
                      <a:cubicBezTo>
                        <a:pt x="2432" y="3374"/>
                        <a:pt x="0" y="3374"/>
                        <a:pt x="0" y="0"/>
                      </a:cubicBezTo>
                    </a:path>
                  </a:pathLst>
                </a:custGeom>
                <a:noFill/>
                <a:ln cap="rnd" cmpd="sng" w="19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9" name="Google Shape;1169;p18"/>
                <p:cNvSpPr/>
                <p:nvPr/>
              </p:nvSpPr>
              <p:spPr>
                <a:xfrm>
                  <a:off x="298825" y="3103175"/>
                  <a:ext cx="60825" cy="2040325"/>
                </a:xfrm>
                <a:custGeom>
                  <a:rect b="b" l="l" r="r" t="t"/>
                  <a:pathLst>
                    <a:path extrusionOk="0" fill="none" h="81613" w="2433">
                      <a:moveTo>
                        <a:pt x="1" y="81612"/>
                      </a:moveTo>
                      <a:cubicBezTo>
                        <a:pt x="1" y="78178"/>
                        <a:pt x="2432" y="78178"/>
                        <a:pt x="2432" y="74804"/>
                      </a:cubicBezTo>
                      <a:cubicBezTo>
                        <a:pt x="2432" y="71369"/>
                        <a:pt x="1" y="71369"/>
                        <a:pt x="1" y="67995"/>
                      </a:cubicBezTo>
                      <a:cubicBezTo>
                        <a:pt x="1" y="64591"/>
                        <a:pt x="2432" y="64591"/>
                        <a:pt x="2432" y="61186"/>
                      </a:cubicBezTo>
                      <a:cubicBezTo>
                        <a:pt x="2432" y="57782"/>
                        <a:pt x="1" y="57782"/>
                        <a:pt x="1" y="54408"/>
                      </a:cubicBezTo>
                      <a:cubicBezTo>
                        <a:pt x="1" y="50974"/>
                        <a:pt x="2432" y="50974"/>
                        <a:pt x="2432" y="47600"/>
                      </a:cubicBezTo>
                      <a:cubicBezTo>
                        <a:pt x="2432" y="44165"/>
                        <a:pt x="1" y="44165"/>
                        <a:pt x="1" y="40791"/>
                      </a:cubicBezTo>
                      <a:cubicBezTo>
                        <a:pt x="1" y="37387"/>
                        <a:pt x="2432" y="37387"/>
                        <a:pt x="2432" y="33982"/>
                      </a:cubicBezTo>
                      <a:cubicBezTo>
                        <a:pt x="2432" y="30578"/>
                        <a:pt x="1" y="30578"/>
                        <a:pt x="1" y="27204"/>
                      </a:cubicBezTo>
                      <a:cubicBezTo>
                        <a:pt x="1" y="23769"/>
                        <a:pt x="2432" y="23769"/>
                        <a:pt x="2432" y="20396"/>
                      </a:cubicBezTo>
                      <a:cubicBezTo>
                        <a:pt x="2432" y="16961"/>
                        <a:pt x="1" y="16961"/>
                        <a:pt x="1" y="13587"/>
                      </a:cubicBezTo>
                      <a:cubicBezTo>
                        <a:pt x="1" y="10183"/>
                        <a:pt x="2432" y="10183"/>
                        <a:pt x="2432" y="6778"/>
                      </a:cubicBezTo>
                      <a:cubicBezTo>
                        <a:pt x="2432" y="3374"/>
                        <a:pt x="1" y="3374"/>
                        <a:pt x="1" y="0"/>
                      </a:cubicBezTo>
                    </a:path>
                  </a:pathLst>
                </a:custGeom>
                <a:noFill/>
                <a:ln cap="rnd" cmpd="sng" w="19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0" name="Google Shape;1170;p18"/>
                <p:cNvSpPr/>
                <p:nvPr/>
              </p:nvSpPr>
              <p:spPr>
                <a:xfrm>
                  <a:off x="386225" y="3103175"/>
                  <a:ext cx="60800" cy="2040325"/>
                </a:xfrm>
                <a:custGeom>
                  <a:rect b="b" l="l" r="r" t="t"/>
                  <a:pathLst>
                    <a:path extrusionOk="0" fill="none" h="81613" w="2432">
                      <a:moveTo>
                        <a:pt x="0" y="81612"/>
                      </a:moveTo>
                      <a:cubicBezTo>
                        <a:pt x="0" y="78178"/>
                        <a:pt x="2432" y="78178"/>
                        <a:pt x="2432" y="74804"/>
                      </a:cubicBezTo>
                      <a:cubicBezTo>
                        <a:pt x="2432" y="71369"/>
                        <a:pt x="0" y="71369"/>
                        <a:pt x="0" y="67995"/>
                      </a:cubicBezTo>
                      <a:cubicBezTo>
                        <a:pt x="0" y="64591"/>
                        <a:pt x="2432" y="64591"/>
                        <a:pt x="2432" y="61186"/>
                      </a:cubicBezTo>
                      <a:cubicBezTo>
                        <a:pt x="2432" y="57782"/>
                        <a:pt x="0" y="57782"/>
                        <a:pt x="0" y="54408"/>
                      </a:cubicBezTo>
                      <a:cubicBezTo>
                        <a:pt x="0" y="50974"/>
                        <a:pt x="2432" y="50974"/>
                        <a:pt x="2432" y="47600"/>
                      </a:cubicBezTo>
                      <a:cubicBezTo>
                        <a:pt x="2432" y="44165"/>
                        <a:pt x="0" y="44165"/>
                        <a:pt x="0" y="40791"/>
                      </a:cubicBezTo>
                      <a:cubicBezTo>
                        <a:pt x="0" y="37387"/>
                        <a:pt x="2432" y="37387"/>
                        <a:pt x="2432" y="33982"/>
                      </a:cubicBezTo>
                      <a:cubicBezTo>
                        <a:pt x="2432" y="30578"/>
                        <a:pt x="0" y="30578"/>
                        <a:pt x="0" y="27204"/>
                      </a:cubicBezTo>
                      <a:cubicBezTo>
                        <a:pt x="0" y="23769"/>
                        <a:pt x="2432" y="23769"/>
                        <a:pt x="2432" y="20396"/>
                      </a:cubicBezTo>
                      <a:cubicBezTo>
                        <a:pt x="2432" y="16961"/>
                        <a:pt x="0" y="16961"/>
                        <a:pt x="0" y="13587"/>
                      </a:cubicBezTo>
                      <a:cubicBezTo>
                        <a:pt x="0" y="10183"/>
                        <a:pt x="2432" y="10183"/>
                        <a:pt x="2432" y="6778"/>
                      </a:cubicBezTo>
                      <a:cubicBezTo>
                        <a:pt x="2432" y="3374"/>
                        <a:pt x="0" y="3374"/>
                        <a:pt x="0" y="0"/>
                      </a:cubicBezTo>
                    </a:path>
                  </a:pathLst>
                </a:custGeom>
                <a:noFill/>
                <a:ln cap="rnd" cmpd="sng" w="19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1" name="Google Shape;1171;p18"/>
              <p:cNvGrpSpPr/>
              <p:nvPr/>
            </p:nvGrpSpPr>
            <p:grpSpPr>
              <a:xfrm rot="5400000">
                <a:off x="857725" y="-207152"/>
                <a:ext cx="235575" cy="2040325"/>
                <a:chOff x="211450" y="3103175"/>
                <a:chExt cx="235575" cy="2040325"/>
              </a:xfrm>
            </p:grpSpPr>
            <p:sp>
              <p:nvSpPr>
                <p:cNvPr id="1172" name="Google Shape;1172;p18"/>
                <p:cNvSpPr/>
                <p:nvPr/>
              </p:nvSpPr>
              <p:spPr>
                <a:xfrm>
                  <a:off x="211450" y="3103175"/>
                  <a:ext cx="60800" cy="2040325"/>
                </a:xfrm>
                <a:custGeom>
                  <a:rect b="b" l="l" r="r" t="t"/>
                  <a:pathLst>
                    <a:path extrusionOk="0" fill="none" h="81613" w="2432">
                      <a:moveTo>
                        <a:pt x="0" y="81612"/>
                      </a:moveTo>
                      <a:cubicBezTo>
                        <a:pt x="0" y="78178"/>
                        <a:pt x="2432" y="78178"/>
                        <a:pt x="2432" y="74804"/>
                      </a:cubicBezTo>
                      <a:cubicBezTo>
                        <a:pt x="2432" y="71369"/>
                        <a:pt x="0" y="71369"/>
                        <a:pt x="0" y="67995"/>
                      </a:cubicBezTo>
                      <a:cubicBezTo>
                        <a:pt x="0" y="64591"/>
                        <a:pt x="2432" y="64591"/>
                        <a:pt x="2432" y="61186"/>
                      </a:cubicBezTo>
                      <a:cubicBezTo>
                        <a:pt x="2432" y="57782"/>
                        <a:pt x="0" y="57782"/>
                        <a:pt x="0" y="54408"/>
                      </a:cubicBezTo>
                      <a:cubicBezTo>
                        <a:pt x="0" y="50974"/>
                        <a:pt x="2432" y="50974"/>
                        <a:pt x="2432" y="47600"/>
                      </a:cubicBezTo>
                      <a:cubicBezTo>
                        <a:pt x="2432" y="44165"/>
                        <a:pt x="0" y="44165"/>
                        <a:pt x="0" y="40791"/>
                      </a:cubicBezTo>
                      <a:cubicBezTo>
                        <a:pt x="0" y="37387"/>
                        <a:pt x="2432" y="37387"/>
                        <a:pt x="2432" y="33982"/>
                      </a:cubicBezTo>
                      <a:cubicBezTo>
                        <a:pt x="2432" y="30578"/>
                        <a:pt x="0" y="30578"/>
                        <a:pt x="0" y="27204"/>
                      </a:cubicBezTo>
                      <a:cubicBezTo>
                        <a:pt x="0" y="23769"/>
                        <a:pt x="2432" y="23769"/>
                        <a:pt x="2432" y="20396"/>
                      </a:cubicBezTo>
                      <a:cubicBezTo>
                        <a:pt x="2432" y="16961"/>
                        <a:pt x="0" y="16961"/>
                        <a:pt x="0" y="13587"/>
                      </a:cubicBezTo>
                      <a:cubicBezTo>
                        <a:pt x="0" y="10183"/>
                        <a:pt x="2432" y="10183"/>
                        <a:pt x="2432" y="6778"/>
                      </a:cubicBezTo>
                      <a:cubicBezTo>
                        <a:pt x="2432" y="3374"/>
                        <a:pt x="0" y="3374"/>
                        <a:pt x="0" y="0"/>
                      </a:cubicBezTo>
                    </a:path>
                  </a:pathLst>
                </a:custGeom>
                <a:noFill/>
                <a:ln cap="rnd" cmpd="sng" w="19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3" name="Google Shape;1173;p18"/>
                <p:cNvSpPr/>
                <p:nvPr/>
              </p:nvSpPr>
              <p:spPr>
                <a:xfrm>
                  <a:off x="298825" y="3103175"/>
                  <a:ext cx="60825" cy="2040325"/>
                </a:xfrm>
                <a:custGeom>
                  <a:rect b="b" l="l" r="r" t="t"/>
                  <a:pathLst>
                    <a:path extrusionOk="0" fill="none" h="81613" w="2433">
                      <a:moveTo>
                        <a:pt x="1" y="81612"/>
                      </a:moveTo>
                      <a:cubicBezTo>
                        <a:pt x="1" y="78178"/>
                        <a:pt x="2432" y="78178"/>
                        <a:pt x="2432" y="74804"/>
                      </a:cubicBezTo>
                      <a:cubicBezTo>
                        <a:pt x="2432" y="71369"/>
                        <a:pt x="1" y="71369"/>
                        <a:pt x="1" y="67995"/>
                      </a:cubicBezTo>
                      <a:cubicBezTo>
                        <a:pt x="1" y="64591"/>
                        <a:pt x="2432" y="64591"/>
                        <a:pt x="2432" y="61186"/>
                      </a:cubicBezTo>
                      <a:cubicBezTo>
                        <a:pt x="2432" y="57782"/>
                        <a:pt x="1" y="57782"/>
                        <a:pt x="1" y="54408"/>
                      </a:cubicBezTo>
                      <a:cubicBezTo>
                        <a:pt x="1" y="50974"/>
                        <a:pt x="2432" y="50974"/>
                        <a:pt x="2432" y="47600"/>
                      </a:cubicBezTo>
                      <a:cubicBezTo>
                        <a:pt x="2432" y="44165"/>
                        <a:pt x="1" y="44165"/>
                        <a:pt x="1" y="40791"/>
                      </a:cubicBezTo>
                      <a:cubicBezTo>
                        <a:pt x="1" y="37387"/>
                        <a:pt x="2432" y="37387"/>
                        <a:pt x="2432" y="33982"/>
                      </a:cubicBezTo>
                      <a:cubicBezTo>
                        <a:pt x="2432" y="30578"/>
                        <a:pt x="1" y="30578"/>
                        <a:pt x="1" y="27204"/>
                      </a:cubicBezTo>
                      <a:cubicBezTo>
                        <a:pt x="1" y="23769"/>
                        <a:pt x="2432" y="23769"/>
                        <a:pt x="2432" y="20396"/>
                      </a:cubicBezTo>
                      <a:cubicBezTo>
                        <a:pt x="2432" y="16961"/>
                        <a:pt x="1" y="16961"/>
                        <a:pt x="1" y="13587"/>
                      </a:cubicBezTo>
                      <a:cubicBezTo>
                        <a:pt x="1" y="10183"/>
                        <a:pt x="2432" y="10183"/>
                        <a:pt x="2432" y="6778"/>
                      </a:cubicBezTo>
                      <a:cubicBezTo>
                        <a:pt x="2432" y="3374"/>
                        <a:pt x="1" y="3374"/>
                        <a:pt x="1" y="0"/>
                      </a:cubicBezTo>
                    </a:path>
                  </a:pathLst>
                </a:custGeom>
                <a:noFill/>
                <a:ln cap="rnd" cmpd="sng" w="19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4" name="Google Shape;1174;p18"/>
                <p:cNvSpPr/>
                <p:nvPr/>
              </p:nvSpPr>
              <p:spPr>
                <a:xfrm>
                  <a:off x="386225" y="3103175"/>
                  <a:ext cx="60800" cy="2040325"/>
                </a:xfrm>
                <a:custGeom>
                  <a:rect b="b" l="l" r="r" t="t"/>
                  <a:pathLst>
                    <a:path extrusionOk="0" fill="none" h="81613" w="2432">
                      <a:moveTo>
                        <a:pt x="0" y="81612"/>
                      </a:moveTo>
                      <a:cubicBezTo>
                        <a:pt x="0" y="78178"/>
                        <a:pt x="2432" y="78178"/>
                        <a:pt x="2432" y="74804"/>
                      </a:cubicBezTo>
                      <a:cubicBezTo>
                        <a:pt x="2432" y="71369"/>
                        <a:pt x="0" y="71369"/>
                        <a:pt x="0" y="67995"/>
                      </a:cubicBezTo>
                      <a:cubicBezTo>
                        <a:pt x="0" y="64591"/>
                        <a:pt x="2432" y="64591"/>
                        <a:pt x="2432" y="61186"/>
                      </a:cubicBezTo>
                      <a:cubicBezTo>
                        <a:pt x="2432" y="57782"/>
                        <a:pt x="0" y="57782"/>
                        <a:pt x="0" y="54408"/>
                      </a:cubicBezTo>
                      <a:cubicBezTo>
                        <a:pt x="0" y="50974"/>
                        <a:pt x="2432" y="50974"/>
                        <a:pt x="2432" y="47600"/>
                      </a:cubicBezTo>
                      <a:cubicBezTo>
                        <a:pt x="2432" y="44165"/>
                        <a:pt x="0" y="44165"/>
                        <a:pt x="0" y="40791"/>
                      </a:cubicBezTo>
                      <a:cubicBezTo>
                        <a:pt x="0" y="37387"/>
                        <a:pt x="2432" y="37387"/>
                        <a:pt x="2432" y="33982"/>
                      </a:cubicBezTo>
                      <a:cubicBezTo>
                        <a:pt x="2432" y="30578"/>
                        <a:pt x="0" y="30578"/>
                        <a:pt x="0" y="27204"/>
                      </a:cubicBezTo>
                      <a:cubicBezTo>
                        <a:pt x="0" y="23769"/>
                        <a:pt x="2432" y="23769"/>
                        <a:pt x="2432" y="20396"/>
                      </a:cubicBezTo>
                      <a:cubicBezTo>
                        <a:pt x="2432" y="16961"/>
                        <a:pt x="0" y="16961"/>
                        <a:pt x="0" y="13587"/>
                      </a:cubicBezTo>
                      <a:cubicBezTo>
                        <a:pt x="0" y="10183"/>
                        <a:pt x="2432" y="10183"/>
                        <a:pt x="2432" y="6778"/>
                      </a:cubicBezTo>
                      <a:cubicBezTo>
                        <a:pt x="2432" y="3374"/>
                        <a:pt x="0" y="3374"/>
                        <a:pt x="0" y="0"/>
                      </a:cubicBezTo>
                    </a:path>
                  </a:pathLst>
                </a:custGeom>
                <a:noFill/>
                <a:ln cap="rnd" cmpd="sng" w="19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75" name="Google Shape;1175;p18"/>
            <p:cNvGrpSpPr/>
            <p:nvPr/>
          </p:nvGrpSpPr>
          <p:grpSpPr>
            <a:xfrm flipH="1" rot="10800000">
              <a:off x="6910122" y="-5947"/>
              <a:ext cx="1198352" cy="533943"/>
              <a:chOff x="4282600" y="755500"/>
              <a:chExt cx="1277425" cy="569175"/>
            </a:xfrm>
          </p:grpSpPr>
          <p:sp>
            <p:nvSpPr>
              <p:cNvPr id="1176" name="Google Shape;1176;p18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18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18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18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18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18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18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18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18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18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18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18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18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18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18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18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18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18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18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18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18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18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18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18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18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18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18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8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8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18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18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8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8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18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18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18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18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18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18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18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18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8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8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18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18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1" name="Google Shape;1221;p18"/>
          <p:cNvSpPr txBox="1"/>
          <p:nvPr>
            <p:ph type="title"/>
          </p:nvPr>
        </p:nvSpPr>
        <p:spPr>
          <a:xfrm>
            <a:off x="912050" y="1481907"/>
            <a:ext cx="2755500" cy="7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2" name="Google Shape;1222;p18"/>
          <p:cNvSpPr txBox="1"/>
          <p:nvPr>
            <p:ph idx="1" type="subTitle"/>
          </p:nvPr>
        </p:nvSpPr>
        <p:spPr>
          <a:xfrm rot="374">
            <a:off x="912050" y="2105475"/>
            <a:ext cx="2755500" cy="140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9"/>
          <p:cNvGrpSpPr/>
          <p:nvPr/>
        </p:nvGrpSpPr>
        <p:grpSpPr>
          <a:xfrm>
            <a:off x="-1011147" y="-1019198"/>
            <a:ext cx="9806222" cy="5901673"/>
            <a:chOff x="-1011147" y="-1019198"/>
            <a:chExt cx="9806222" cy="5901673"/>
          </a:xfrm>
        </p:grpSpPr>
        <p:sp>
          <p:nvSpPr>
            <p:cNvPr id="1225" name="Google Shape;1225;p19"/>
            <p:cNvSpPr/>
            <p:nvPr/>
          </p:nvSpPr>
          <p:spPr>
            <a:xfrm rot="10800000">
              <a:off x="-807449" y="-1019198"/>
              <a:ext cx="3339605" cy="3041716"/>
            </a:xfrm>
            <a:custGeom>
              <a:rect b="b" l="l" r="r" t="t"/>
              <a:pathLst>
                <a:path extrusionOk="0" h="112677" w="123712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9"/>
            <p:cNvSpPr/>
            <p:nvPr/>
          </p:nvSpPr>
          <p:spPr>
            <a:xfrm rot="10800000">
              <a:off x="-1011147" y="-451821"/>
              <a:ext cx="2667250" cy="3848550"/>
            </a:xfrm>
            <a:custGeom>
              <a:rect b="b" l="l" r="r" t="t"/>
              <a:pathLst>
                <a:path extrusionOk="0" h="153942" w="106690">
                  <a:moveTo>
                    <a:pt x="105222" y="731"/>
                  </a:moveTo>
                  <a:cubicBezTo>
                    <a:pt x="105363" y="731"/>
                    <a:pt x="105506" y="779"/>
                    <a:pt x="105626" y="885"/>
                  </a:cubicBezTo>
                  <a:cubicBezTo>
                    <a:pt x="105869" y="1098"/>
                    <a:pt x="105930" y="1493"/>
                    <a:pt x="105687" y="1767"/>
                  </a:cubicBezTo>
                  <a:cubicBezTo>
                    <a:pt x="99881" y="8393"/>
                    <a:pt x="100824" y="14989"/>
                    <a:pt x="101827" y="21919"/>
                  </a:cubicBezTo>
                  <a:cubicBezTo>
                    <a:pt x="102860" y="28849"/>
                    <a:pt x="103833" y="36023"/>
                    <a:pt x="97662" y="43105"/>
                  </a:cubicBezTo>
                  <a:cubicBezTo>
                    <a:pt x="91895" y="49724"/>
                    <a:pt x="85199" y="50130"/>
                    <a:pt x="78641" y="50130"/>
                  </a:cubicBezTo>
                  <a:cubicBezTo>
                    <a:pt x="78182" y="50130"/>
                    <a:pt x="77724" y="50128"/>
                    <a:pt x="77267" y="50126"/>
                  </a:cubicBezTo>
                  <a:cubicBezTo>
                    <a:pt x="76821" y="50124"/>
                    <a:pt x="76378" y="50123"/>
                    <a:pt x="75935" y="50123"/>
                  </a:cubicBezTo>
                  <a:cubicBezTo>
                    <a:pt x="69404" y="50123"/>
                    <a:pt x="63221" y="50516"/>
                    <a:pt x="57783" y="56722"/>
                  </a:cubicBezTo>
                  <a:cubicBezTo>
                    <a:pt x="51978" y="63379"/>
                    <a:pt x="52920" y="69944"/>
                    <a:pt x="53923" y="76905"/>
                  </a:cubicBezTo>
                  <a:cubicBezTo>
                    <a:pt x="54926" y="83835"/>
                    <a:pt x="55929" y="91009"/>
                    <a:pt x="49759" y="98091"/>
                  </a:cubicBezTo>
                  <a:cubicBezTo>
                    <a:pt x="44020" y="104710"/>
                    <a:pt x="37299" y="105116"/>
                    <a:pt x="30737" y="105116"/>
                  </a:cubicBezTo>
                  <a:cubicBezTo>
                    <a:pt x="30278" y="105116"/>
                    <a:pt x="29820" y="105114"/>
                    <a:pt x="29363" y="105112"/>
                  </a:cubicBezTo>
                  <a:cubicBezTo>
                    <a:pt x="29299" y="105112"/>
                    <a:pt x="29236" y="105112"/>
                    <a:pt x="29172" y="105112"/>
                  </a:cubicBezTo>
                  <a:cubicBezTo>
                    <a:pt x="22221" y="105112"/>
                    <a:pt x="15633" y="105142"/>
                    <a:pt x="9910" y="111708"/>
                  </a:cubicBezTo>
                  <a:cubicBezTo>
                    <a:pt x="4104" y="118395"/>
                    <a:pt x="5047" y="124991"/>
                    <a:pt x="6050" y="131921"/>
                  </a:cubicBezTo>
                  <a:cubicBezTo>
                    <a:pt x="7022" y="138851"/>
                    <a:pt x="8056" y="146025"/>
                    <a:pt x="1855" y="153107"/>
                  </a:cubicBezTo>
                  <a:cubicBezTo>
                    <a:pt x="1738" y="153241"/>
                    <a:pt x="1566" y="153310"/>
                    <a:pt x="1389" y="153310"/>
                  </a:cubicBezTo>
                  <a:cubicBezTo>
                    <a:pt x="1245" y="153310"/>
                    <a:pt x="1097" y="153263"/>
                    <a:pt x="974" y="153168"/>
                  </a:cubicBezTo>
                  <a:cubicBezTo>
                    <a:pt x="730" y="152924"/>
                    <a:pt x="670" y="152560"/>
                    <a:pt x="913" y="152286"/>
                  </a:cubicBezTo>
                  <a:cubicBezTo>
                    <a:pt x="6718" y="145599"/>
                    <a:pt x="5776" y="139034"/>
                    <a:pt x="4773" y="132073"/>
                  </a:cubicBezTo>
                  <a:cubicBezTo>
                    <a:pt x="3800" y="125173"/>
                    <a:pt x="2767" y="117969"/>
                    <a:pt x="8968" y="110918"/>
                  </a:cubicBezTo>
                  <a:cubicBezTo>
                    <a:pt x="14566" y="104433"/>
                    <a:pt x="21098" y="103886"/>
                    <a:pt x="27506" y="103886"/>
                  </a:cubicBezTo>
                  <a:cubicBezTo>
                    <a:pt x="28127" y="103886"/>
                    <a:pt x="28746" y="103891"/>
                    <a:pt x="29363" y="103896"/>
                  </a:cubicBezTo>
                  <a:cubicBezTo>
                    <a:pt x="29808" y="103898"/>
                    <a:pt x="30251" y="103900"/>
                    <a:pt x="30692" y="103900"/>
                  </a:cubicBezTo>
                  <a:cubicBezTo>
                    <a:pt x="37224" y="103900"/>
                    <a:pt x="43409" y="103505"/>
                    <a:pt x="48847" y="97270"/>
                  </a:cubicBezTo>
                  <a:cubicBezTo>
                    <a:pt x="54683" y="90644"/>
                    <a:pt x="53710" y="84048"/>
                    <a:pt x="52738" y="77087"/>
                  </a:cubicBezTo>
                  <a:cubicBezTo>
                    <a:pt x="51734" y="70188"/>
                    <a:pt x="50731" y="63014"/>
                    <a:pt x="56841" y="55932"/>
                  </a:cubicBezTo>
                  <a:cubicBezTo>
                    <a:pt x="62584" y="49312"/>
                    <a:pt x="69248" y="48906"/>
                    <a:pt x="75780" y="48906"/>
                  </a:cubicBezTo>
                  <a:cubicBezTo>
                    <a:pt x="76266" y="48906"/>
                    <a:pt x="76752" y="48908"/>
                    <a:pt x="77236" y="48911"/>
                  </a:cubicBezTo>
                  <a:cubicBezTo>
                    <a:pt x="77681" y="48912"/>
                    <a:pt x="78124" y="48914"/>
                    <a:pt x="78565" y="48914"/>
                  </a:cubicBezTo>
                  <a:cubicBezTo>
                    <a:pt x="85097" y="48914"/>
                    <a:pt x="91282" y="48520"/>
                    <a:pt x="96720" y="42284"/>
                  </a:cubicBezTo>
                  <a:cubicBezTo>
                    <a:pt x="102556" y="35658"/>
                    <a:pt x="101583" y="29093"/>
                    <a:pt x="100611" y="22132"/>
                  </a:cubicBezTo>
                  <a:cubicBezTo>
                    <a:pt x="99577" y="15202"/>
                    <a:pt x="98574" y="8028"/>
                    <a:pt x="104745" y="946"/>
                  </a:cubicBezTo>
                  <a:cubicBezTo>
                    <a:pt x="104864" y="810"/>
                    <a:pt x="105041" y="731"/>
                    <a:pt x="105222" y="731"/>
                  </a:cubicBezTo>
                  <a:close/>
                  <a:moveTo>
                    <a:pt x="105285" y="1"/>
                  </a:moveTo>
                  <a:cubicBezTo>
                    <a:pt x="104927" y="1"/>
                    <a:pt x="104568" y="147"/>
                    <a:pt x="104319" y="430"/>
                  </a:cubicBezTo>
                  <a:cubicBezTo>
                    <a:pt x="97997" y="7755"/>
                    <a:pt x="99000" y="15050"/>
                    <a:pt x="100033" y="22132"/>
                  </a:cubicBezTo>
                  <a:cubicBezTo>
                    <a:pt x="100975" y="28941"/>
                    <a:pt x="101948" y="35385"/>
                    <a:pt x="96325" y="41798"/>
                  </a:cubicBezTo>
                  <a:cubicBezTo>
                    <a:pt x="91221" y="47675"/>
                    <a:pt x="85391" y="48192"/>
                    <a:pt x="79220" y="48192"/>
                  </a:cubicBezTo>
                  <a:cubicBezTo>
                    <a:pt x="78593" y="48192"/>
                    <a:pt x="77962" y="48187"/>
                    <a:pt x="77328" y="48181"/>
                  </a:cubicBezTo>
                  <a:cubicBezTo>
                    <a:pt x="77269" y="48181"/>
                    <a:pt x="77210" y="48181"/>
                    <a:pt x="77150" y="48181"/>
                  </a:cubicBezTo>
                  <a:cubicBezTo>
                    <a:pt x="70063" y="48181"/>
                    <a:pt x="62746" y="48211"/>
                    <a:pt x="56415" y="55446"/>
                  </a:cubicBezTo>
                  <a:cubicBezTo>
                    <a:pt x="50063" y="62771"/>
                    <a:pt x="51096" y="70066"/>
                    <a:pt x="52130" y="77148"/>
                  </a:cubicBezTo>
                  <a:cubicBezTo>
                    <a:pt x="53072" y="83957"/>
                    <a:pt x="54014" y="90401"/>
                    <a:pt x="48391" y="96814"/>
                  </a:cubicBezTo>
                  <a:cubicBezTo>
                    <a:pt x="43287" y="102691"/>
                    <a:pt x="37457" y="103208"/>
                    <a:pt x="31286" y="103208"/>
                  </a:cubicBezTo>
                  <a:cubicBezTo>
                    <a:pt x="30659" y="103208"/>
                    <a:pt x="30028" y="103203"/>
                    <a:pt x="29394" y="103197"/>
                  </a:cubicBezTo>
                  <a:cubicBezTo>
                    <a:pt x="29335" y="103197"/>
                    <a:pt x="29276" y="103197"/>
                    <a:pt x="29216" y="103197"/>
                  </a:cubicBezTo>
                  <a:cubicBezTo>
                    <a:pt x="22129" y="103197"/>
                    <a:pt x="14842" y="103227"/>
                    <a:pt x="8512" y="110462"/>
                  </a:cubicBezTo>
                  <a:cubicBezTo>
                    <a:pt x="2129" y="117787"/>
                    <a:pt x="3132" y="125082"/>
                    <a:pt x="4165" y="132164"/>
                  </a:cubicBezTo>
                  <a:cubicBezTo>
                    <a:pt x="5168" y="138973"/>
                    <a:pt x="6080" y="145386"/>
                    <a:pt x="457" y="151830"/>
                  </a:cubicBezTo>
                  <a:cubicBezTo>
                    <a:pt x="1" y="152377"/>
                    <a:pt x="31" y="153168"/>
                    <a:pt x="578" y="153624"/>
                  </a:cubicBezTo>
                  <a:cubicBezTo>
                    <a:pt x="803" y="153834"/>
                    <a:pt x="1093" y="153941"/>
                    <a:pt x="1387" y="153941"/>
                  </a:cubicBezTo>
                  <a:cubicBezTo>
                    <a:pt x="1730" y="153941"/>
                    <a:pt x="2080" y="153796"/>
                    <a:pt x="2341" y="153502"/>
                  </a:cubicBezTo>
                  <a:cubicBezTo>
                    <a:pt x="8725" y="146177"/>
                    <a:pt x="7661" y="138882"/>
                    <a:pt x="6688" y="131800"/>
                  </a:cubicBezTo>
                  <a:cubicBezTo>
                    <a:pt x="5685" y="125021"/>
                    <a:pt x="4773" y="118608"/>
                    <a:pt x="10396" y="112134"/>
                  </a:cubicBezTo>
                  <a:cubicBezTo>
                    <a:pt x="15634" y="106131"/>
                    <a:pt x="21637" y="105746"/>
                    <a:pt x="27987" y="105746"/>
                  </a:cubicBezTo>
                  <a:cubicBezTo>
                    <a:pt x="28454" y="105746"/>
                    <a:pt x="28923" y="105748"/>
                    <a:pt x="29394" y="105750"/>
                  </a:cubicBezTo>
                  <a:cubicBezTo>
                    <a:pt x="29453" y="105750"/>
                    <a:pt x="29512" y="105750"/>
                    <a:pt x="29571" y="105750"/>
                  </a:cubicBezTo>
                  <a:cubicBezTo>
                    <a:pt x="36659" y="105750"/>
                    <a:pt x="43976" y="105721"/>
                    <a:pt x="50306" y="98486"/>
                  </a:cubicBezTo>
                  <a:cubicBezTo>
                    <a:pt x="56659" y="91161"/>
                    <a:pt x="55625" y="83866"/>
                    <a:pt x="54592" y="76814"/>
                  </a:cubicBezTo>
                  <a:cubicBezTo>
                    <a:pt x="53649" y="70005"/>
                    <a:pt x="52707" y="63531"/>
                    <a:pt x="58330" y="57117"/>
                  </a:cubicBezTo>
                  <a:cubicBezTo>
                    <a:pt x="63568" y="51115"/>
                    <a:pt x="69545" y="50730"/>
                    <a:pt x="75915" y="50730"/>
                  </a:cubicBezTo>
                  <a:cubicBezTo>
                    <a:pt x="76384" y="50730"/>
                    <a:pt x="76855" y="50732"/>
                    <a:pt x="77328" y="50734"/>
                  </a:cubicBezTo>
                  <a:cubicBezTo>
                    <a:pt x="77387" y="50734"/>
                    <a:pt x="77446" y="50734"/>
                    <a:pt x="77505" y="50734"/>
                  </a:cubicBezTo>
                  <a:cubicBezTo>
                    <a:pt x="84592" y="50734"/>
                    <a:pt x="91879" y="50704"/>
                    <a:pt x="98209" y="43470"/>
                  </a:cubicBezTo>
                  <a:cubicBezTo>
                    <a:pt x="104562" y="36144"/>
                    <a:pt x="103529" y="28849"/>
                    <a:pt x="102495" y="21798"/>
                  </a:cubicBezTo>
                  <a:cubicBezTo>
                    <a:pt x="101553" y="14989"/>
                    <a:pt x="100611" y="8515"/>
                    <a:pt x="106234" y="2101"/>
                  </a:cubicBezTo>
                  <a:cubicBezTo>
                    <a:pt x="106690" y="1585"/>
                    <a:pt x="106659" y="764"/>
                    <a:pt x="106112" y="308"/>
                  </a:cubicBezTo>
                  <a:cubicBezTo>
                    <a:pt x="105878" y="101"/>
                    <a:pt x="105582" y="1"/>
                    <a:pt x="10528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7" name="Google Shape;1227;p19"/>
            <p:cNvGrpSpPr/>
            <p:nvPr/>
          </p:nvGrpSpPr>
          <p:grpSpPr>
            <a:xfrm flipH="1">
              <a:off x="6" y="645413"/>
              <a:ext cx="1277425" cy="569175"/>
              <a:chOff x="4282600" y="755500"/>
              <a:chExt cx="1277425" cy="569175"/>
            </a:xfrm>
          </p:grpSpPr>
          <p:sp>
            <p:nvSpPr>
              <p:cNvPr id="1228" name="Google Shape;1228;p19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19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19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19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19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19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19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19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19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19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19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19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19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19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19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19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19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19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19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19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19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19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19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19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19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19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19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19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19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19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9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19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19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19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19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19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19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19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19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19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19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19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19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19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9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3" name="Google Shape;1273;p19"/>
            <p:cNvSpPr/>
            <p:nvPr/>
          </p:nvSpPr>
          <p:spPr>
            <a:xfrm rot="-5400000">
              <a:off x="6942850" y="273763"/>
              <a:ext cx="1106425" cy="1080925"/>
            </a:xfrm>
            <a:custGeom>
              <a:rect b="b" l="l" r="r" t="t"/>
              <a:pathLst>
                <a:path extrusionOk="0" h="43237" w="44257">
                  <a:moveTo>
                    <a:pt x="22119" y="1"/>
                  </a:moveTo>
                  <a:cubicBezTo>
                    <a:pt x="10623" y="1"/>
                    <a:pt x="1050" y="9064"/>
                    <a:pt x="547" y="20690"/>
                  </a:cubicBezTo>
                  <a:cubicBezTo>
                    <a:pt x="0" y="32605"/>
                    <a:pt x="9240" y="42697"/>
                    <a:pt x="21186" y="43214"/>
                  </a:cubicBezTo>
                  <a:cubicBezTo>
                    <a:pt x="21522" y="43229"/>
                    <a:pt x="21857" y="43237"/>
                    <a:pt x="22191" y="43237"/>
                  </a:cubicBezTo>
                  <a:cubicBezTo>
                    <a:pt x="33663" y="43237"/>
                    <a:pt x="43208" y="34183"/>
                    <a:pt x="43740" y="22575"/>
                  </a:cubicBezTo>
                  <a:cubicBezTo>
                    <a:pt x="44256" y="10660"/>
                    <a:pt x="35016" y="568"/>
                    <a:pt x="23070" y="21"/>
                  </a:cubicBezTo>
                  <a:cubicBezTo>
                    <a:pt x="22752" y="7"/>
                    <a:pt x="22435" y="1"/>
                    <a:pt x="22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9"/>
            <p:cNvSpPr/>
            <p:nvPr/>
          </p:nvSpPr>
          <p:spPr>
            <a:xfrm rot="-5400000">
              <a:off x="7467525" y="82463"/>
              <a:ext cx="1092750" cy="1562350"/>
            </a:xfrm>
            <a:custGeom>
              <a:rect b="b" l="l" r="r" t="t"/>
              <a:pathLst>
                <a:path extrusionOk="0" h="62494" w="43710">
                  <a:moveTo>
                    <a:pt x="12615" y="912"/>
                  </a:moveTo>
                  <a:lnTo>
                    <a:pt x="20883" y="7295"/>
                  </a:lnTo>
                  <a:lnTo>
                    <a:pt x="14500" y="15533"/>
                  </a:lnTo>
                  <a:lnTo>
                    <a:pt x="12615" y="912"/>
                  </a:lnTo>
                  <a:close/>
                  <a:moveTo>
                    <a:pt x="12068" y="1003"/>
                  </a:moveTo>
                  <a:lnTo>
                    <a:pt x="13922" y="15624"/>
                  </a:lnTo>
                  <a:lnTo>
                    <a:pt x="5685" y="9241"/>
                  </a:lnTo>
                  <a:lnTo>
                    <a:pt x="12068" y="1003"/>
                  </a:lnTo>
                  <a:close/>
                  <a:moveTo>
                    <a:pt x="21369" y="7690"/>
                  </a:moveTo>
                  <a:lnTo>
                    <a:pt x="29910" y="14317"/>
                  </a:lnTo>
                  <a:lnTo>
                    <a:pt x="23254" y="22888"/>
                  </a:lnTo>
                  <a:lnTo>
                    <a:pt x="14712" y="16232"/>
                  </a:lnTo>
                  <a:lnTo>
                    <a:pt x="21369" y="7690"/>
                  </a:lnTo>
                  <a:close/>
                  <a:moveTo>
                    <a:pt x="14652" y="16961"/>
                  </a:moveTo>
                  <a:lnTo>
                    <a:pt x="22859" y="23283"/>
                  </a:lnTo>
                  <a:lnTo>
                    <a:pt x="16506" y="31460"/>
                  </a:lnTo>
                  <a:lnTo>
                    <a:pt x="14652" y="16961"/>
                  </a:lnTo>
                  <a:close/>
                  <a:moveTo>
                    <a:pt x="14105" y="16992"/>
                  </a:moveTo>
                  <a:lnTo>
                    <a:pt x="15959" y="31612"/>
                  </a:lnTo>
                  <a:lnTo>
                    <a:pt x="7721" y="25229"/>
                  </a:lnTo>
                  <a:lnTo>
                    <a:pt x="14105" y="16992"/>
                  </a:lnTo>
                  <a:close/>
                  <a:moveTo>
                    <a:pt x="23679" y="23831"/>
                  </a:moveTo>
                  <a:lnTo>
                    <a:pt x="31916" y="30214"/>
                  </a:lnTo>
                  <a:lnTo>
                    <a:pt x="25533" y="38451"/>
                  </a:lnTo>
                  <a:lnTo>
                    <a:pt x="23679" y="23831"/>
                  </a:lnTo>
                  <a:close/>
                  <a:moveTo>
                    <a:pt x="23162" y="24013"/>
                  </a:moveTo>
                  <a:lnTo>
                    <a:pt x="24986" y="38542"/>
                  </a:lnTo>
                  <a:lnTo>
                    <a:pt x="16810" y="32189"/>
                  </a:lnTo>
                  <a:lnTo>
                    <a:pt x="23162" y="24013"/>
                  </a:lnTo>
                  <a:close/>
                  <a:moveTo>
                    <a:pt x="7357" y="25715"/>
                  </a:moveTo>
                  <a:lnTo>
                    <a:pt x="15867" y="32311"/>
                  </a:lnTo>
                  <a:lnTo>
                    <a:pt x="9211" y="40852"/>
                  </a:lnTo>
                  <a:lnTo>
                    <a:pt x="700" y="34287"/>
                  </a:lnTo>
                  <a:lnTo>
                    <a:pt x="7357" y="25715"/>
                  </a:lnTo>
                  <a:close/>
                  <a:moveTo>
                    <a:pt x="16415" y="32676"/>
                  </a:moveTo>
                  <a:lnTo>
                    <a:pt x="24925" y="39241"/>
                  </a:lnTo>
                  <a:lnTo>
                    <a:pt x="18299" y="47813"/>
                  </a:lnTo>
                  <a:lnTo>
                    <a:pt x="9788" y="41217"/>
                  </a:lnTo>
                  <a:lnTo>
                    <a:pt x="16415" y="32676"/>
                  </a:lnTo>
                  <a:close/>
                  <a:moveTo>
                    <a:pt x="25685" y="39819"/>
                  </a:moveTo>
                  <a:lnTo>
                    <a:pt x="33953" y="46202"/>
                  </a:lnTo>
                  <a:lnTo>
                    <a:pt x="27570" y="54439"/>
                  </a:lnTo>
                  <a:lnTo>
                    <a:pt x="25685" y="39819"/>
                  </a:lnTo>
                  <a:close/>
                  <a:moveTo>
                    <a:pt x="25138" y="39940"/>
                  </a:moveTo>
                  <a:lnTo>
                    <a:pt x="26992" y="54561"/>
                  </a:lnTo>
                  <a:lnTo>
                    <a:pt x="18755" y="48177"/>
                  </a:lnTo>
                  <a:lnTo>
                    <a:pt x="25138" y="39940"/>
                  </a:lnTo>
                  <a:close/>
                  <a:moveTo>
                    <a:pt x="34439" y="46597"/>
                  </a:moveTo>
                  <a:lnTo>
                    <a:pt x="42980" y="53223"/>
                  </a:lnTo>
                  <a:lnTo>
                    <a:pt x="36324" y="61825"/>
                  </a:lnTo>
                  <a:lnTo>
                    <a:pt x="27783" y="55168"/>
                  </a:lnTo>
                  <a:lnTo>
                    <a:pt x="34439" y="46597"/>
                  </a:lnTo>
                  <a:close/>
                  <a:moveTo>
                    <a:pt x="12250" y="0"/>
                  </a:moveTo>
                  <a:cubicBezTo>
                    <a:pt x="12190" y="0"/>
                    <a:pt x="12190" y="0"/>
                    <a:pt x="12159" y="31"/>
                  </a:cubicBezTo>
                  <a:lnTo>
                    <a:pt x="12129" y="31"/>
                  </a:lnTo>
                  <a:cubicBezTo>
                    <a:pt x="12098" y="31"/>
                    <a:pt x="12098" y="92"/>
                    <a:pt x="12038" y="122"/>
                  </a:cubicBezTo>
                  <a:lnTo>
                    <a:pt x="5047" y="9149"/>
                  </a:lnTo>
                  <a:cubicBezTo>
                    <a:pt x="5016" y="9210"/>
                    <a:pt x="5016" y="9241"/>
                    <a:pt x="5016" y="9271"/>
                  </a:cubicBezTo>
                  <a:lnTo>
                    <a:pt x="5016" y="9362"/>
                  </a:lnTo>
                  <a:lnTo>
                    <a:pt x="5016" y="9393"/>
                  </a:lnTo>
                  <a:lnTo>
                    <a:pt x="5016" y="9423"/>
                  </a:lnTo>
                  <a:cubicBezTo>
                    <a:pt x="5016" y="9453"/>
                    <a:pt x="5016" y="9453"/>
                    <a:pt x="5047" y="9514"/>
                  </a:cubicBezTo>
                  <a:cubicBezTo>
                    <a:pt x="5047" y="9545"/>
                    <a:pt x="5107" y="9575"/>
                    <a:pt x="5138" y="9575"/>
                  </a:cubicBezTo>
                  <a:lnTo>
                    <a:pt x="13922" y="16384"/>
                  </a:lnTo>
                  <a:lnTo>
                    <a:pt x="7114" y="25168"/>
                  </a:lnTo>
                  <a:lnTo>
                    <a:pt x="123" y="34165"/>
                  </a:lnTo>
                  <a:cubicBezTo>
                    <a:pt x="1" y="34287"/>
                    <a:pt x="31" y="34469"/>
                    <a:pt x="153" y="34591"/>
                  </a:cubicBezTo>
                  <a:lnTo>
                    <a:pt x="9180" y="41582"/>
                  </a:lnTo>
                  <a:cubicBezTo>
                    <a:pt x="9211" y="41612"/>
                    <a:pt x="9272" y="41612"/>
                    <a:pt x="9363" y="41612"/>
                  </a:cubicBezTo>
                  <a:lnTo>
                    <a:pt x="18178" y="48451"/>
                  </a:lnTo>
                  <a:lnTo>
                    <a:pt x="27175" y="55442"/>
                  </a:lnTo>
                  <a:lnTo>
                    <a:pt x="36233" y="62433"/>
                  </a:lnTo>
                  <a:cubicBezTo>
                    <a:pt x="36293" y="62463"/>
                    <a:pt x="36385" y="62494"/>
                    <a:pt x="36445" y="62494"/>
                  </a:cubicBezTo>
                  <a:cubicBezTo>
                    <a:pt x="36537" y="62494"/>
                    <a:pt x="36597" y="62463"/>
                    <a:pt x="36628" y="62372"/>
                  </a:cubicBezTo>
                  <a:lnTo>
                    <a:pt x="43619" y="53345"/>
                  </a:lnTo>
                  <a:cubicBezTo>
                    <a:pt x="43710" y="53193"/>
                    <a:pt x="43710" y="53041"/>
                    <a:pt x="43588" y="52919"/>
                  </a:cubicBezTo>
                  <a:lnTo>
                    <a:pt x="34591" y="45928"/>
                  </a:lnTo>
                  <a:lnTo>
                    <a:pt x="25807" y="39150"/>
                  </a:lnTo>
                  <a:lnTo>
                    <a:pt x="32616" y="30366"/>
                  </a:lnTo>
                  <a:cubicBezTo>
                    <a:pt x="32646" y="30274"/>
                    <a:pt x="32676" y="30214"/>
                    <a:pt x="32676" y="30122"/>
                  </a:cubicBezTo>
                  <a:cubicBezTo>
                    <a:pt x="32676" y="30062"/>
                    <a:pt x="32646" y="29970"/>
                    <a:pt x="32585" y="29940"/>
                  </a:cubicBezTo>
                  <a:lnTo>
                    <a:pt x="23831" y="23162"/>
                  </a:lnTo>
                  <a:lnTo>
                    <a:pt x="30609" y="14438"/>
                  </a:lnTo>
                  <a:cubicBezTo>
                    <a:pt x="30640" y="14347"/>
                    <a:pt x="30670" y="14286"/>
                    <a:pt x="30670" y="14195"/>
                  </a:cubicBezTo>
                  <a:cubicBezTo>
                    <a:pt x="30670" y="14134"/>
                    <a:pt x="30640" y="14043"/>
                    <a:pt x="30549" y="14013"/>
                  </a:cubicBezTo>
                  <a:lnTo>
                    <a:pt x="21521" y="7022"/>
                  </a:lnTo>
                  <a:lnTo>
                    <a:pt x="12433" y="31"/>
                  </a:lnTo>
                  <a:cubicBezTo>
                    <a:pt x="12402" y="0"/>
                    <a:pt x="12372" y="0"/>
                    <a:pt x="1237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5" name="Google Shape;1275;p19"/>
            <p:cNvGrpSpPr/>
            <p:nvPr/>
          </p:nvGrpSpPr>
          <p:grpSpPr>
            <a:xfrm flipH="1">
              <a:off x="6048800" y="4393825"/>
              <a:ext cx="2746275" cy="488650"/>
              <a:chOff x="5813050" y="1536025"/>
              <a:chExt cx="2746275" cy="488650"/>
            </a:xfrm>
          </p:grpSpPr>
          <p:sp>
            <p:nvSpPr>
              <p:cNvPr id="1276" name="Google Shape;1276;p19"/>
              <p:cNvSpPr/>
              <p:nvPr/>
            </p:nvSpPr>
            <p:spPr>
              <a:xfrm>
                <a:off x="5813050" y="1536025"/>
                <a:ext cx="2746275" cy="183175"/>
              </a:xfrm>
              <a:custGeom>
                <a:rect b="b" l="l" r="r" t="t"/>
                <a:pathLst>
                  <a:path extrusionOk="0" h="7327" w="109851">
                    <a:moveTo>
                      <a:pt x="1" y="1"/>
                    </a:moveTo>
                    <a:lnTo>
                      <a:pt x="1" y="7326"/>
                    </a:lnTo>
                    <a:lnTo>
                      <a:pt x="109851" y="7326"/>
                    </a:lnTo>
                    <a:lnTo>
                      <a:pt x="109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19"/>
              <p:cNvSpPr/>
              <p:nvPr/>
            </p:nvSpPr>
            <p:spPr>
              <a:xfrm>
                <a:off x="5818375" y="1779950"/>
                <a:ext cx="244700" cy="244725"/>
              </a:xfrm>
              <a:custGeom>
                <a:rect b="b" l="l" r="r" t="t"/>
                <a:pathLst>
                  <a:path extrusionOk="0" h="9789" w="9788">
                    <a:moveTo>
                      <a:pt x="1" y="1"/>
                    </a:moveTo>
                    <a:lnTo>
                      <a:pt x="1" y="9788"/>
                    </a:lnTo>
                    <a:lnTo>
                      <a:pt x="9788" y="9788"/>
                    </a:lnTo>
                    <a:lnTo>
                      <a:pt x="97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8" name="Google Shape;1278;p19"/>
          <p:cNvSpPr txBox="1"/>
          <p:nvPr>
            <p:ph type="title"/>
          </p:nvPr>
        </p:nvSpPr>
        <p:spPr>
          <a:xfrm rot="-381">
            <a:off x="5282575" y="1566861"/>
            <a:ext cx="270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9" name="Google Shape;1279;p19"/>
          <p:cNvSpPr txBox="1"/>
          <p:nvPr>
            <p:ph idx="1" type="subTitle"/>
          </p:nvPr>
        </p:nvSpPr>
        <p:spPr>
          <a:xfrm>
            <a:off x="5282575" y="2144656"/>
            <a:ext cx="2703900" cy="15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7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1" name="Google Shape;1281;p20"/>
          <p:cNvGrpSpPr/>
          <p:nvPr/>
        </p:nvGrpSpPr>
        <p:grpSpPr>
          <a:xfrm>
            <a:off x="0" y="0"/>
            <a:ext cx="8938525" cy="5028825"/>
            <a:chOff x="0" y="0"/>
            <a:chExt cx="8938525" cy="5028825"/>
          </a:xfrm>
        </p:grpSpPr>
        <p:sp>
          <p:nvSpPr>
            <p:cNvPr id="1282" name="Google Shape;1282;p20"/>
            <p:cNvSpPr/>
            <p:nvPr/>
          </p:nvSpPr>
          <p:spPr>
            <a:xfrm>
              <a:off x="6680100" y="1536000"/>
              <a:ext cx="2258425" cy="2057625"/>
            </a:xfrm>
            <a:custGeom>
              <a:rect b="b" l="l" r="r" t="t"/>
              <a:pathLst>
                <a:path extrusionOk="0" h="82305" w="90337">
                  <a:moveTo>
                    <a:pt x="45180" y="1"/>
                  </a:moveTo>
                  <a:cubicBezTo>
                    <a:pt x="34651" y="1"/>
                    <a:pt x="24119" y="4020"/>
                    <a:pt x="16080" y="12060"/>
                  </a:cubicBezTo>
                  <a:cubicBezTo>
                    <a:pt x="0" y="28139"/>
                    <a:pt x="0" y="54188"/>
                    <a:pt x="16080" y="70268"/>
                  </a:cubicBezTo>
                  <a:cubicBezTo>
                    <a:pt x="24119" y="78292"/>
                    <a:pt x="34651" y="82304"/>
                    <a:pt x="45180" y="82304"/>
                  </a:cubicBezTo>
                  <a:cubicBezTo>
                    <a:pt x="55708" y="82304"/>
                    <a:pt x="66233" y="78292"/>
                    <a:pt x="74257" y="70268"/>
                  </a:cubicBezTo>
                  <a:cubicBezTo>
                    <a:pt x="90336" y="54188"/>
                    <a:pt x="90336" y="28139"/>
                    <a:pt x="74257" y="12060"/>
                  </a:cubicBezTo>
                  <a:cubicBezTo>
                    <a:pt x="66233" y="4020"/>
                    <a:pt x="55708" y="1"/>
                    <a:pt x="45180" y="1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3" name="Google Shape;1283;p20"/>
            <p:cNvGrpSpPr/>
            <p:nvPr/>
          </p:nvGrpSpPr>
          <p:grpSpPr>
            <a:xfrm rot="5400000">
              <a:off x="7616288" y="2804550"/>
              <a:ext cx="386050" cy="1668750"/>
              <a:chOff x="7496975" y="3413500"/>
              <a:chExt cx="386050" cy="1668750"/>
            </a:xfrm>
          </p:grpSpPr>
          <p:sp>
            <p:nvSpPr>
              <p:cNvPr id="1284" name="Google Shape;1284;p20"/>
              <p:cNvSpPr/>
              <p:nvPr/>
            </p:nvSpPr>
            <p:spPr>
              <a:xfrm>
                <a:off x="7496975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20"/>
              <p:cNvSpPr/>
              <p:nvPr/>
            </p:nvSpPr>
            <p:spPr>
              <a:xfrm>
                <a:off x="7496975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0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0"/>
              <p:cNvSpPr/>
              <p:nvPr/>
            </p:nvSpPr>
            <p:spPr>
              <a:xfrm>
                <a:off x="7496975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20"/>
              <p:cNvSpPr/>
              <p:nvPr/>
            </p:nvSpPr>
            <p:spPr>
              <a:xfrm>
                <a:off x="7496975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0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0"/>
              <p:cNvSpPr/>
              <p:nvPr/>
            </p:nvSpPr>
            <p:spPr>
              <a:xfrm>
                <a:off x="7496975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0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20"/>
              <p:cNvSpPr/>
              <p:nvPr/>
            </p:nvSpPr>
            <p:spPr>
              <a:xfrm>
                <a:off x="7671750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20"/>
              <p:cNvSpPr/>
              <p:nvPr/>
            </p:nvSpPr>
            <p:spPr>
              <a:xfrm>
                <a:off x="7671750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20"/>
              <p:cNvSpPr/>
              <p:nvPr/>
            </p:nvSpPr>
            <p:spPr>
              <a:xfrm>
                <a:off x="7671750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20"/>
              <p:cNvSpPr/>
              <p:nvPr/>
            </p:nvSpPr>
            <p:spPr>
              <a:xfrm>
                <a:off x="7671750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20"/>
              <p:cNvSpPr/>
              <p:nvPr/>
            </p:nvSpPr>
            <p:spPr>
              <a:xfrm>
                <a:off x="7671750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20"/>
              <p:cNvSpPr/>
              <p:nvPr/>
            </p:nvSpPr>
            <p:spPr>
              <a:xfrm>
                <a:off x="7846525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20"/>
              <p:cNvSpPr/>
              <p:nvPr/>
            </p:nvSpPr>
            <p:spPr>
              <a:xfrm>
                <a:off x="7846525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3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20"/>
              <p:cNvSpPr/>
              <p:nvPr/>
            </p:nvSpPr>
            <p:spPr>
              <a:xfrm>
                <a:off x="7846525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20"/>
              <p:cNvSpPr/>
              <p:nvPr/>
            </p:nvSpPr>
            <p:spPr>
              <a:xfrm>
                <a:off x="7846525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3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0"/>
              <p:cNvSpPr/>
              <p:nvPr/>
            </p:nvSpPr>
            <p:spPr>
              <a:xfrm>
                <a:off x="7496975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0"/>
              <p:cNvSpPr/>
              <p:nvPr/>
            </p:nvSpPr>
            <p:spPr>
              <a:xfrm>
                <a:off x="7496975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0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0"/>
              <p:cNvSpPr/>
              <p:nvPr/>
            </p:nvSpPr>
            <p:spPr>
              <a:xfrm>
                <a:off x="7671750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0"/>
              <p:cNvSpPr/>
              <p:nvPr/>
            </p:nvSpPr>
            <p:spPr>
              <a:xfrm>
                <a:off x="7671750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3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0"/>
              <p:cNvSpPr/>
              <p:nvPr/>
            </p:nvSpPr>
            <p:spPr>
              <a:xfrm>
                <a:off x="7846525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0"/>
              <p:cNvSpPr/>
              <p:nvPr/>
            </p:nvSpPr>
            <p:spPr>
              <a:xfrm>
                <a:off x="7846525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35" y="0"/>
                      <a:pt x="3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20"/>
              <p:cNvSpPr/>
              <p:nvPr/>
            </p:nvSpPr>
            <p:spPr>
              <a:xfrm>
                <a:off x="7846525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3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20"/>
              <p:cNvSpPr/>
              <p:nvPr/>
            </p:nvSpPr>
            <p:spPr>
              <a:xfrm>
                <a:off x="7496975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0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20"/>
              <p:cNvSpPr/>
              <p:nvPr/>
            </p:nvSpPr>
            <p:spPr>
              <a:xfrm>
                <a:off x="7496975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20"/>
              <p:cNvSpPr/>
              <p:nvPr/>
            </p:nvSpPr>
            <p:spPr>
              <a:xfrm>
                <a:off x="7671750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20"/>
              <p:cNvSpPr/>
              <p:nvPr/>
            </p:nvSpPr>
            <p:spPr>
              <a:xfrm>
                <a:off x="7671750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20"/>
              <p:cNvSpPr/>
              <p:nvPr/>
            </p:nvSpPr>
            <p:spPr>
              <a:xfrm>
                <a:off x="7846525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3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20"/>
              <p:cNvSpPr/>
              <p:nvPr/>
            </p:nvSpPr>
            <p:spPr>
              <a:xfrm>
                <a:off x="7846525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1" name="Google Shape;1311;p20"/>
            <p:cNvGrpSpPr/>
            <p:nvPr/>
          </p:nvGrpSpPr>
          <p:grpSpPr>
            <a:xfrm>
              <a:off x="8387900" y="0"/>
              <a:ext cx="304750" cy="2174075"/>
              <a:chOff x="6321425" y="2520625"/>
              <a:chExt cx="304750" cy="2174075"/>
            </a:xfrm>
          </p:grpSpPr>
          <p:sp>
            <p:nvSpPr>
              <p:cNvPr id="1312" name="Google Shape;1312;p20"/>
              <p:cNvSpPr/>
              <p:nvPr/>
            </p:nvSpPr>
            <p:spPr>
              <a:xfrm>
                <a:off x="6321425" y="25206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20"/>
              <p:cNvSpPr/>
              <p:nvPr/>
            </p:nvSpPr>
            <p:spPr>
              <a:xfrm>
                <a:off x="6321425" y="2715150"/>
                <a:ext cx="304750" cy="232575"/>
              </a:xfrm>
              <a:custGeom>
                <a:rect b="b" l="l" r="r" t="t"/>
                <a:pathLst>
                  <a:path extrusionOk="0" h="9303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20"/>
              <p:cNvSpPr/>
              <p:nvPr/>
            </p:nvSpPr>
            <p:spPr>
              <a:xfrm>
                <a:off x="6321425" y="29089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20"/>
              <p:cNvSpPr/>
              <p:nvPr/>
            </p:nvSpPr>
            <p:spPr>
              <a:xfrm>
                <a:off x="6321425" y="3103475"/>
                <a:ext cx="304750" cy="231775"/>
              </a:xfrm>
              <a:custGeom>
                <a:rect b="b" l="l" r="r" t="t"/>
                <a:pathLst>
                  <a:path extrusionOk="0" h="9271" w="1219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20"/>
              <p:cNvSpPr/>
              <p:nvPr/>
            </p:nvSpPr>
            <p:spPr>
              <a:xfrm>
                <a:off x="6321425" y="32972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20"/>
              <p:cNvSpPr/>
              <p:nvPr/>
            </p:nvSpPr>
            <p:spPr>
              <a:xfrm>
                <a:off x="6321425" y="3491000"/>
                <a:ext cx="304750" cy="233325"/>
              </a:xfrm>
              <a:custGeom>
                <a:rect b="b" l="l" r="r" t="t"/>
                <a:pathLst>
                  <a:path extrusionOk="0" h="9333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20"/>
              <p:cNvSpPr/>
              <p:nvPr/>
            </p:nvSpPr>
            <p:spPr>
              <a:xfrm>
                <a:off x="6321425" y="36863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20"/>
              <p:cNvSpPr/>
              <p:nvPr/>
            </p:nvSpPr>
            <p:spPr>
              <a:xfrm>
                <a:off x="6321425" y="38800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20"/>
              <p:cNvSpPr/>
              <p:nvPr/>
            </p:nvSpPr>
            <p:spPr>
              <a:xfrm>
                <a:off x="6321425" y="4074600"/>
                <a:ext cx="304750" cy="231800"/>
              </a:xfrm>
              <a:custGeom>
                <a:rect b="b" l="l" r="r" t="t"/>
                <a:pathLst>
                  <a:path extrusionOk="0" h="9272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20"/>
              <p:cNvSpPr/>
              <p:nvPr/>
            </p:nvSpPr>
            <p:spPr>
              <a:xfrm>
                <a:off x="6321425" y="42683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20"/>
              <p:cNvSpPr/>
              <p:nvPr/>
            </p:nvSpPr>
            <p:spPr>
              <a:xfrm>
                <a:off x="6321425" y="44621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3" name="Google Shape;1323;p20"/>
            <p:cNvSpPr/>
            <p:nvPr/>
          </p:nvSpPr>
          <p:spPr>
            <a:xfrm>
              <a:off x="7843150" y="3784600"/>
              <a:ext cx="747000" cy="746225"/>
            </a:xfrm>
            <a:custGeom>
              <a:rect b="b" l="l" r="r" t="t"/>
              <a:pathLst>
                <a:path extrusionOk="0" h="29849" w="29880">
                  <a:moveTo>
                    <a:pt x="5107" y="0"/>
                  </a:moveTo>
                  <a:lnTo>
                    <a:pt x="1" y="5076"/>
                  </a:lnTo>
                  <a:lnTo>
                    <a:pt x="9849" y="14924"/>
                  </a:lnTo>
                  <a:lnTo>
                    <a:pt x="1" y="24742"/>
                  </a:lnTo>
                  <a:lnTo>
                    <a:pt x="5107" y="29849"/>
                  </a:lnTo>
                  <a:lnTo>
                    <a:pt x="14955" y="20000"/>
                  </a:lnTo>
                  <a:lnTo>
                    <a:pt x="24773" y="29849"/>
                  </a:lnTo>
                  <a:lnTo>
                    <a:pt x="29880" y="24773"/>
                  </a:lnTo>
                  <a:lnTo>
                    <a:pt x="20032" y="14924"/>
                  </a:lnTo>
                  <a:lnTo>
                    <a:pt x="29880" y="5076"/>
                  </a:lnTo>
                  <a:lnTo>
                    <a:pt x="24773" y="0"/>
                  </a:lnTo>
                  <a:lnTo>
                    <a:pt x="14955" y="9818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0"/>
            <p:cNvSpPr/>
            <p:nvPr/>
          </p:nvSpPr>
          <p:spPr>
            <a:xfrm>
              <a:off x="0" y="0"/>
              <a:ext cx="2554000" cy="2554000"/>
            </a:xfrm>
            <a:custGeom>
              <a:rect b="b" l="l" r="r" t="t"/>
              <a:pathLst>
                <a:path extrusionOk="0" h="102160" w="102160">
                  <a:moveTo>
                    <a:pt x="0" y="0"/>
                  </a:moveTo>
                  <a:lnTo>
                    <a:pt x="0" y="102160"/>
                  </a:lnTo>
                  <a:lnTo>
                    <a:pt x="102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0"/>
            <p:cNvSpPr/>
            <p:nvPr/>
          </p:nvSpPr>
          <p:spPr>
            <a:xfrm>
              <a:off x="77725" y="4511913"/>
              <a:ext cx="2746275" cy="183175"/>
            </a:xfrm>
            <a:custGeom>
              <a:rect b="b" l="l" r="r" t="t"/>
              <a:pathLst>
                <a:path extrusionOk="0" h="7327" w="109851">
                  <a:moveTo>
                    <a:pt x="1" y="1"/>
                  </a:moveTo>
                  <a:lnTo>
                    <a:pt x="1" y="7326"/>
                  </a:lnTo>
                  <a:lnTo>
                    <a:pt x="109851" y="7326"/>
                  </a:lnTo>
                  <a:lnTo>
                    <a:pt x="109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0"/>
            <p:cNvSpPr/>
            <p:nvPr/>
          </p:nvSpPr>
          <p:spPr>
            <a:xfrm>
              <a:off x="1011075" y="3727100"/>
              <a:ext cx="1090475" cy="1089700"/>
            </a:xfrm>
            <a:custGeom>
              <a:rect b="b" l="l" r="r" t="t"/>
              <a:pathLst>
                <a:path extrusionOk="0" h="43588" w="43619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rgbClr val="FFE7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0"/>
            <p:cNvSpPr/>
            <p:nvPr/>
          </p:nvSpPr>
          <p:spPr>
            <a:xfrm>
              <a:off x="2026275" y="3827600"/>
              <a:ext cx="196850" cy="172900"/>
            </a:xfrm>
            <a:custGeom>
              <a:rect b="b" l="l" r="r" t="t"/>
              <a:pathLst>
                <a:path extrusionOk="0" h="6916" w="7874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0"/>
            <p:cNvSpPr/>
            <p:nvPr/>
          </p:nvSpPr>
          <p:spPr>
            <a:xfrm>
              <a:off x="7748825" y="261025"/>
              <a:ext cx="292575" cy="292575"/>
            </a:xfrm>
            <a:custGeom>
              <a:rect b="b" l="l" r="r" t="t"/>
              <a:pathLst>
                <a:path extrusionOk="0" h="11703" w="11703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0"/>
            <p:cNvSpPr/>
            <p:nvPr/>
          </p:nvSpPr>
          <p:spPr>
            <a:xfrm>
              <a:off x="7494275" y="332450"/>
              <a:ext cx="151225" cy="150475"/>
            </a:xfrm>
            <a:custGeom>
              <a:rect b="b" l="l" r="r" t="t"/>
              <a:pathLst>
                <a:path extrusionOk="0" h="6019" w="6049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0"/>
            <p:cNvSpPr/>
            <p:nvPr/>
          </p:nvSpPr>
          <p:spPr>
            <a:xfrm>
              <a:off x="511050" y="4056125"/>
              <a:ext cx="655825" cy="972700"/>
            </a:xfrm>
            <a:custGeom>
              <a:rect b="b" l="l" r="r" t="t"/>
              <a:pathLst>
                <a:path extrusionOk="0" h="38908" w="26233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1" name="Google Shape;1331;p20"/>
            <p:cNvGrpSpPr/>
            <p:nvPr/>
          </p:nvGrpSpPr>
          <p:grpSpPr>
            <a:xfrm>
              <a:off x="720004" y="540002"/>
              <a:ext cx="702925" cy="702925"/>
              <a:chOff x="1256725" y="1383150"/>
              <a:chExt cx="702925" cy="702925"/>
            </a:xfrm>
          </p:grpSpPr>
          <p:sp>
            <p:nvSpPr>
              <p:cNvPr id="1332" name="Google Shape;1332;p20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rect b="b" l="l" r="r" t="t"/>
                <a:pathLst>
                  <a:path extrusionOk="0" h="7600" w="757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20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rect b="b" l="l" r="r" t="t"/>
                <a:pathLst>
                  <a:path extrusionOk="0" h="7569" w="7599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20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rect b="b" l="l" r="r" t="t"/>
                <a:pathLst>
                  <a:path extrusionOk="0" h="7570" w="760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20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rect b="b" l="l" r="r" t="t"/>
                <a:pathLst>
                  <a:path extrusionOk="0" h="7539" w="7539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20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rect b="b" l="l" r="r" t="t"/>
                <a:pathLst>
                  <a:path extrusionOk="0" h="7600" w="7569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37" name="Google Shape;1337;p20"/>
          <p:cNvSpPr txBox="1"/>
          <p:nvPr>
            <p:ph type="title"/>
          </p:nvPr>
        </p:nvSpPr>
        <p:spPr>
          <a:xfrm>
            <a:off x="1301705" y="1498319"/>
            <a:ext cx="27555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8" name="Google Shape;1338;p20"/>
          <p:cNvSpPr txBox="1"/>
          <p:nvPr>
            <p:ph idx="1" type="subTitle"/>
          </p:nvPr>
        </p:nvSpPr>
        <p:spPr>
          <a:xfrm rot="374">
            <a:off x="1301700" y="2111429"/>
            <a:ext cx="2755500" cy="139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"/>
          <p:cNvGrpSpPr/>
          <p:nvPr/>
        </p:nvGrpSpPr>
        <p:grpSpPr>
          <a:xfrm>
            <a:off x="-8950" y="-26850"/>
            <a:ext cx="9153000" cy="5105525"/>
            <a:chOff x="-8950" y="-26850"/>
            <a:chExt cx="9153000" cy="5105525"/>
          </a:xfrm>
        </p:grpSpPr>
        <p:sp>
          <p:nvSpPr>
            <p:cNvPr id="103" name="Google Shape;103;p3"/>
            <p:cNvSpPr/>
            <p:nvPr/>
          </p:nvSpPr>
          <p:spPr>
            <a:xfrm>
              <a:off x="-8950" y="-26850"/>
              <a:ext cx="9153000" cy="2486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" name="Google Shape;104;p3"/>
            <p:cNvGrpSpPr/>
            <p:nvPr/>
          </p:nvGrpSpPr>
          <p:grpSpPr>
            <a:xfrm>
              <a:off x="4735175" y="-26850"/>
              <a:ext cx="1968150" cy="1742925"/>
              <a:chOff x="4735175" y="-26850"/>
              <a:chExt cx="1968150" cy="1742925"/>
            </a:xfrm>
          </p:grpSpPr>
          <p:grpSp>
            <p:nvGrpSpPr>
              <p:cNvPr id="105" name="Google Shape;105;p3"/>
              <p:cNvGrpSpPr/>
              <p:nvPr/>
            </p:nvGrpSpPr>
            <p:grpSpPr>
              <a:xfrm>
                <a:off x="4735175" y="-26850"/>
                <a:ext cx="1968150" cy="818250"/>
                <a:chOff x="1697875" y="314875"/>
                <a:chExt cx="1968150" cy="818250"/>
              </a:xfrm>
            </p:grpSpPr>
            <p:sp>
              <p:nvSpPr>
                <p:cNvPr id="106" name="Google Shape;106;p3"/>
                <p:cNvSpPr/>
                <p:nvPr/>
              </p:nvSpPr>
              <p:spPr>
                <a:xfrm>
                  <a:off x="1697875" y="941800"/>
                  <a:ext cx="34200" cy="34200"/>
                </a:xfrm>
                <a:custGeom>
                  <a:rect b="b" l="l" r="r" t="t"/>
                  <a:pathLst>
                    <a:path extrusionOk="0" h="1368" w="1368">
                      <a:moveTo>
                        <a:pt x="69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69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3"/>
                <p:cNvSpPr/>
                <p:nvPr/>
              </p:nvSpPr>
              <p:spPr>
                <a:xfrm>
                  <a:off x="1697875" y="1098325"/>
                  <a:ext cx="34200" cy="34225"/>
                </a:xfrm>
                <a:custGeom>
                  <a:rect b="b" l="l" r="r" t="t"/>
                  <a:pathLst>
                    <a:path extrusionOk="0" h="1369" w="1368">
                      <a:moveTo>
                        <a:pt x="699" y="1"/>
                      </a:moveTo>
                      <a:cubicBezTo>
                        <a:pt x="304" y="1"/>
                        <a:pt x="0" y="305"/>
                        <a:pt x="0" y="700"/>
                      </a:cubicBezTo>
                      <a:cubicBezTo>
                        <a:pt x="0" y="1064"/>
                        <a:pt x="304" y="1368"/>
                        <a:pt x="699" y="1368"/>
                      </a:cubicBezTo>
                      <a:cubicBezTo>
                        <a:pt x="1064" y="1368"/>
                        <a:pt x="1368" y="1064"/>
                        <a:pt x="1368" y="700"/>
                      </a:cubicBezTo>
                      <a:cubicBezTo>
                        <a:pt x="1368" y="305"/>
                        <a:pt x="1064" y="1"/>
                        <a:pt x="6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1697875" y="784500"/>
                  <a:ext cx="34200" cy="34200"/>
                </a:xfrm>
                <a:custGeom>
                  <a:rect b="b" l="l" r="r" t="t"/>
                  <a:pathLst>
                    <a:path extrusionOk="0" h="1368" w="1368">
                      <a:moveTo>
                        <a:pt x="699" y="0"/>
                      </a:moveTo>
                      <a:cubicBezTo>
                        <a:pt x="30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69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" name="Google Shape;109;p3"/>
                <p:cNvSpPr/>
                <p:nvPr/>
              </p:nvSpPr>
              <p:spPr>
                <a:xfrm>
                  <a:off x="1846800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700" y="0"/>
                      </a:moveTo>
                      <a:cubicBezTo>
                        <a:pt x="335" y="0"/>
                        <a:pt x="1" y="304"/>
                        <a:pt x="1" y="669"/>
                      </a:cubicBezTo>
                      <a:cubicBezTo>
                        <a:pt x="1" y="1064"/>
                        <a:pt x="335" y="1368"/>
                        <a:pt x="700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3"/>
                <p:cNvSpPr/>
                <p:nvPr/>
              </p:nvSpPr>
              <p:spPr>
                <a:xfrm>
                  <a:off x="1846050" y="1098325"/>
                  <a:ext cx="35725" cy="34225"/>
                </a:xfrm>
                <a:custGeom>
                  <a:rect b="b" l="l" r="r" t="t"/>
                  <a:pathLst>
                    <a:path extrusionOk="0" h="1369" w="1429">
                      <a:moveTo>
                        <a:pt x="730" y="1"/>
                      </a:moveTo>
                      <a:cubicBezTo>
                        <a:pt x="365" y="1"/>
                        <a:pt x="0" y="305"/>
                        <a:pt x="31" y="700"/>
                      </a:cubicBezTo>
                      <a:cubicBezTo>
                        <a:pt x="31" y="1064"/>
                        <a:pt x="365" y="1368"/>
                        <a:pt x="730" y="1368"/>
                      </a:cubicBezTo>
                      <a:cubicBezTo>
                        <a:pt x="1125" y="1368"/>
                        <a:pt x="1429" y="1064"/>
                        <a:pt x="1429" y="700"/>
                      </a:cubicBezTo>
                      <a:cubicBezTo>
                        <a:pt x="1429" y="305"/>
                        <a:pt x="1125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3"/>
                <p:cNvSpPr/>
                <p:nvPr/>
              </p:nvSpPr>
              <p:spPr>
                <a:xfrm>
                  <a:off x="1846050" y="784500"/>
                  <a:ext cx="35725" cy="34200"/>
                </a:xfrm>
                <a:custGeom>
                  <a:rect b="b" l="l" r="r" t="t"/>
                  <a:pathLst>
                    <a:path extrusionOk="0" h="1368" w="1429">
                      <a:moveTo>
                        <a:pt x="730" y="0"/>
                      </a:moveTo>
                      <a:cubicBezTo>
                        <a:pt x="365" y="0"/>
                        <a:pt x="0" y="304"/>
                        <a:pt x="31" y="699"/>
                      </a:cubicBezTo>
                      <a:cubicBezTo>
                        <a:pt x="31" y="1064"/>
                        <a:pt x="365" y="1368"/>
                        <a:pt x="730" y="1368"/>
                      </a:cubicBezTo>
                      <a:cubicBezTo>
                        <a:pt x="1125" y="1368"/>
                        <a:pt x="1429" y="1064"/>
                        <a:pt x="1429" y="699"/>
                      </a:cubicBezTo>
                      <a:cubicBezTo>
                        <a:pt x="1429" y="304"/>
                        <a:pt x="1125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3"/>
                <p:cNvSpPr/>
                <p:nvPr/>
              </p:nvSpPr>
              <p:spPr>
                <a:xfrm>
                  <a:off x="1995750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3"/>
                <p:cNvSpPr/>
                <p:nvPr/>
              </p:nvSpPr>
              <p:spPr>
                <a:xfrm>
                  <a:off x="1993475" y="1098525"/>
                  <a:ext cx="38000" cy="34025"/>
                </a:xfrm>
                <a:custGeom>
                  <a:rect b="b" l="l" r="r" t="t"/>
                  <a:pathLst>
                    <a:path extrusionOk="0" h="1361" w="1520">
                      <a:moveTo>
                        <a:pt x="760" y="0"/>
                      </a:moveTo>
                      <a:cubicBezTo>
                        <a:pt x="585" y="0"/>
                        <a:pt x="410" y="69"/>
                        <a:pt x="274" y="205"/>
                      </a:cubicBezTo>
                      <a:cubicBezTo>
                        <a:pt x="0" y="479"/>
                        <a:pt x="0" y="904"/>
                        <a:pt x="274" y="1178"/>
                      </a:cubicBezTo>
                      <a:cubicBezTo>
                        <a:pt x="410" y="1300"/>
                        <a:pt x="585" y="1360"/>
                        <a:pt x="760" y="1360"/>
                      </a:cubicBezTo>
                      <a:cubicBezTo>
                        <a:pt x="935" y="1360"/>
                        <a:pt x="1110" y="1300"/>
                        <a:pt x="1246" y="1178"/>
                      </a:cubicBezTo>
                      <a:cubicBezTo>
                        <a:pt x="1520" y="904"/>
                        <a:pt x="1520" y="479"/>
                        <a:pt x="1246" y="205"/>
                      </a:cubicBezTo>
                      <a:cubicBezTo>
                        <a:pt x="1110" y="69"/>
                        <a:pt x="935" y="0"/>
                        <a:pt x="7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3"/>
                <p:cNvSpPr/>
                <p:nvPr/>
              </p:nvSpPr>
              <p:spPr>
                <a:xfrm>
                  <a:off x="1995750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3"/>
                <p:cNvSpPr/>
                <p:nvPr/>
              </p:nvSpPr>
              <p:spPr>
                <a:xfrm>
                  <a:off x="2144675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70" y="0"/>
                      </a:moveTo>
                      <a:cubicBezTo>
                        <a:pt x="274" y="0"/>
                        <a:pt x="1" y="304"/>
                        <a:pt x="1" y="66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3"/>
                <p:cNvSpPr/>
                <p:nvPr/>
              </p:nvSpPr>
              <p:spPr>
                <a:xfrm>
                  <a:off x="2143925" y="1098325"/>
                  <a:ext cx="34975" cy="34225"/>
                </a:xfrm>
                <a:custGeom>
                  <a:rect b="b" l="l" r="r" t="t"/>
                  <a:pathLst>
                    <a:path extrusionOk="0" h="1369" w="1399">
                      <a:moveTo>
                        <a:pt x="700" y="1"/>
                      </a:moveTo>
                      <a:cubicBezTo>
                        <a:pt x="304" y="1"/>
                        <a:pt x="0" y="305"/>
                        <a:pt x="31" y="700"/>
                      </a:cubicBezTo>
                      <a:cubicBezTo>
                        <a:pt x="31" y="1064"/>
                        <a:pt x="335" y="1368"/>
                        <a:pt x="700" y="1368"/>
                      </a:cubicBezTo>
                      <a:cubicBezTo>
                        <a:pt x="1095" y="1368"/>
                        <a:pt x="1399" y="1064"/>
                        <a:pt x="1399" y="700"/>
                      </a:cubicBezTo>
                      <a:cubicBezTo>
                        <a:pt x="1399" y="305"/>
                        <a:pt x="1095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3"/>
                <p:cNvSpPr/>
                <p:nvPr/>
              </p:nvSpPr>
              <p:spPr>
                <a:xfrm>
                  <a:off x="2143925" y="784500"/>
                  <a:ext cx="34975" cy="34200"/>
                </a:xfrm>
                <a:custGeom>
                  <a:rect b="b" l="l" r="r" t="t"/>
                  <a:pathLst>
                    <a:path extrusionOk="0" h="1368" w="1399">
                      <a:moveTo>
                        <a:pt x="700" y="0"/>
                      </a:moveTo>
                      <a:cubicBezTo>
                        <a:pt x="304" y="0"/>
                        <a:pt x="0" y="304"/>
                        <a:pt x="31" y="699"/>
                      </a:cubicBezTo>
                      <a:cubicBezTo>
                        <a:pt x="31" y="1064"/>
                        <a:pt x="335" y="1368"/>
                        <a:pt x="700" y="1368"/>
                      </a:cubicBezTo>
                      <a:cubicBezTo>
                        <a:pt x="1095" y="1368"/>
                        <a:pt x="1399" y="1064"/>
                        <a:pt x="1399" y="699"/>
                      </a:cubicBezTo>
                      <a:cubicBezTo>
                        <a:pt x="1399" y="304"/>
                        <a:pt x="109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3"/>
                <p:cNvSpPr/>
                <p:nvPr/>
              </p:nvSpPr>
              <p:spPr>
                <a:xfrm>
                  <a:off x="2292850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6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3"/>
                <p:cNvSpPr/>
                <p:nvPr/>
              </p:nvSpPr>
              <p:spPr>
                <a:xfrm>
                  <a:off x="2292850" y="1098325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700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65" y="1368"/>
                        <a:pt x="1369" y="1064"/>
                        <a:pt x="1369" y="700"/>
                      </a:cubicBezTo>
                      <a:cubicBezTo>
                        <a:pt x="1369" y="305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3"/>
                <p:cNvSpPr/>
                <p:nvPr/>
              </p:nvSpPr>
              <p:spPr>
                <a:xfrm>
                  <a:off x="2292850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9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65" y="1368"/>
                        <a:pt x="1369" y="1064"/>
                        <a:pt x="1369" y="699"/>
                      </a:cubicBezTo>
                      <a:cubicBezTo>
                        <a:pt x="1369" y="304"/>
                        <a:pt x="1065" y="0"/>
                        <a:pt x="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3"/>
                <p:cNvSpPr/>
                <p:nvPr/>
              </p:nvSpPr>
              <p:spPr>
                <a:xfrm>
                  <a:off x="2441050" y="941800"/>
                  <a:ext cx="34975" cy="34200"/>
                </a:xfrm>
                <a:custGeom>
                  <a:rect b="b" l="l" r="r" t="t"/>
                  <a:pathLst>
                    <a:path extrusionOk="0" h="1368" w="1399">
                      <a:moveTo>
                        <a:pt x="730" y="0"/>
                      </a:moveTo>
                      <a:cubicBezTo>
                        <a:pt x="304" y="0"/>
                        <a:pt x="0" y="304"/>
                        <a:pt x="31" y="669"/>
                      </a:cubicBezTo>
                      <a:cubicBezTo>
                        <a:pt x="31" y="1064"/>
                        <a:pt x="334" y="1368"/>
                        <a:pt x="730" y="1368"/>
                      </a:cubicBezTo>
                      <a:cubicBezTo>
                        <a:pt x="1094" y="1368"/>
                        <a:pt x="1398" y="1064"/>
                        <a:pt x="1398" y="669"/>
                      </a:cubicBezTo>
                      <a:cubicBezTo>
                        <a:pt x="1398" y="304"/>
                        <a:pt x="1094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3"/>
                <p:cNvSpPr/>
                <p:nvPr/>
              </p:nvSpPr>
              <p:spPr>
                <a:xfrm>
                  <a:off x="2439525" y="1098425"/>
                  <a:ext cx="38025" cy="33925"/>
                </a:xfrm>
                <a:custGeom>
                  <a:rect b="b" l="l" r="r" t="t"/>
                  <a:pathLst>
                    <a:path extrusionOk="0" h="1357" w="1521">
                      <a:moveTo>
                        <a:pt x="745" y="0"/>
                      </a:moveTo>
                      <a:cubicBezTo>
                        <a:pt x="575" y="0"/>
                        <a:pt x="407" y="61"/>
                        <a:pt x="274" y="179"/>
                      </a:cubicBezTo>
                      <a:cubicBezTo>
                        <a:pt x="0" y="453"/>
                        <a:pt x="0" y="878"/>
                        <a:pt x="274" y="1152"/>
                      </a:cubicBezTo>
                      <a:cubicBezTo>
                        <a:pt x="411" y="1288"/>
                        <a:pt x="585" y="1357"/>
                        <a:pt x="760" y="1357"/>
                      </a:cubicBezTo>
                      <a:cubicBezTo>
                        <a:pt x="935" y="1357"/>
                        <a:pt x="1110" y="1288"/>
                        <a:pt x="1247" y="1152"/>
                      </a:cubicBezTo>
                      <a:cubicBezTo>
                        <a:pt x="1520" y="908"/>
                        <a:pt x="1520" y="483"/>
                        <a:pt x="1247" y="209"/>
                      </a:cubicBezTo>
                      <a:cubicBezTo>
                        <a:pt x="1106" y="69"/>
                        <a:pt x="925" y="0"/>
                        <a:pt x="7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3"/>
                <p:cNvSpPr/>
                <p:nvPr/>
              </p:nvSpPr>
              <p:spPr>
                <a:xfrm>
                  <a:off x="2441050" y="784500"/>
                  <a:ext cx="34975" cy="34200"/>
                </a:xfrm>
                <a:custGeom>
                  <a:rect b="b" l="l" r="r" t="t"/>
                  <a:pathLst>
                    <a:path extrusionOk="0" h="1368" w="1399">
                      <a:moveTo>
                        <a:pt x="730" y="0"/>
                      </a:moveTo>
                      <a:cubicBezTo>
                        <a:pt x="304" y="0"/>
                        <a:pt x="0" y="304"/>
                        <a:pt x="31" y="699"/>
                      </a:cubicBezTo>
                      <a:cubicBezTo>
                        <a:pt x="31" y="1064"/>
                        <a:pt x="334" y="1368"/>
                        <a:pt x="730" y="1368"/>
                      </a:cubicBezTo>
                      <a:cubicBezTo>
                        <a:pt x="1094" y="1368"/>
                        <a:pt x="1398" y="1064"/>
                        <a:pt x="1398" y="699"/>
                      </a:cubicBezTo>
                      <a:cubicBezTo>
                        <a:pt x="1398" y="304"/>
                        <a:pt x="1094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3"/>
                <p:cNvSpPr/>
                <p:nvPr/>
              </p:nvSpPr>
              <p:spPr>
                <a:xfrm>
                  <a:off x="2589975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5" y="0"/>
                        <a:pt x="1" y="304"/>
                        <a:pt x="1" y="669"/>
                      </a:cubicBezTo>
                      <a:cubicBezTo>
                        <a:pt x="1" y="1064"/>
                        <a:pt x="305" y="1368"/>
                        <a:pt x="669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3"/>
                <p:cNvSpPr/>
                <p:nvPr/>
              </p:nvSpPr>
              <p:spPr>
                <a:xfrm>
                  <a:off x="2589975" y="1098325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700" y="1"/>
                      </a:moveTo>
                      <a:cubicBezTo>
                        <a:pt x="305" y="1"/>
                        <a:pt x="1" y="305"/>
                        <a:pt x="1" y="700"/>
                      </a:cubicBezTo>
                      <a:cubicBezTo>
                        <a:pt x="1" y="1064"/>
                        <a:pt x="305" y="1368"/>
                        <a:pt x="700" y="1368"/>
                      </a:cubicBezTo>
                      <a:cubicBezTo>
                        <a:pt x="1065" y="1368"/>
                        <a:pt x="1369" y="1064"/>
                        <a:pt x="1369" y="700"/>
                      </a:cubicBezTo>
                      <a:cubicBezTo>
                        <a:pt x="1369" y="305"/>
                        <a:pt x="1065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2589975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5" y="0"/>
                        <a:pt x="1" y="335"/>
                        <a:pt x="1" y="699"/>
                      </a:cubicBezTo>
                      <a:cubicBezTo>
                        <a:pt x="1" y="1064"/>
                        <a:pt x="305" y="1368"/>
                        <a:pt x="669" y="1368"/>
                      </a:cubicBezTo>
                      <a:cubicBezTo>
                        <a:pt x="1065" y="1368"/>
                        <a:pt x="1369" y="1064"/>
                        <a:pt x="1369" y="699"/>
                      </a:cubicBezTo>
                      <a:cubicBezTo>
                        <a:pt x="1369" y="335"/>
                        <a:pt x="1065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38150" y="941800"/>
                  <a:ext cx="35000" cy="34200"/>
                </a:xfrm>
                <a:custGeom>
                  <a:rect b="b" l="l" r="r" t="t"/>
                  <a:pathLst>
                    <a:path extrusionOk="0" h="1368" w="1400">
                      <a:moveTo>
                        <a:pt x="730" y="0"/>
                      </a:moveTo>
                      <a:cubicBezTo>
                        <a:pt x="305" y="0"/>
                        <a:pt x="1" y="304"/>
                        <a:pt x="31" y="669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399" y="1064"/>
                        <a:pt x="1399" y="669"/>
                      </a:cubicBezTo>
                      <a:cubicBezTo>
                        <a:pt x="1399" y="304"/>
                        <a:pt x="1095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738150" y="1098325"/>
                  <a:ext cx="35000" cy="34225"/>
                </a:xfrm>
                <a:custGeom>
                  <a:rect b="b" l="l" r="r" t="t"/>
                  <a:pathLst>
                    <a:path extrusionOk="0" h="1369" w="1400">
                      <a:moveTo>
                        <a:pt x="730" y="1"/>
                      </a:moveTo>
                      <a:cubicBezTo>
                        <a:pt x="305" y="1"/>
                        <a:pt x="1" y="305"/>
                        <a:pt x="31" y="700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399" y="1064"/>
                        <a:pt x="1399" y="700"/>
                      </a:cubicBezTo>
                      <a:cubicBezTo>
                        <a:pt x="1399" y="305"/>
                        <a:pt x="1095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738150" y="784500"/>
                  <a:ext cx="35000" cy="34200"/>
                </a:xfrm>
                <a:custGeom>
                  <a:rect b="b" l="l" r="r" t="t"/>
                  <a:pathLst>
                    <a:path extrusionOk="0" h="1368" w="1400">
                      <a:moveTo>
                        <a:pt x="730" y="0"/>
                      </a:moveTo>
                      <a:cubicBezTo>
                        <a:pt x="305" y="0"/>
                        <a:pt x="1" y="304"/>
                        <a:pt x="31" y="699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399" y="1064"/>
                        <a:pt x="1399" y="699"/>
                      </a:cubicBezTo>
                      <a:cubicBezTo>
                        <a:pt x="1399" y="304"/>
                        <a:pt x="1095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887100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700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700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887100" y="1098325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700" y="1"/>
                      </a:moveTo>
                      <a:cubicBezTo>
                        <a:pt x="304" y="1"/>
                        <a:pt x="0" y="305"/>
                        <a:pt x="0" y="700"/>
                      </a:cubicBezTo>
                      <a:cubicBezTo>
                        <a:pt x="0" y="1064"/>
                        <a:pt x="304" y="1368"/>
                        <a:pt x="700" y="1368"/>
                      </a:cubicBezTo>
                      <a:cubicBezTo>
                        <a:pt x="1064" y="1368"/>
                        <a:pt x="1368" y="1064"/>
                        <a:pt x="1368" y="700"/>
                      </a:cubicBezTo>
                      <a:cubicBezTo>
                        <a:pt x="1368" y="305"/>
                        <a:pt x="1064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887100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700" y="0"/>
                      </a:moveTo>
                      <a:cubicBezTo>
                        <a:pt x="30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700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3"/>
                <p:cNvSpPr/>
                <p:nvPr/>
              </p:nvSpPr>
              <p:spPr>
                <a:xfrm>
                  <a:off x="3036025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700" y="0"/>
                      </a:moveTo>
                      <a:cubicBezTo>
                        <a:pt x="335" y="0"/>
                        <a:pt x="1" y="304"/>
                        <a:pt x="1" y="669"/>
                      </a:cubicBezTo>
                      <a:cubicBezTo>
                        <a:pt x="1" y="1064"/>
                        <a:pt x="335" y="1368"/>
                        <a:pt x="700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3"/>
                <p:cNvSpPr/>
                <p:nvPr/>
              </p:nvSpPr>
              <p:spPr>
                <a:xfrm>
                  <a:off x="3035275" y="1098325"/>
                  <a:ext cx="35750" cy="34225"/>
                </a:xfrm>
                <a:custGeom>
                  <a:rect b="b" l="l" r="r" t="t"/>
                  <a:pathLst>
                    <a:path extrusionOk="0" h="1369" w="1430">
                      <a:moveTo>
                        <a:pt x="730" y="1"/>
                      </a:moveTo>
                      <a:cubicBezTo>
                        <a:pt x="305" y="1"/>
                        <a:pt x="1" y="305"/>
                        <a:pt x="31" y="700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429" y="1064"/>
                        <a:pt x="1429" y="700"/>
                      </a:cubicBezTo>
                      <a:cubicBezTo>
                        <a:pt x="1429" y="305"/>
                        <a:pt x="1095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3"/>
                <p:cNvSpPr/>
                <p:nvPr/>
              </p:nvSpPr>
              <p:spPr>
                <a:xfrm>
                  <a:off x="3035275" y="784500"/>
                  <a:ext cx="35750" cy="34200"/>
                </a:xfrm>
                <a:custGeom>
                  <a:rect b="b" l="l" r="r" t="t"/>
                  <a:pathLst>
                    <a:path extrusionOk="0" h="1368" w="1430">
                      <a:moveTo>
                        <a:pt x="730" y="0"/>
                      </a:moveTo>
                      <a:cubicBezTo>
                        <a:pt x="305" y="0"/>
                        <a:pt x="1" y="304"/>
                        <a:pt x="31" y="699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429" y="1064"/>
                        <a:pt x="1429" y="699"/>
                      </a:cubicBezTo>
                      <a:cubicBezTo>
                        <a:pt x="1429" y="304"/>
                        <a:pt x="1095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3"/>
                <p:cNvSpPr/>
                <p:nvPr/>
              </p:nvSpPr>
              <p:spPr>
                <a:xfrm>
                  <a:off x="3184975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1" y="304"/>
                        <a:pt x="1" y="669"/>
                      </a:cubicBezTo>
                      <a:cubicBezTo>
                        <a:pt x="1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3184975" y="1098325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669" y="1"/>
                      </a:moveTo>
                      <a:cubicBezTo>
                        <a:pt x="304" y="1"/>
                        <a:pt x="1" y="305"/>
                        <a:pt x="1" y="700"/>
                      </a:cubicBezTo>
                      <a:cubicBezTo>
                        <a:pt x="1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700"/>
                      </a:cubicBezTo>
                      <a:cubicBezTo>
                        <a:pt x="1368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3184975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1" y="304"/>
                        <a:pt x="1" y="699"/>
                      </a:cubicBezTo>
                      <a:cubicBezTo>
                        <a:pt x="1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3331625" y="941225"/>
                  <a:ext cx="38025" cy="34600"/>
                </a:xfrm>
                <a:custGeom>
                  <a:rect b="b" l="l" r="r" t="t"/>
                  <a:pathLst>
                    <a:path extrusionOk="0" h="1384" w="1521">
                      <a:moveTo>
                        <a:pt x="761" y="0"/>
                      </a:moveTo>
                      <a:cubicBezTo>
                        <a:pt x="586" y="0"/>
                        <a:pt x="411" y="69"/>
                        <a:pt x="274" y="205"/>
                      </a:cubicBezTo>
                      <a:cubicBezTo>
                        <a:pt x="1" y="449"/>
                        <a:pt x="1" y="905"/>
                        <a:pt x="274" y="1178"/>
                      </a:cubicBezTo>
                      <a:cubicBezTo>
                        <a:pt x="396" y="1315"/>
                        <a:pt x="563" y="1383"/>
                        <a:pt x="734" y="1383"/>
                      </a:cubicBezTo>
                      <a:cubicBezTo>
                        <a:pt x="905" y="1383"/>
                        <a:pt x="1080" y="1315"/>
                        <a:pt x="1217" y="1178"/>
                      </a:cubicBezTo>
                      <a:cubicBezTo>
                        <a:pt x="1490" y="935"/>
                        <a:pt x="1521" y="479"/>
                        <a:pt x="1247" y="205"/>
                      </a:cubicBezTo>
                      <a:cubicBezTo>
                        <a:pt x="1110" y="69"/>
                        <a:pt x="936" y="0"/>
                        <a:pt x="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3331625" y="1098125"/>
                  <a:ext cx="38025" cy="34225"/>
                </a:xfrm>
                <a:custGeom>
                  <a:rect b="b" l="l" r="r" t="t"/>
                  <a:pathLst>
                    <a:path extrusionOk="0" h="1369" w="1521">
                      <a:moveTo>
                        <a:pt x="732" y="0"/>
                      </a:moveTo>
                      <a:cubicBezTo>
                        <a:pt x="567" y="0"/>
                        <a:pt x="404" y="62"/>
                        <a:pt x="274" y="191"/>
                      </a:cubicBezTo>
                      <a:cubicBezTo>
                        <a:pt x="1" y="465"/>
                        <a:pt x="1" y="890"/>
                        <a:pt x="274" y="1164"/>
                      </a:cubicBezTo>
                      <a:cubicBezTo>
                        <a:pt x="396" y="1300"/>
                        <a:pt x="563" y="1369"/>
                        <a:pt x="734" y="1369"/>
                      </a:cubicBezTo>
                      <a:cubicBezTo>
                        <a:pt x="905" y="1369"/>
                        <a:pt x="1080" y="1300"/>
                        <a:pt x="1217" y="1164"/>
                      </a:cubicBezTo>
                      <a:cubicBezTo>
                        <a:pt x="1490" y="920"/>
                        <a:pt x="1521" y="495"/>
                        <a:pt x="1247" y="221"/>
                      </a:cubicBezTo>
                      <a:cubicBezTo>
                        <a:pt x="1103" y="77"/>
                        <a:pt x="916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3333925" y="784500"/>
                  <a:ext cx="34200" cy="34200"/>
                </a:xfrm>
                <a:custGeom>
                  <a:rect b="b" l="l" r="r" t="t"/>
                  <a:pathLst>
                    <a:path extrusionOk="0" h="1368" w="1368">
                      <a:moveTo>
                        <a:pt x="669" y="0"/>
                      </a:moveTo>
                      <a:cubicBezTo>
                        <a:pt x="27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3482100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3479825" y="1098425"/>
                  <a:ext cx="38000" cy="34325"/>
                </a:xfrm>
                <a:custGeom>
                  <a:rect b="b" l="l" r="r" t="t"/>
                  <a:pathLst>
                    <a:path extrusionOk="0" h="1373" w="1520">
                      <a:moveTo>
                        <a:pt x="764" y="0"/>
                      </a:moveTo>
                      <a:cubicBezTo>
                        <a:pt x="580" y="0"/>
                        <a:pt x="399" y="69"/>
                        <a:pt x="274" y="209"/>
                      </a:cubicBezTo>
                      <a:cubicBezTo>
                        <a:pt x="0" y="483"/>
                        <a:pt x="0" y="908"/>
                        <a:pt x="274" y="1182"/>
                      </a:cubicBezTo>
                      <a:cubicBezTo>
                        <a:pt x="403" y="1311"/>
                        <a:pt x="573" y="1373"/>
                        <a:pt x="742" y="1373"/>
                      </a:cubicBezTo>
                      <a:cubicBezTo>
                        <a:pt x="930" y="1373"/>
                        <a:pt x="1118" y="1296"/>
                        <a:pt x="1246" y="1152"/>
                      </a:cubicBezTo>
                      <a:cubicBezTo>
                        <a:pt x="1520" y="878"/>
                        <a:pt x="1489" y="453"/>
                        <a:pt x="1246" y="179"/>
                      </a:cubicBezTo>
                      <a:cubicBezTo>
                        <a:pt x="1114" y="61"/>
                        <a:pt x="938" y="0"/>
                        <a:pt x="7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3"/>
                <p:cNvSpPr/>
                <p:nvPr/>
              </p:nvSpPr>
              <p:spPr>
                <a:xfrm>
                  <a:off x="3482100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0" y="335"/>
                        <a:pt x="0" y="69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35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3"/>
                <p:cNvSpPr/>
                <p:nvPr/>
              </p:nvSpPr>
              <p:spPr>
                <a:xfrm>
                  <a:off x="3630275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3"/>
                <p:cNvSpPr/>
                <p:nvPr/>
              </p:nvSpPr>
              <p:spPr>
                <a:xfrm>
                  <a:off x="3628000" y="1098525"/>
                  <a:ext cx="38025" cy="34600"/>
                </a:xfrm>
                <a:custGeom>
                  <a:rect b="b" l="l" r="r" t="t"/>
                  <a:pathLst>
                    <a:path extrusionOk="0" h="1384" w="1521">
                      <a:moveTo>
                        <a:pt x="760" y="0"/>
                      </a:moveTo>
                      <a:cubicBezTo>
                        <a:pt x="585" y="0"/>
                        <a:pt x="411" y="69"/>
                        <a:pt x="274" y="205"/>
                      </a:cubicBezTo>
                      <a:cubicBezTo>
                        <a:pt x="0" y="479"/>
                        <a:pt x="31" y="904"/>
                        <a:pt x="274" y="1178"/>
                      </a:cubicBezTo>
                      <a:cubicBezTo>
                        <a:pt x="411" y="1315"/>
                        <a:pt x="593" y="1383"/>
                        <a:pt x="772" y="1383"/>
                      </a:cubicBezTo>
                      <a:cubicBezTo>
                        <a:pt x="950" y="1383"/>
                        <a:pt x="1125" y="1315"/>
                        <a:pt x="1246" y="1178"/>
                      </a:cubicBezTo>
                      <a:cubicBezTo>
                        <a:pt x="1520" y="904"/>
                        <a:pt x="1520" y="479"/>
                        <a:pt x="1246" y="205"/>
                      </a:cubicBezTo>
                      <a:cubicBezTo>
                        <a:pt x="1110" y="69"/>
                        <a:pt x="935" y="0"/>
                        <a:pt x="7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3"/>
                <p:cNvSpPr/>
                <p:nvPr/>
              </p:nvSpPr>
              <p:spPr>
                <a:xfrm>
                  <a:off x="3630275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8" name="Google Shape;148;p3"/>
                <p:cNvGrpSpPr/>
                <p:nvPr/>
              </p:nvGrpSpPr>
              <p:grpSpPr>
                <a:xfrm>
                  <a:off x="1697875" y="314875"/>
                  <a:ext cx="1966625" cy="347300"/>
                  <a:chOff x="1697875" y="314875"/>
                  <a:chExt cx="1966625" cy="347300"/>
                </a:xfrm>
              </p:grpSpPr>
              <p:sp>
                <p:nvSpPr>
                  <p:cNvPr id="149" name="Google Shape;149;p3"/>
                  <p:cNvSpPr/>
                  <p:nvPr/>
                </p:nvSpPr>
                <p:spPr>
                  <a:xfrm>
                    <a:off x="1697875" y="627950"/>
                    <a:ext cx="34200" cy="34225"/>
                  </a:xfrm>
                  <a:custGeom>
                    <a:rect b="b" l="l" r="r" t="t"/>
                    <a:pathLst>
                      <a:path extrusionOk="0" h="1369" w="1368">
                        <a:moveTo>
                          <a:pt x="699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699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69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" name="Google Shape;150;p3"/>
                  <p:cNvSpPr/>
                  <p:nvPr/>
                </p:nvSpPr>
                <p:spPr>
                  <a:xfrm>
                    <a:off x="1697875" y="314875"/>
                    <a:ext cx="34200" cy="34225"/>
                  </a:xfrm>
                  <a:custGeom>
                    <a:rect b="b" l="l" r="r" t="t"/>
                    <a:pathLst>
                      <a:path extrusionOk="0" h="1369" w="1368">
                        <a:moveTo>
                          <a:pt x="699" y="1"/>
                        </a:moveTo>
                        <a:cubicBezTo>
                          <a:pt x="304" y="1"/>
                          <a:pt x="0" y="305"/>
                          <a:pt x="0" y="669"/>
                        </a:cubicBezTo>
                        <a:cubicBezTo>
                          <a:pt x="0" y="1064"/>
                          <a:pt x="304" y="1368"/>
                          <a:pt x="69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69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" name="Google Shape;151;p3"/>
                  <p:cNvSpPr/>
                  <p:nvPr/>
                </p:nvSpPr>
                <p:spPr>
                  <a:xfrm>
                    <a:off x="1697875" y="471425"/>
                    <a:ext cx="34200" cy="34200"/>
                  </a:xfrm>
                  <a:custGeom>
                    <a:rect b="b" l="l" r="r" t="t"/>
                    <a:pathLst>
                      <a:path extrusionOk="0" h="1368" w="1368">
                        <a:moveTo>
                          <a:pt x="699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69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9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" name="Google Shape;152;p3"/>
                  <p:cNvSpPr/>
                  <p:nvPr/>
                </p:nvSpPr>
                <p:spPr>
                  <a:xfrm>
                    <a:off x="1846050" y="627950"/>
                    <a:ext cx="35725" cy="34225"/>
                  </a:xfrm>
                  <a:custGeom>
                    <a:rect b="b" l="l" r="r" t="t"/>
                    <a:pathLst>
                      <a:path extrusionOk="0" h="1369" w="1429">
                        <a:moveTo>
                          <a:pt x="730" y="1"/>
                        </a:moveTo>
                        <a:cubicBezTo>
                          <a:pt x="365" y="1"/>
                          <a:pt x="0" y="305"/>
                          <a:pt x="31" y="700"/>
                        </a:cubicBezTo>
                        <a:cubicBezTo>
                          <a:pt x="31" y="1065"/>
                          <a:pt x="365" y="1368"/>
                          <a:pt x="730" y="1368"/>
                        </a:cubicBezTo>
                        <a:cubicBezTo>
                          <a:pt x="1125" y="1368"/>
                          <a:pt x="1429" y="1065"/>
                          <a:pt x="1429" y="700"/>
                        </a:cubicBezTo>
                        <a:cubicBezTo>
                          <a:pt x="1429" y="305"/>
                          <a:pt x="112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" name="Google Shape;153;p3"/>
                  <p:cNvSpPr/>
                  <p:nvPr/>
                </p:nvSpPr>
                <p:spPr>
                  <a:xfrm>
                    <a:off x="1846050" y="314875"/>
                    <a:ext cx="35725" cy="34225"/>
                  </a:xfrm>
                  <a:custGeom>
                    <a:rect b="b" l="l" r="r" t="t"/>
                    <a:pathLst>
                      <a:path extrusionOk="0" h="1369" w="1429">
                        <a:moveTo>
                          <a:pt x="730" y="1"/>
                        </a:moveTo>
                        <a:cubicBezTo>
                          <a:pt x="365" y="1"/>
                          <a:pt x="0" y="305"/>
                          <a:pt x="31" y="669"/>
                        </a:cubicBezTo>
                        <a:cubicBezTo>
                          <a:pt x="31" y="1064"/>
                          <a:pt x="365" y="1368"/>
                          <a:pt x="730" y="1368"/>
                        </a:cubicBezTo>
                        <a:cubicBezTo>
                          <a:pt x="1125" y="1368"/>
                          <a:pt x="1429" y="1064"/>
                          <a:pt x="1429" y="669"/>
                        </a:cubicBezTo>
                        <a:cubicBezTo>
                          <a:pt x="1429" y="305"/>
                          <a:pt x="112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" name="Google Shape;154;p3"/>
                  <p:cNvSpPr/>
                  <p:nvPr/>
                </p:nvSpPr>
                <p:spPr>
                  <a:xfrm>
                    <a:off x="1846050" y="471425"/>
                    <a:ext cx="35725" cy="34200"/>
                  </a:xfrm>
                  <a:custGeom>
                    <a:rect b="b" l="l" r="r" t="t"/>
                    <a:pathLst>
                      <a:path extrusionOk="0" h="1368" w="1429">
                        <a:moveTo>
                          <a:pt x="730" y="0"/>
                        </a:moveTo>
                        <a:cubicBezTo>
                          <a:pt x="365" y="0"/>
                          <a:pt x="0" y="304"/>
                          <a:pt x="31" y="669"/>
                        </a:cubicBezTo>
                        <a:cubicBezTo>
                          <a:pt x="31" y="1064"/>
                          <a:pt x="365" y="1368"/>
                          <a:pt x="730" y="1368"/>
                        </a:cubicBezTo>
                        <a:cubicBezTo>
                          <a:pt x="1125" y="1368"/>
                          <a:pt x="1429" y="1064"/>
                          <a:pt x="1429" y="669"/>
                        </a:cubicBezTo>
                        <a:cubicBezTo>
                          <a:pt x="1429" y="304"/>
                          <a:pt x="1125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" name="Google Shape;155;p3"/>
                  <p:cNvSpPr/>
                  <p:nvPr/>
                </p:nvSpPr>
                <p:spPr>
                  <a:xfrm>
                    <a:off x="1995750" y="627950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" name="Google Shape;156;p3"/>
                  <p:cNvSpPr/>
                  <p:nvPr/>
                </p:nvSpPr>
                <p:spPr>
                  <a:xfrm>
                    <a:off x="1994225" y="315825"/>
                    <a:ext cx="37250" cy="33850"/>
                  </a:xfrm>
                  <a:custGeom>
                    <a:rect b="b" l="l" r="r" t="t"/>
                    <a:pathLst>
                      <a:path extrusionOk="0" h="1354" w="1490">
                        <a:moveTo>
                          <a:pt x="745" y="1"/>
                        </a:moveTo>
                        <a:cubicBezTo>
                          <a:pt x="570" y="1"/>
                          <a:pt x="396" y="69"/>
                          <a:pt x="274" y="206"/>
                        </a:cubicBezTo>
                        <a:cubicBezTo>
                          <a:pt x="0" y="449"/>
                          <a:pt x="0" y="905"/>
                          <a:pt x="274" y="1148"/>
                        </a:cubicBezTo>
                        <a:cubicBezTo>
                          <a:pt x="396" y="1285"/>
                          <a:pt x="570" y="1353"/>
                          <a:pt x="745" y="1353"/>
                        </a:cubicBezTo>
                        <a:cubicBezTo>
                          <a:pt x="920" y="1353"/>
                          <a:pt x="1095" y="1285"/>
                          <a:pt x="1216" y="1148"/>
                        </a:cubicBezTo>
                        <a:cubicBezTo>
                          <a:pt x="1490" y="905"/>
                          <a:pt x="1490" y="449"/>
                          <a:pt x="1216" y="206"/>
                        </a:cubicBezTo>
                        <a:cubicBezTo>
                          <a:pt x="1095" y="69"/>
                          <a:pt x="920" y="1"/>
                          <a:pt x="74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" name="Google Shape;157;p3"/>
                  <p:cNvSpPr/>
                  <p:nvPr/>
                </p:nvSpPr>
                <p:spPr>
                  <a:xfrm>
                    <a:off x="1995750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669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" name="Google Shape;158;p3"/>
                  <p:cNvSpPr/>
                  <p:nvPr/>
                </p:nvSpPr>
                <p:spPr>
                  <a:xfrm>
                    <a:off x="2143925" y="627950"/>
                    <a:ext cx="34975" cy="34225"/>
                  </a:xfrm>
                  <a:custGeom>
                    <a:rect b="b" l="l" r="r" t="t"/>
                    <a:pathLst>
                      <a:path extrusionOk="0" h="1369" w="1399">
                        <a:moveTo>
                          <a:pt x="700" y="1"/>
                        </a:moveTo>
                        <a:cubicBezTo>
                          <a:pt x="304" y="1"/>
                          <a:pt x="0" y="305"/>
                          <a:pt x="31" y="700"/>
                        </a:cubicBezTo>
                        <a:cubicBezTo>
                          <a:pt x="31" y="1065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5"/>
                          <a:pt x="1399" y="700"/>
                        </a:cubicBezTo>
                        <a:cubicBezTo>
                          <a:pt x="1399" y="305"/>
                          <a:pt x="109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" name="Google Shape;159;p3"/>
                  <p:cNvSpPr/>
                  <p:nvPr/>
                </p:nvSpPr>
                <p:spPr>
                  <a:xfrm>
                    <a:off x="2143925" y="314875"/>
                    <a:ext cx="34975" cy="34225"/>
                  </a:xfrm>
                  <a:custGeom>
                    <a:rect b="b" l="l" r="r" t="t"/>
                    <a:pathLst>
                      <a:path extrusionOk="0" h="1369" w="1399">
                        <a:moveTo>
                          <a:pt x="700" y="1"/>
                        </a:moveTo>
                        <a:cubicBezTo>
                          <a:pt x="304" y="1"/>
                          <a:pt x="0" y="305"/>
                          <a:pt x="31" y="669"/>
                        </a:cubicBezTo>
                        <a:cubicBezTo>
                          <a:pt x="31" y="1064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5"/>
                          <a:pt x="109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" name="Google Shape;160;p3"/>
                  <p:cNvSpPr/>
                  <p:nvPr/>
                </p:nvSpPr>
                <p:spPr>
                  <a:xfrm>
                    <a:off x="2143925" y="471425"/>
                    <a:ext cx="34975" cy="34200"/>
                  </a:xfrm>
                  <a:custGeom>
                    <a:rect b="b" l="l" r="r" t="t"/>
                    <a:pathLst>
                      <a:path extrusionOk="0" h="1368" w="1399">
                        <a:moveTo>
                          <a:pt x="700" y="0"/>
                        </a:moveTo>
                        <a:cubicBezTo>
                          <a:pt x="304" y="0"/>
                          <a:pt x="0" y="304"/>
                          <a:pt x="31" y="669"/>
                        </a:cubicBezTo>
                        <a:cubicBezTo>
                          <a:pt x="31" y="1064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4"/>
                          <a:pt x="1095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" name="Google Shape;161;p3"/>
                  <p:cNvSpPr/>
                  <p:nvPr/>
                </p:nvSpPr>
                <p:spPr>
                  <a:xfrm>
                    <a:off x="2292850" y="627950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70" y="1"/>
                        </a:moveTo>
                        <a:cubicBezTo>
                          <a:pt x="305" y="1"/>
                          <a:pt x="1" y="305"/>
                          <a:pt x="1" y="700"/>
                        </a:cubicBezTo>
                        <a:cubicBezTo>
                          <a:pt x="1" y="1065"/>
                          <a:pt x="305" y="1368"/>
                          <a:pt x="670" y="1368"/>
                        </a:cubicBezTo>
                        <a:cubicBezTo>
                          <a:pt x="1065" y="1368"/>
                          <a:pt x="1369" y="1065"/>
                          <a:pt x="1369" y="700"/>
                        </a:cubicBezTo>
                        <a:cubicBezTo>
                          <a:pt x="1369" y="305"/>
                          <a:pt x="1065" y="1"/>
                          <a:pt x="67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" name="Google Shape;162;p3"/>
                  <p:cNvSpPr/>
                  <p:nvPr/>
                </p:nvSpPr>
                <p:spPr>
                  <a:xfrm>
                    <a:off x="2291350" y="315825"/>
                    <a:ext cx="37250" cy="33850"/>
                  </a:xfrm>
                  <a:custGeom>
                    <a:rect b="b" l="l" r="r" t="t"/>
                    <a:pathLst>
                      <a:path extrusionOk="0" h="1354" w="1490">
                        <a:moveTo>
                          <a:pt x="760" y="1"/>
                        </a:moveTo>
                        <a:cubicBezTo>
                          <a:pt x="585" y="1"/>
                          <a:pt x="411" y="69"/>
                          <a:pt x="274" y="206"/>
                        </a:cubicBezTo>
                        <a:cubicBezTo>
                          <a:pt x="0" y="449"/>
                          <a:pt x="0" y="905"/>
                          <a:pt x="274" y="1148"/>
                        </a:cubicBezTo>
                        <a:cubicBezTo>
                          <a:pt x="411" y="1285"/>
                          <a:pt x="585" y="1353"/>
                          <a:pt x="760" y="1353"/>
                        </a:cubicBezTo>
                        <a:cubicBezTo>
                          <a:pt x="935" y="1353"/>
                          <a:pt x="1110" y="1285"/>
                          <a:pt x="1246" y="1148"/>
                        </a:cubicBezTo>
                        <a:cubicBezTo>
                          <a:pt x="1490" y="905"/>
                          <a:pt x="1490" y="449"/>
                          <a:pt x="1246" y="206"/>
                        </a:cubicBezTo>
                        <a:cubicBezTo>
                          <a:pt x="1110" y="69"/>
                          <a:pt x="935" y="1"/>
                          <a:pt x="7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" name="Google Shape;163;p3"/>
                  <p:cNvSpPr/>
                  <p:nvPr/>
                </p:nvSpPr>
                <p:spPr>
                  <a:xfrm>
                    <a:off x="2292850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670" y="0"/>
                        </a:moveTo>
                        <a:cubicBezTo>
                          <a:pt x="305" y="0"/>
                          <a:pt x="1" y="304"/>
                          <a:pt x="1" y="669"/>
                        </a:cubicBezTo>
                        <a:cubicBezTo>
                          <a:pt x="1" y="1064"/>
                          <a:pt x="305" y="1368"/>
                          <a:pt x="670" y="1368"/>
                        </a:cubicBezTo>
                        <a:cubicBezTo>
                          <a:pt x="1065" y="1368"/>
                          <a:pt x="1369" y="1064"/>
                          <a:pt x="1369" y="669"/>
                        </a:cubicBezTo>
                        <a:cubicBezTo>
                          <a:pt x="1369" y="304"/>
                          <a:pt x="1065" y="0"/>
                          <a:pt x="67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4" name="Google Shape;164;p3"/>
                  <p:cNvSpPr/>
                  <p:nvPr/>
                </p:nvSpPr>
                <p:spPr>
                  <a:xfrm>
                    <a:off x="2441050" y="627950"/>
                    <a:ext cx="34975" cy="34225"/>
                  </a:xfrm>
                  <a:custGeom>
                    <a:rect b="b" l="l" r="r" t="t"/>
                    <a:pathLst>
                      <a:path extrusionOk="0" h="1369" w="1399">
                        <a:moveTo>
                          <a:pt x="730" y="1"/>
                        </a:moveTo>
                        <a:cubicBezTo>
                          <a:pt x="304" y="1"/>
                          <a:pt x="0" y="305"/>
                          <a:pt x="31" y="700"/>
                        </a:cubicBezTo>
                        <a:cubicBezTo>
                          <a:pt x="31" y="1065"/>
                          <a:pt x="334" y="1368"/>
                          <a:pt x="730" y="1368"/>
                        </a:cubicBezTo>
                        <a:cubicBezTo>
                          <a:pt x="1094" y="1368"/>
                          <a:pt x="1398" y="1065"/>
                          <a:pt x="1398" y="700"/>
                        </a:cubicBezTo>
                        <a:cubicBezTo>
                          <a:pt x="1398" y="305"/>
                          <a:pt x="1094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5" name="Google Shape;165;p3"/>
                  <p:cNvSpPr/>
                  <p:nvPr/>
                </p:nvSpPr>
                <p:spPr>
                  <a:xfrm>
                    <a:off x="2441800" y="314875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700" y="1"/>
                        </a:moveTo>
                        <a:cubicBezTo>
                          <a:pt x="274" y="1"/>
                          <a:pt x="1" y="305"/>
                          <a:pt x="1" y="669"/>
                        </a:cubicBezTo>
                        <a:cubicBezTo>
                          <a:pt x="1" y="1064"/>
                          <a:pt x="304" y="1368"/>
                          <a:pt x="700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" name="Google Shape;166;p3"/>
                  <p:cNvSpPr/>
                  <p:nvPr/>
                </p:nvSpPr>
                <p:spPr>
                  <a:xfrm>
                    <a:off x="2441050" y="471425"/>
                    <a:ext cx="34975" cy="34200"/>
                  </a:xfrm>
                  <a:custGeom>
                    <a:rect b="b" l="l" r="r" t="t"/>
                    <a:pathLst>
                      <a:path extrusionOk="0" h="1368" w="1399">
                        <a:moveTo>
                          <a:pt x="730" y="0"/>
                        </a:moveTo>
                        <a:cubicBezTo>
                          <a:pt x="304" y="0"/>
                          <a:pt x="0" y="304"/>
                          <a:pt x="31" y="669"/>
                        </a:cubicBezTo>
                        <a:cubicBezTo>
                          <a:pt x="31" y="1064"/>
                          <a:pt x="334" y="1368"/>
                          <a:pt x="730" y="1368"/>
                        </a:cubicBezTo>
                        <a:cubicBezTo>
                          <a:pt x="1094" y="1368"/>
                          <a:pt x="1398" y="1064"/>
                          <a:pt x="1398" y="669"/>
                        </a:cubicBezTo>
                        <a:cubicBezTo>
                          <a:pt x="1398" y="304"/>
                          <a:pt x="1094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" name="Google Shape;167;p3"/>
                  <p:cNvSpPr/>
                  <p:nvPr/>
                </p:nvSpPr>
                <p:spPr>
                  <a:xfrm>
                    <a:off x="2589975" y="627950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700" y="1"/>
                        </a:moveTo>
                        <a:cubicBezTo>
                          <a:pt x="305" y="1"/>
                          <a:pt x="1" y="305"/>
                          <a:pt x="1" y="700"/>
                        </a:cubicBezTo>
                        <a:cubicBezTo>
                          <a:pt x="1" y="1065"/>
                          <a:pt x="305" y="1368"/>
                          <a:pt x="700" y="1368"/>
                        </a:cubicBezTo>
                        <a:cubicBezTo>
                          <a:pt x="1065" y="1368"/>
                          <a:pt x="1369" y="1065"/>
                          <a:pt x="1369" y="700"/>
                        </a:cubicBezTo>
                        <a:cubicBezTo>
                          <a:pt x="1369" y="305"/>
                          <a:pt x="106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" name="Google Shape;168;p3"/>
                  <p:cNvSpPr/>
                  <p:nvPr/>
                </p:nvSpPr>
                <p:spPr>
                  <a:xfrm>
                    <a:off x="2589975" y="314875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700" y="1"/>
                        </a:moveTo>
                        <a:cubicBezTo>
                          <a:pt x="305" y="1"/>
                          <a:pt x="1" y="305"/>
                          <a:pt x="1" y="669"/>
                        </a:cubicBezTo>
                        <a:cubicBezTo>
                          <a:pt x="1" y="1064"/>
                          <a:pt x="305" y="1368"/>
                          <a:pt x="700" y="1368"/>
                        </a:cubicBezTo>
                        <a:cubicBezTo>
                          <a:pt x="1065" y="1368"/>
                          <a:pt x="1369" y="1064"/>
                          <a:pt x="1369" y="669"/>
                        </a:cubicBezTo>
                        <a:cubicBezTo>
                          <a:pt x="1369" y="305"/>
                          <a:pt x="106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" name="Google Shape;169;p3"/>
                  <p:cNvSpPr/>
                  <p:nvPr/>
                </p:nvSpPr>
                <p:spPr>
                  <a:xfrm>
                    <a:off x="2589975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700" y="0"/>
                        </a:moveTo>
                        <a:cubicBezTo>
                          <a:pt x="305" y="0"/>
                          <a:pt x="1" y="304"/>
                          <a:pt x="1" y="669"/>
                        </a:cubicBezTo>
                        <a:cubicBezTo>
                          <a:pt x="1" y="1064"/>
                          <a:pt x="305" y="1368"/>
                          <a:pt x="700" y="1368"/>
                        </a:cubicBezTo>
                        <a:cubicBezTo>
                          <a:pt x="1065" y="1368"/>
                          <a:pt x="1369" y="1064"/>
                          <a:pt x="1369" y="669"/>
                        </a:cubicBezTo>
                        <a:cubicBezTo>
                          <a:pt x="1369" y="304"/>
                          <a:pt x="1065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" name="Google Shape;170;p3"/>
                  <p:cNvSpPr/>
                  <p:nvPr/>
                </p:nvSpPr>
                <p:spPr>
                  <a:xfrm>
                    <a:off x="2738150" y="627950"/>
                    <a:ext cx="35000" cy="34225"/>
                  </a:xfrm>
                  <a:custGeom>
                    <a:rect b="b" l="l" r="r" t="t"/>
                    <a:pathLst>
                      <a:path extrusionOk="0" h="1369" w="1400">
                        <a:moveTo>
                          <a:pt x="730" y="1"/>
                        </a:moveTo>
                        <a:cubicBezTo>
                          <a:pt x="305" y="1"/>
                          <a:pt x="1" y="305"/>
                          <a:pt x="31" y="700"/>
                        </a:cubicBezTo>
                        <a:cubicBezTo>
                          <a:pt x="31" y="1065"/>
                          <a:pt x="335" y="1368"/>
                          <a:pt x="730" y="1368"/>
                        </a:cubicBezTo>
                        <a:cubicBezTo>
                          <a:pt x="1095" y="1368"/>
                          <a:pt x="1399" y="1065"/>
                          <a:pt x="1399" y="700"/>
                        </a:cubicBezTo>
                        <a:cubicBezTo>
                          <a:pt x="1399" y="305"/>
                          <a:pt x="109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" name="Google Shape;171;p3"/>
                  <p:cNvSpPr/>
                  <p:nvPr/>
                </p:nvSpPr>
                <p:spPr>
                  <a:xfrm>
                    <a:off x="2738150" y="314875"/>
                    <a:ext cx="35000" cy="34225"/>
                  </a:xfrm>
                  <a:custGeom>
                    <a:rect b="b" l="l" r="r" t="t"/>
                    <a:pathLst>
                      <a:path extrusionOk="0" h="1369" w="1400">
                        <a:moveTo>
                          <a:pt x="730" y="1"/>
                        </a:moveTo>
                        <a:cubicBezTo>
                          <a:pt x="305" y="1"/>
                          <a:pt x="1" y="305"/>
                          <a:pt x="31" y="669"/>
                        </a:cubicBezTo>
                        <a:cubicBezTo>
                          <a:pt x="31" y="1064"/>
                          <a:pt x="335" y="1368"/>
                          <a:pt x="73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5"/>
                          <a:pt x="109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2" name="Google Shape;172;p3"/>
                  <p:cNvSpPr/>
                  <p:nvPr/>
                </p:nvSpPr>
                <p:spPr>
                  <a:xfrm>
                    <a:off x="2738150" y="471425"/>
                    <a:ext cx="35000" cy="34200"/>
                  </a:xfrm>
                  <a:custGeom>
                    <a:rect b="b" l="l" r="r" t="t"/>
                    <a:pathLst>
                      <a:path extrusionOk="0" h="1368" w="1400">
                        <a:moveTo>
                          <a:pt x="730" y="0"/>
                        </a:moveTo>
                        <a:cubicBezTo>
                          <a:pt x="305" y="0"/>
                          <a:pt x="1" y="304"/>
                          <a:pt x="31" y="669"/>
                        </a:cubicBezTo>
                        <a:cubicBezTo>
                          <a:pt x="31" y="1064"/>
                          <a:pt x="335" y="1368"/>
                          <a:pt x="73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4"/>
                          <a:pt x="1095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3" name="Google Shape;173;p3"/>
                  <p:cNvSpPr/>
                  <p:nvPr/>
                </p:nvSpPr>
                <p:spPr>
                  <a:xfrm>
                    <a:off x="2887100" y="627950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700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700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4" name="Google Shape;174;p3"/>
                  <p:cNvSpPr/>
                  <p:nvPr/>
                </p:nvSpPr>
                <p:spPr>
                  <a:xfrm>
                    <a:off x="2887100" y="314875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700" y="1"/>
                        </a:moveTo>
                        <a:cubicBezTo>
                          <a:pt x="304" y="1"/>
                          <a:pt x="0" y="305"/>
                          <a:pt x="0" y="669"/>
                        </a:cubicBezTo>
                        <a:cubicBezTo>
                          <a:pt x="0" y="1064"/>
                          <a:pt x="304" y="1368"/>
                          <a:pt x="700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5" name="Google Shape;175;p3"/>
                  <p:cNvSpPr/>
                  <p:nvPr/>
                </p:nvSpPr>
                <p:spPr>
                  <a:xfrm>
                    <a:off x="2887100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700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700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" name="Google Shape;176;p3"/>
                  <p:cNvSpPr/>
                  <p:nvPr/>
                </p:nvSpPr>
                <p:spPr>
                  <a:xfrm>
                    <a:off x="3035275" y="627950"/>
                    <a:ext cx="35750" cy="34225"/>
                  </a:xfrm>
                  <a:custGeom>
                    <a:rect b="b" l="l" r="r" t="t"/>
                    <a:pathLst>
                      <a:path extrusionOk="0" h="1369" w="1430">
                        <a:moveTo>
                          <a:pt x="730" y="1"/>
                        </a:moveTo>
                        <a:cubicBezTo>
                          <a:pt x="305" y="1"/>
                          <a:pt x="1" y="305"/>
                          <a:pt x="31" y="700"/>
                        </a:cubicBezTo>
                        <a:cubicBezTo>
                          <a:pt x="31" y="1065"/>
                          <a:pt x="335" y="1368"/>
                          <a:pt x="730" y="1368"/>
                        </a:cubicBezTo>
                        <a:cubicBezTo>
                          <a:pt x="1095" y="1368"/>
                          <a:pt x="1429" y="1065"/>
                          <a:pt x="1429" y="700"/>
                        </a:cubicBezTo>
                        <a:cubicBezTo>
                          <a:pt x="1429" y="305"/>
                          <a:pt x="109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" name="Google Shape;177;p3"/>
                  <p:cNvSpPr/>
                  <p:nvPr/>
                </p:nvSpPr>
                <p:spPr>
                  <a:xfrm>
                    <a:off x="3036025" y="314875"/>
                    <a:ext cx="35000" cy="34225"/>
                  </a:xfrm>
                  <a:custGeom>
                    <a:rect b="b" l="l" r="r" t="t"/>
                    <a:pathLst>
                      <a:path extrusionOk="0" h="1369" w="1400">
                        <a:moveTo>
                          <a:pt x="700" y="1"/>
                        </a:moveTo>
                        <a:cubicBezTo>
                          <a:pt x="275" y="1"/>
                          <a:pt x="1" y="305"/>
                          <a:pt x="1" y="669"/>
                        </a:cubicBezTo>
                        <a:cubicBezTo>
                          <a:pt x="1" y="1064"/>
                          <a:pt x="305" y="1368"/>
                          <a:pt x="700" y="1368"/>
                        </a:cubicBezTo>
                        <a:cubicBezTo>
                          <a:pt x="1065" y="1368"/>
                          <a:pt x="1399" y="1064"/>
                          <a:pt x="1399" y="669"/>
                        </a:cubicBezTo>
                        <a:cubicBezTo>
                          <a:pt x="1399" y="305"/>
                          <a:pt x="106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" name="Google Shape;178;p3"/>
                  <p:cNvSpPr/>
                  <p:nvPr/>
                </p:nvSpPr>
                <p:spPr>
                  <a:xfrm>
                    <a:off x="3035275" y="471425"/>
                    <a:ext cx="35750" cy="34200"/>
                  </a:xfrm>
                  <a:custGeom>
                    <a:rect b="b" l="l" r="r" t="t"/>
                    <a:pathLst>
                      <a:path extrusionOk="0" h="1368" w="1430">
                        <a:moveTo>
                          <a:pt x="730" y="0"/>
                        </a:moveTo>
                        <a:cubicBezTo>
                          <a:pt x="305" y="0"/>
                          <a:pt x="1" y="304"/>
                          <a:pt x="31" y="669"/>
                        </a:cubicBezTo>
                        <a:cubicBezTo>
                          <a:pt x="31" y="1064"/>
                          <a:pt x="335" y="1368"/>
                          <a:pt x="730" y="1368"/>
                        </a:cubicBezTo>
                        <a:cubicBezTo>
                          <a:pt x="1095" y="1368"/>
                          <a:pt x="1429" y="1064"/>
                          <a:pt x="1429" y="669"/>
                        </a:cubicBezTo>
                        <a:cubicBezTo>
                          <a:pt x="1429" y="304"/>
                          <a:pt x="1095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" name="Google Shape;179;p3"/>
                  <p:cNvSpPr/>
                  <p:nvPr/>
                </p:nvSpPr>
                <p:spPr>
                  <a:xfrm>
                    <a:off x="3184975" y="627950"/>
                    <a:ext cx="33450" cy="34225"/>
                  </a:xfrm>
                  <a:custGeom>
                    <a:rect b="b" l="l" r="r" t="t"/>
                    <a:pathLst>
                      <a:path extrusionOk="0" h="1369" w="1338">
                        <a:moveTo>
                          <a:pt x="669" y="1"/>
                        </a:moveTo>
                        <a:cubicBezTo>
                          <a:pt x="304" y="1"/>
                          <a:pt x="1" y="305"/>
                          <a:pt x="1" y="700"/>
                        </a:cubicBezTo>
                        <a:cubicBezTo>
                          <a:pt x="1" y="1065"/>
                          <a:pt x="304" y="1368"/>
                          <a:pt x="669" y="1368"/>
                        </a:cubicBezTo>
                        <a:cubicBezTo>
                          <a:pt x="1034" y="1368"/>
                          <a:pt x="1338" y="1065"/>
                          <a:pt x="1338" y="700"/>
                        </a:cubicBezTo>
                        <a:cubicBezTo>
                          <a:pt x="1338" y="305"/>
                          <a:pt x="103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" name="Google Shape;180;p3"/>
                  <p:cNvSpPr/>
                  <p:nvPr/>
                </p:nvSpPr>
                <p:spPr>
                  <a:xfrm>
                    <a:off x="3184975" y="314875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69" y="1"/>
                        </a:moveTo>
                        <a:cubicBezTo>
                          <a:pt x="304" y="1"/>
                          <a:pt x="1" y="305"/>
                          <a:pt x="1" y="669"/>
                        </a:cubicBezTo>
                        <a:cubicBezTo>
                          <a:pt x="1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1" name="Google Shape;181;p3"/>
                  <p:cNvSpPr/>
                  <p:nvPr/>
                </p:nvSpPr>
                <p:spPr>
                  <a:xfrm>
                    <a:off x="3184975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669" y="0"/>
                        </a:moveTo>
                        <a:cubicBezTo>
                          <a:pt x="304" y="0"/>
                          <a:pt x="1" y="304"/>
                          <a:pt x="1" y="669"/>
                        </a:cubicBezTo>
                        <a:cubicBezTo>
                          <a:pt x="1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2" name="Google Shape;182;p3"/>
                  <p:cNvSpPr/>
                  <p:nvPr/>
                </p:nvSpPr>
                <p:spPr>
                  <a:xfrm>
                    <a:off x="3333150" y="627950"/>
                    <a:ext cx="34975" cy="34225"/>
                  </a:xfrm>
                  <a:custGeom>
                    <a:rect b="b" l="l" r="r" t="t"/>
                    <a:pathLst>
                      <a:path extrusionOk="0" h="1369" w="1399">
                        <a:moveTo>
                          <a:pt x="700" y="1"/>
                        </a:moveTo>
                        <a:cubicBezTo>
                          <a:pt x="305" y="1"/>
                          <a:pt x="1" y="305"/>
                          <a:pt x="31" y="700"/>
                        </a:cubicBezTo>
                        <a:cubicBezTo>
                          <a:pt x="31" y="1065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5"/>
                          <a:pt x="1399" y="700"/>
                        </a:cubicBezTo>
                        <a:cubicBezTo>
                          <a:pt x="1399" y="305"/>
                          <a:pt x="109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3" name="Google Shape;183;p3"/>
                  <p:cNvSpPr/>
                  <p:nvPr/>
                </p:nvSpPr>
                <p:spPr>
                  <a:xfrm>
                    <a:off x="3333150" y="314875"/>
                    <a:ext cx="34975" cy="34225"/>
                  </a:xfrm>
                  <a:custGeom>
                    <a:rect b="b" l="l" r="r" t="t"/>
                    <a:pathLst>
                      <a:path extrusionOk="0" h="1369" w="1399">
                        <a:moveTo>
                          <a:pt x="700" y="1"/>
                        </a:moveTo>
                        <a:cubicBezTo>
                          <a:pt x="305" y="1"/>
                          <a:pt x="1" y="305"/>
                          <a:pt x="31" y="669"/>
                        </a:cubicBezTo>
                        <a:cubicBezTo>
                          <a:pt x="31" y="1064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5"/>
                          <a:pt x="109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4" name="Google Shape;184;p3"/>
                  <p:cNvSpPr/>
                  <p:nvPr/>
                </p:nvSpPr>
                <p:spPr>
                  <a:xfrm>
                    <a:off x="3333150" y="471425"/>
                    <a:ext cx="34975" cy="34200"/>
                  </a:xfrm>
                  <a:custGeom>
                    <a:rect b="b" l="l" r="r" t="t"/>
                    <a:pathLst>
                      <a:path extrusionOk="0" h="1368" w="1399">
                        <a:moveTo>
                          <a:pt x="700" y="0"/>
                        </a:moveTo>
                        <a:cubicBezTo>
                          <a:pt x="305" y="0"/>
                          <a:pt x="1" y="304"/>
                          <a:pt x="31" y="669"/>
                        </a:cubicBezTo>
                        <a:cubicBezTo>
                          <a:pt x="31" y="1064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4"/>
                          <a:pt x="1095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5" name="Google Shape;185;p3"/>
                  <p:cNvSpPr/>
                  <p:nvPr/>
                </p:nvSpPr>
                <p:spPr>
                  <a:xfrm>
                    <a:off x="3482100" y="627950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" name="Google Shape;186;p3"/>
                  <p:cNvSpPr/>
                  <p:nvPr/>
                </p:nvSpPr>
                <p:spPr>
                  <a:xfrm>
                    <a:off x="3482100" y="314875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" name="Google Shape;187;p3"/>
                  <p:cNvSpPr/>
                  <p:nvPr/>
                </p:nvSpPr>
                <p:spPr>
                  <a:xfrm>
                    <a:off x="3482100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669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" name="Google Shape;188;p3"/>
                  <p:cNvSpPr/>
                  <p:nvPr/>
                </p:nvSpPr>
                <p:spPr>
                  <a:xfrm>
                    <a:off x="3630275" y="627950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" name="Google Shape;189;p3"/>
                  <p:cNvSpPr/>
                  <p:nvPr/>
                </p:nvSpPr>
                <p:spPr>
                  <a:xfrm>
                    <a:off x="3630275" y="314875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0" name="Google Shape;190;p3"/>
                  <p:cNvSpPr/>
                  <p:nvPr/>
                </p:nvSpPr>
                <p:spPr>
                  <a:xfrm>
                    <a:off x="3630275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669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91" name="Google Shape;191;p3"/>
              <p:cNvGrpSpPr/>
              <p:nvPr/>
            </p:nvGrpSpPr>
            <p:grpSpPr>
              <a:xfrm>
                <a:off x="4735175" y="897825"/>
                <a:ext cx="1968150" cy="818250"/>
                <a:chOff x="1697875" y="314875"/>
                <a:chExt cx="1968150" cy="818250"/>
              </a:xfrm>
            </p:grpSpPr>
            <p:sp>
              <p:nvSpPr>
                <p:cNvPr id="192" name="Google Shape;192;p3"/>
                <p:cNvSpPr/>
                <p:nvPr/>
              </p:nvSpPr>
              <p:spPr>
                <a:xfrm>
                  <a:off x="1697875" y="941800"/>
                  <a:ext cx="34200" cy="34200"/>
                </a:xfrm>
                <a:custGeom>
                  <a:rect b="b" l="l" r="r" t="t"/>
                  <a:pathLst>
                    <a:path extrusionOk="0" h="1368" w="1368">
                      <a:moveTo>
                        <a:pt x="69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69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3"/>
                <p:cNvSpPr/>
                <p:nvPr/>
              </p:nvSpPr>
              <p:spPr>
                <a:xfrm>
                  <a:off x="1697875" y="1098325"/>
                  <a:ext cx="34200" cy="34225"/>
                </a:xfrm>
                <a:custGeom>
                  <a:rect b="b" l="l" r="r" t="t"/>
                  <a:pathLst>
                    <a:path extrusionOk="0" h="1369" w="1368">
                      <a:moveTo>
                        <a:pt x="699" y="1"/>
                      </a:moveTo>
                      <a:cubicBezTo>
                        <a:pt x="304" y="1"/>
                        <a:pt x="0" y="305"/>
                        <a:pt x="0" y="700"/>
                      </a:cubicBezTo>
                      <a:cubicBezTo>
                        <a:pt x="0" y="1064"/>
                        <a:pt x="304" y="1368"/>
                        <a:pt x="699" y="1368"/>
                      </a:cubicBezTo>
                      <a:cubicBezTo>
                        <a:pt x="1064" y="1368"/>
                        <a:pt x="1368" y="1064"/>
                        <a:pt x="1368" y="700"/>
                      </a:cubicBezTo>
                      <a:cubicBezTo>
                        <a:pt x="1368" y="305"/>
                        <a:pt x="1064" y="1"/>
                        <a:pt x="6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3"/>
                <p:cNvSpPr/>
                <p:nvPr/>
              </p:nvSpPr>
              <p:spPr>
                <a:xfrm>
                  <a:off x="1697875" y="784500"/>
                  <a:ext cx="34200" cy="34200"/>
                </a:xfrm>
                <a:custGeom>
                  <a:rect b="b" l="l" r="r" t="t"/>
                  <a:pathLst>
                    <a:path extrusionOk="0" h="1368" w="1368">
                      <a:moveTo>
                        <a:pt x="699" y="0"/>
                      </a:moveTo>
                      <a:cubicBezTo>
                        <a:pt x="30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69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" name="Google Shape;195;p3"/>
                <p:cNvSpPr/>
                <p:nvPr/>
              </p:nvSpPr>
              <p:spPr>
                <a:xfrm>
                  <a:off x="1846800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700" y="0"/>
                      </a:moveTo>
                      <a:cubicBezTo>
                        <a:pt x="335" y="0"/>
                        <a:pt x="1" y="304"/>
                        <a:pt x="1" y="669"/>
                      </a:cubicBezTo>
                      <a:cubicBezTo>
                        <a:pt x="1" y="1064"/>
                        <a:pt x="335" y="1368"/>
                        <a:pt x="700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3"/>
                <p:cNvSpPr/>
                <p:nvPr/>
              </p:nvSpPr>
              <p:spPr>
                <a:xfrm>
                  <a:off x="1846050" y="1098325"/>
                  <a:ext cx="35725" cy="34225"/>
                </a:xfrm>
                <a:custGeom>
                  <a:rect b="b" l="l" r="r" t="t"/>
                  <a:pathLst>
                    <a:path extrusionOk="0" h="1369" w="1429">
                      <a:moveTo>
                        <a:pt x="730" y="1"/>
                      </a:moveTo>
                      <a:cubicBezTo>
                        <a:pt x="365" y="1"/>
                        <a:pt x="0" y="305"/>
                        <a:pt x="31" y="700"/>
                      </a:cubicBezTo>
                      <a:cubicBezTo>
                        <a:pt x="31" y="1064"/>
                        <a:pt x="365" y="1368"/>
                        <a:pt x="730" y="1368"/>
                      </a:cubicBezTo>
                      <a:cubicBezTo>
                        <a:pt x="1125" y="1368"/>
                        <a:pt x="1429" y="1064"/>
                        <a:pt x="1429" y="700"/>
                      </a:cubicBezTo>
                      <a:cubicBezTo>
                        <a:pt x="1429" y="305"/>
                        <a:pt x="1125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3"/>
                <p:cNvSpPr/>
                <p:nvPr/>
              </p:nvSpPr>
              <p:spPr>
                <a:xfrm>
                  <a:off x="1846050" y="784500"/>
                  <a:ext cx="35725" cy="34200"/>
                </a:xfrm>
                <a:custGeom>
                  <a:rect b="b" l="l" r="r" t="t"/>
                  <a:pathLst>
                    <a:path extrusionOk="0" h="1368" w="1429">
                      <a:moveTo>
                        <a:pt x="730" y="0"/>
                      </a:moveTo>
                      <a:cubicBezTo>
                        <a:pt x="365" y="0"/>
                        <a:pt x="0" y="304"/>
                        <a:pt x="31" y="699"/>
                      </a:cubicBezTo>
                      <a:cubicBezTo>
                        <a:pt x="31" y="1064"/>
                        <a:pt x="365" y="1368"/>
                        <a:pt x="730" y="1368"/>
                      </a:cubicBezTo>
                      <a:cubicBezTo>
                        <a:pt x="1125" y="1368"/>
                        <a:pt x="1429" y="1064"/>
                        <a:pt x="1429" y="699"/>
                      </a:cubicBezTo>
                      <a:cubicBezTo>
                        <a:pt x="1429" y="304"/>
                        <a:pt x="1125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3"/>
                <p:cNvSpPr/>
                <p:nvPr/>
              </p:nvSpPr>
              <p:spPr>
                <a:xfrm>
                  <a:off x="1995750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3"/>
                <p:cNvSpPr/>
                <p:nvPr/>
              </p:nvSpPr>
              <p:spPr>
                <a:xfrm>
                  <a:off x="1993475" y="1098525"/>
                  <a:ext cx="38000" cy="34025"/>
                </a:xfrm>
                <a:custGeom>
                  <a:rect b="b" l="l" r="r" t="t"/>
                  <a:pathLst>
                    <a:path extrusionOk="0" h="1361" w="1520">
                      <a:moveTo>
                        <a:pt x="760" y="0"/>
                      </a:moveTo>
                      <a:cubicBezTo>
                        <a:pt x="585" y="0"/>
                        <a:pt x="410" y="69"/>
                        <a:pt x="274" y="205"/>
                      </a:cubicBezTo>
                      <a:cubicBezTo>
                        <a:pt x="0" y="479"/>
                        <a:pt x="0" y="904"/>
                        <a:pt x="274" y="1178"/>
                      </a:cubicBezTo>
                      <a:cubicBezTo>
                        <a:pt x="410" y="1300"/>
                        <a:pt x="585" y="1360"/>
                        <a:pt x="760" y="1360"/>
                      </a:cubicBezTo>
                      <a:cubicBezTo>
                        <a:pt x="935" y="1360"/>
                        <a:pt x="1110" y="1300"/>
                        <a:pt x="1246" y="1178"/>
                      </a:cubicBezTo>
                      <a:cubicBezTo>
                        <a:pt x="1520" y="904"/>
                        <a:pt x="1520" y="479"/>
                        <a:pt x="1246" y="205"/>
                      </a:cubicBezTo>
                      <a:cubicBezTo>
                        <a:pt x="1110" y="69"/>
                        <a:pt x="935" y="0"/>
                        <a:pt x="7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3"/>
                <p:cNvSpPr/>
                <p:nvPr/>
              </p:nvSpPr>
              <p:spPr>
                <a:xfrm>
                  <a:off x="1995750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3"/>
                <p:cNvSpPr/>
                <p:nvPr/>
              </p:nvSpPr>
              <p:spPr>
                <a:xfrm>
                  <a:off x="2144675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70" y="0"/>
                      </a:moveTo>
                      <a:cubicBezTo>
                        <a:pt x="274" y="0"/>
                        <a:pt x="1" y="304"/>
                        <a:pt x="1" y="66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3"/>
                <p:cNvSpPr/>
                <p:nvPr/>
              </p:nvSpPr>
              <p:spPr>
                <a:xfrm>
                  <a:off x="2143925" y="1098325"/>
                  <a:ext cx="34975" cy="34225"/>
                </a:xfrm>
                <a:custGeom>
                  <a:rect b="b" l="l" r="r" t="t"/>
                  <a:pathLst>
                    <a:path extrusionOk="0" h="1369" w="1399">
                      <a:moveTo>
                        <a:pt x="700" y="1"/>
                      </a:moveTo>
                      <a:cubicBezTo>
                        <a:pt x="304" y="1"/>
                        <a:pt x="0" y="305"/>
                        <a:pt x="31" y="700"/>
                      </a:cubicBezTo>
                      <a:cubicBezTo>
                        <a:pt x="31" y="1064"/>
                        <a:pt x="335" y="1368"/>
                        <a:pt x="700" y="1368"/>
                      </a:cubicBezTo>
                      <a:cubicBezTo>
                        <a:pt x="1095" y="1368"/>
                        <a:pt x="1399" y="1064"/>
                        <a:pt x="1399" y="700"/>
                      </a:cubicBezTo>
                      <a:cubicBezTo>
                        <a:pt x="1399" y="305"/>
                        <a:pt x="1095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3"/>
                <p:cNvSpPr/>
                <p:nvPr/>
              </p:nvSpPr>
              <p:spPr>
                <a:xfrm>
                  <a:off x="2143925" y="784500"/>
                  <a:ext cx="34975" cy="34200"/>
                </a:xfrm>
                <a:custGeom>
                  <a:rect b="b" l="l" r="r" t="t"/>
                  <a:pathLst>
                    <a:path extrusionOk="0" h="1368" w="1399">
                      <a:moveTo>
                        <a:pt x="700" y="0"/>
                      </a:moveTo>
                      <a:cubicBezTo>
                        <a:pt x="304" y="0"/>
                        <a:pt x="0" y="304"/>
                        <a:pt x="31" y="699"/>
                      </a:cubicBezTo>
                      <a:cubicBezTo>
                        <a:pt x="31" y="1064"/>
                        <a:pt x="335" y="1368"/>
                        <a:pt x="700" y="1368"/>
                      </a:cubicBezTo>
                      <a:cubicBezTo>
                        <a:pt x="1095" y="1368"/>
                        <a:pt x="1399" y="1064"/>
                        <a:pt x="1399" y="699"/>
                      </a:cubicBezTo>
                      <a:cubicBezTo>
                        <a:pt x="1399" y="304"/>
                        <a:pt x="109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3"/>
                <p:cNvSpPr/>
                <p:nvPr/>
              </p:nvSpPr>
              <p:spPr>
                <a:xfrm>
                  <a:off x="2292850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6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3"/>
                <p:cNvSpPr/>
                <p:nvPr/>
              </p:nvSpPr>
              <p:spPr>
                <a:xfrm>
                  <a:off x="2292850" y="1098325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700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65" y="1368"/>
                        <a:pt x="1369" y="1064"/>
                        <a:pt x="1369" y="700"/>
                      </a:cubicBezTo>
                      <a:cubicBezTo>
                        <a:pt x="1369" y="305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3"/>
                <p:cNvSpPr/>
                <p:nvPr/>
              </p:nvSpPr>
              <p:spPr>
                <a:xfrm>
                  <a:off x="2292850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9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65" y="1368"/>
                        <a:pt x="1369" y="1064"/>
                        <a:pt x="1369" y="699"/>
                      </a:cubicBezTo>
                      <a:cubicBezTo>
                        <a:pt x="1369" y="304"/>
                        <a:pt x="1065" y="0"/>
                        <a:pt x="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3"/>
                <p:cNvSpPr/>
                <p:nvPr/>
              </p:nvSpPr>
              <p:spPr>
                <a:xfrm>
                  <a:off x="2441050" y="941800"/>
                  <a:ext cx="34975" cy="34200"/>
                </a:xfrm>
                <a:custGeom>
                  <a:rect b="b" l="l" r="r" t="t"/>
                  <a:pathLst>
                    <a:path extrusionOk="0" h="1368" w="1399">
                      <a:moveTo>
                        <a:pt x="730" y="0"/>
                      </a:moveTo>
                      <a:cubicBezTo>
                        <a:pt x="304" y="0"/>
                        <a:pt x="0" y="304"/>
                        <a:pt x="31" y="669"/>
                      </a:cubicBezTo>
                      <a:cubicBezTo>
                        <a:pt x="31" y="1064"/>
                        <a:pt x="334" y="1368"/>
                        <a:pt x="730" y="1368"/>
                      </a:cubicBezTo>
                      <a:cubicBezTo>
                        <a:pt x="1094" y="1368"/>
                        <a:pt x="1398" y="1064"/>
                        <a:pt x="1398" y="669"/>
                      </a:cubicBezTo>
                      <a:cubicBezTo>
                        <a:pt x="1398" y="304"/>
                        <a:pt x="1094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3"/>
                <p:cNvSpPr/>
                <p:nvPr/>
              </p:nvSpPr>
              <p:spPr>
                <a:xfrm>
                  <a:off x="2439525" y="1098425"/>
                  <a:ext cx="38025" cy="33925"/>
                </a:xfrm>
                <a:custGeom>
                  <a:rect b="b" l="l" r="r" t="t"/>
                  <a:pathLst>
                    <a:path extrusionOk="0" h="1357" w="1521">
                      <a:moveTo>
                        <a:pt x="745" y="0"/>
                      </a:moveTo>
                      <a:cubicBezTo>
                        <a:pt x="575" y="0"/>
                        <a:pt x="407" y="61"/>
                        <a:pt x="274" y="179"/>
                      </a:cubicBezTo>
                      <a:cubicBezTo>
                        <a:pt x="0" y="453"/>
                        <a:pt x="0" y="878"/>
                        <a:pt x="274" y="1152"/>
                      </a:cubicBezTo>
                      <a:cubicBezTo>
                        <a:pt x="411" y="1288"/>
                        <a:pt x="585" y="1357"/>
                        <a:pt x="760" y="1357"/>
                      </a:cubicBezTo>
                      <a:cubicBezTo>
                        <a:pt x="935" y="1357"/>
                        <a:pt x="1110" y="1288"/>
                        <a:pt x="1247" y="1152"/>
                      </a:cubicBezTo>
                      <a:cubicBezTo>
                        <a:pt x="1520" y="908"/>
                        <a:pt x="1520" y="483"/>
                        <a:pt x="1247" y="209"/>
                      </a:cubicBezTo>
                      <a:cubicBezTo>
                        <a:pt x="1106" y="69"/>
                        <a:pt x="925" y="0"/>
                        <a:pt x="7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3"/>
                <p:cNvSpPr/>
                <p:nvPr/>
              </p:nvSpPr>
              <p:spPr>
                <a:xfrm>
                  <a:off x="2441050" y="784500"/>
                  <a:ext cx="34975" cy="34200"/>
                </a:xfrm>
                <a:custGeom>
                  <a:rect b="b" l="l" r="r" t="t"/>
                  <a:pathLst>
                    <a:path extrusionOk="0" h="1368" w="1399">
                      <a:moveTo>
                        <a:pt x="730" y="0"/>
                      </a:moveTo>
                      <a:cubicBezTo>
                        <a:pt x="304" y="0"/>
                        <a:pt x="0" y="304"/>
                        <a:pt x="31" y="699"/>
                      </a:cubicBezTo>
                      <a:cubicBezTo>
                        <a:pt x="31" y="1064"/>
                        <a:pt x="334" y="1368"/>
                        <a:pt x="730" y="1368"/>
                      </a:cubicBezTo>
                      <a:cubicBezTo>
                        <a:pt x="1094" y="1368"/>
                        <a:pt x="1398" y="1064"/>
                        <a:pt x="1398" y="699"/>
                      </a:cubicBezTo>
                      <a:cubicBezTo>
                        <a:pt x="1398" y="304"/>
                        <a:pt x="1094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3"/>
                <p:cNvSpPr/>
                <p:nvPr/>
              </p:nvSpPr>
              <p:spPr>
                <a:xfrm>
                  <a:off x="2589975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5" y="0"/>
                        <a:pt x="1" y="304"/>
                        <a:pt x="1" y="669"/>
                      </a:cubicBezTo>
                      <a:cubicBezTo>
                        <a:pt x="1" y="1064"/>
                        <a:pt x="305" y="1368"/>
                        <a:pt x="669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3"/>
                <p:cNvSpPr/>
                <p:nvPr/>
              </p:nvSpPr>
              <p:spPr>
                <a:xfrm>
                  <a:off x="2589975" y="1098325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700" y="1"/>
                      </a:moveTo>
                      <a:cubicBezTo>
                        <a:pt x="305" y="1"/>
                        <a:pt x="1" y="305"/>
                        <a:pt x="1" y="700"/>
                      </a:cubicBezTo>
                      <a:cubicBezTo>
                        <a:pt x="1" y="1064"/>
                        <a:pt x="305" y="1368"/>
                        <a:pt x="700" y="1368"/>
                      </a:cubicBezTo>
                      <a:cubicBezTo>
                        <a:pt x="1065" y="1368"/>
                        <a:pt x="1369" y="1064"/>
                        <a:pt x="1369" y="700"/>
                      </a:cubicBezTo>
                      <a:cubicBezTo>
                        <a:pt x="1369" y="305"/>
                        <a:pt x="1065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3"/>
                <p:cNvSpPr/>
                <p:nvPr/>
              </p:nvSpPr>
              <p:spPr>
                <a:xfrm>
                  <a:off x="2589975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5" y="0"/>
                        <a:pt x="1" y="335"/>
                        <a:pt x="1" y="699"/>
                      </a:cubicBezTo>
                      <a:cubicBezTo>
                        <a:pt x="1" y="1064"/>
                        <a:pt x="305" y="1368"/>
                        <a:pt x="669" y="1368"/>
                      </a:cubicBezTo>
                      <a:cubicBezTo>
                        <a:pt x="1065" y="1368"/>
                        <a:pt x="1369" y="1064"/>
                        <a:pt x="1369" y="699"/>
                      </a:cubicBezTo>
                      <a:cubicBezTo>
                        <a:pt x="1369" y="335"/>
                        <a:pt x="1065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3"/>
                <p:cNvSpPr/>
                <p:nvPr/>
              </p:nvSpPr>
              <p:spPr>
                <a:xfrm>
                  <a:off x="2738150" y="941800"/>
                  <a:ext cx="35000" cy="34200"/>
                </a:xfrm>
                <a:custGeom>
                  <a:rect b="b" l="l" r="r" t="t"/>
                  <a:pathLst>
                    <a:path extrusionOk="0" h="1368" w="1400">
                      <a:moveTo>
                        <a:pt x="730" y="0"/>
                      </a:moveTo>
                      <a:cubicBezTo>
                        <a:pt x="305" y="0"/>
                        <a:pt x="1" y="304"/>
                        <a:pt x="31" y="669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399" y="1064"/>
                        <a:pt x="1399" y="669"/>
                      </a:cubicBezTo>
                      <a:cubicBezTo>
                        <a:pt x="1399" y="304"/>
                        <a:pt x="1095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3"/>
                <p:cNvSpPr/>
                <p:nvPr/>
              </p:nvSpPr>
              <p:spPr>
                <a:xfrm>
                  <a:off x="2738150" y="1098325"/>
                  <a:ext cx="35000" cy="34225"/>
                </a:xfrm>
                <a:custGeom>
                  <a:rect b="b" l="l" r="r" t="t"/>
                  <a:pathLst>
                    <a:path extrusionOk="0" h="1369" w="1400">
                      <a:moveTo>
                        <a:pt x="730" y="1"/>
                      </a:moveTo>
                      <a:cubicBezTo>
                        <a:pt x="305" y="1"/>
                        <a:pt x="1" y="305"/>
                        <a:pt x="31" y="700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399" y="1064"/>
                        <a:pt x="1399" y="700"/>
                      </a:cubicBezTo>
                      <a:cubicBezTo>
                        <a:pt x="1399" y="305"/>
                        <a:pt x="1095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3"/>
                <p:cNvSpPr/>
                <p:nvPr/>
              </p:nvSpPr>
              <p:spPr>
                <a:xfrm>
                  <a:off x="2738150" y="784500"/>
                  <a:ext cx="35000" cy="34200"/>
                </a:xfrm>
                <a:custGeom>
                  <a:rect b="b" l="l" r="r" t="t"/>
                  <a:pathLst>
                    <a:path extrusionOk="0" h="1368" w="1400">
                      <a:moveTo>
                        <a:pt x="730" y="0"/>
                      </a:moveTo>
                      <a:cubicBezTo>
                        <a:pt x="305" y="0"/>
                        <a:pt x="1" y="304"/>
                        <a:pt x="31" y="699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399" y="1064"/>
                        <a:pt x="1399" y="699"/>
                      </a:cubicBezTo>
                      <a:cubicBezTo>
                        <a:pt x="1399" y="304"/>
                        <a:pt x="1095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3"/>
                <p:cNvSpPr/>
                <p:nvPr/>
              </p:nvSpPr>
              <p:spPr>
                <a:xfrm>
                  <a:off x="2887100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700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700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3"/>
                <p:cNvSpPr/>
                <p:nvPr/>
              </p:nvSpPr>
              <p:spPr>
                <a:xfrm>
                  <a:off x="2887100" y="1098325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700" y="1"/>
                      </a:moveTo>
                      <a:cubicBezTo>
                        <a:pt x="304" y="1"/>
                        <a:pt x="0" y="305"/>
                        <a:pt x="0" y="700"/>
                      </a:cubicBezTo>
                      <a:cubicBezTo>
                        <a:pt x="0" y="1064"/>
                        <a:pt x="304" y="1368"/>
                        <a:pt x="700" y="1368"/>
                      </a:cubicBezTo>
                      <a:cubicBezTo>
                        <a:pt x="1064" y="1368"/>
                        <a:pt x="1368" y="1064"/>
                        <a:pt x="1368" y="700"/>
                      </a:cubicBezTo>
                      <a:cubicBezTo>
                        <a:pt x="1368" y="305"/>
                        <a:pt x="1064" y="1"/>
                        <a:pt x="7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3"/>
                <p:cNvSpPr/>
                <p:nvPr/>
              </p:nvSpPr>
              <p:spPr>
                <a:xfrm>
                  <a:off x="2887100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700" y="0"/>
                      </a:moveTo>
                      <a:cubicBezTo>
                        <a:pt x="30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700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3"/>
                <p:cNvSpPr/>
                <p:nvPr/>
              </p:nvSpPr>
              <p:spPr>
                <a:xfrm>
                  <a:off x="3036025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700" y="0"/>
                      </a:moveTo>
                      <a:cubicBezTo>
                        <a:pt x="335" y="0"/>
                        <a:pt x="1" y="304"/>
                        <a:pt x="1" y="669"/>
                      </a:cubicBezTo>
                      <a:cubicBezTo>
                        <a:pt x="1" y="1064"/>
                        <a:pt x="335" y="1368"/>
                        <a:pt x="700" y="1368"/>
                      </a:cubicBezTo>
                      <a:cubicBezTo>
                        <a:pt x="1065" y="1368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3"/>
                <p:cNvSpPr/>
                <p:nvPr/>
              </p:nvSpPr>
              <p:spPr>
                <a:xfrm>
                  <a:off x="3035275" y="1098325"/>
                  <a:ext cx="35750" cy="34225"/>
                </a:xfrm>
                <a:custGeom>
                  <a:rect b="b" l="l" r="r" t="t"/>
                  <a:pathLst>
                    <a:path extrusionOk="0" h="1369" w="1430">
                      <a:moveTo>
                        <a:pt x="730" y="1"/>
                      </a:moveTo>
                      <a:cubicBezTo>
                        <a:pt x="305" y="1"/>
                        <a:pt x="1" y="305"/>
                        <a:pt x="31" y="700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429" y="1064"/>
                        <a:pt x="1429" y="700"/>
                      </a:cubicBezTo>
                      <a:cubicBezTo>
                        <a:pt x="1429" y="305"/>
                        <a:pt x="1095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3"/>
                <p:cNvSpPr/>
                <p:nvPr/>
              </p:nvSpPr>
              <p:spPr>
                <a:xfrm>
                  <a:off x="3035275" y="784500"/>
                  <a:ext cx="35750" cy="34200"/>
                </a:xfrm>
                <a:custGeom>
                  <a:rect b="b" l="l" r="r" t="t"/>
                  <a:pathLst>
                    <a:path extrusionOk="0" h="1368" w="1430">
                      <a:moveTo>
                        <a:pt x="730" y="0"/>
                      </a:moveTo>
                      <a:cubicBezTo>
                        <a:pt x="305" y="0"/>
                        <a:pt x="1" y="304"/>
                        <a:pt x="31" y="699"/>
                      </a:cubicBezTo>
                      <a:cubicBezTo>
                        <a:pt x="31" y="1064"/>
                        <a:pt x="335" y="1368"/>
                        <a:pt x="730" y="1368"/>
                      </a:cubicBezTo>
                      <a:cubicBezTo>
                        <a:pt x="1095" y="1368"/>
                        <a:pt x="1429" y="1064"/>
                        <a:pt x="1429" y="699"/>
                      </a:cubicBezTo>
                      <a:cubicBezTo>
                        <a:pt x="1429" y="304"/>
                        <a:pt x="1095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3184975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1" y="304"/>
                        <a:pt x="1" y="669"/>
                      </a:cubicBezTo>
                      <a:cubicBezTo>
                        <a:pt x="1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3184975" y="1098325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669" y="1"/>
                      </a:moveTo>
                      <a:cubicBezTo>
                        <a:pt x="304" y="1"/>
                        <a:pt x="1" y="305"/>
                        <a:pt x="1" y="700"/>
                      </a:cubicBezTo>
                      <a:cubicBezTo>
                        <a:pt x="1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700"/>
                      </a:cubicBezTo>
                      <a:cubicBezTo>
                        <a:pt x="1368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3"/>
                <p:cNvSpPr/>
                <p:nvPr/>
              </p:nvSpPr>
              <p:spPr>
                <a:xfrm>
                  <a:off x="3184975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1" y="304"/>
                        <a:pt x="1" y="699"/>
                      </a:cubicBezTo>
                      <a:cubicBezTo>
                        <a:pt x="1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3"/>
                <p:cNvSpPr/>
                <p:nvPr/>
              </p:nvSpPr>
              <p:spPr>
                <a:xfrm>
                  <a:off x="3331625" y="941225"/>
                  <a:ext cx="38025" cy="34600"/>
                </a:xfrm>
                <a:custGeom>
                  <a:rect b="b" l="l" r="r" t="t"/>
                  <a:pathLst>
                    <a:path extrusionOk="0" h="1384" w="1521">
                      <a:moveTo>
                        <a:pt x="761" y="0"/>
                      </a:moveTo>
                      <a:cubicBezTo>
                        <a:pt x="586" y="0"/>
                        <a:pt x="411" y="69"/>
                        <a:pt x="274" y="205"/>
                      </a:cubicBezTo>
                      <a:cubicBezTo>
                        <a:pt x="1" y="449"/>
                        <a:pt x="1" y="905"/>
                        <a:pt x="274" y="1178"/>
                      </a:cubicBezTo>
                      <a:cubicBezTo>
                        <a:pt x="396" y="1315"/>
                        <a:pt x="563" y="1383"/>
                        <a:pt x="734" y="1383"/>
                      </a:cubicBezTo>
                      <a:cubicBezTo>
                        <a:pt x="905" y="1383"/>
                        <a:pt x="1080" y="1315"/>
                        <a:pt x="1217" y="1178"/>
                      </a:cubicBezTo>
                      <a:cubicBezTo>
                        <a:pt x="1490" y="935"/>
                        <a:pt x="1521" y="479"/>
                        <a:pt x="1247" y="205"/>
                      </a:cubicBezTo>
                      <a:cubicBezTo>
                        <a:pt x="1110" y="69"/>
                        <a:pt x="936" y="0"/>
                        <a:pt x="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3"/>
                <p:cNvSpPr/>
                <p:nvPr/>
              </p:nvSpPr>
              <p:spPr>
                <a:xfrm>
                  <a:off x="3331625" y="1098125"/>
                  <a:ext cx="38025" cy="34225"/>
                </a:xfrm>
                <a:custGeom>
                  <a:rect b="b" l="l" r="r" t="t"/>
                  <a:pathLst>
                    <a:path extrusionOk="0" h="1369" w="1521">
                      <a:moveTo>
                        <a:pt x="732" y="0"/>
                      </a:moveTo>
                      <a:cubicBezTo>
                        <a:pt x="567" y="0"/>
                        <a:pt x="404" y="62"/>
                        <a:pt x="274" y="191"/>
                      </a:cubicBezTo>
                      <a:cubicBezTo>
                        <a:pt x="1" y="465"/>
                        <a:pt x="1" y="890"/>
                        <a:pt x="274" y="1164"/>
                      </a:cubicBezTo>
                      <a:cubicBezTo>
                        <a:pt x="396" y="1300"/>
                        <a:pt x="563" y="1369"/>
                        <a:pt x="734" y="1369"/>
                      </a:cubicBezTo>
                      <a:cubicBezTo>
                        <a:pt x="905" y="1369"/>
                        <a:pt x="1080" y="1300"/>
                        <a:pt x="1217" y="1164"/>
                      </a:cubicBezTo>
                      <a:cubicBezTo>
                        <a:pt x="1490" y="920"/>
                        <a:pt x="1521" y="495"/>
                        <a:pt x="1247" y="221"/>
                      </a:cubicBezTo>
                      <a:cubicBezTo>
                        <a:pt x="1103" y="77"/>
                        <a:pt x="916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3"/>
                <p:cNvSpPr/>
                <p:nvPr/>
              </p:nvSpPr>
              <p:spPr>
                <a:xfrm>
                  <a:off x="3333925" y="784500"/>
                  <a:ext cx="34200" cy="34200"/>
                </a:xfrm>
                <a:custGeom>
                  <a:rect b="b" l="l" r="r" t="t"/>
                  <a:pathLst>
                    <a:path extrusionOk="0" h="1368" w="1368">
                      <a:moveTo>
                        <a:pt x="669" y="0"/>
                      </a:moveTo>
                      <a:cubicBezTo>
                        <a:pt x="27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3"/>
                <p:cNvSpPr/>
                <p:nvPr/>
              </p:nvSpPr>
              <p:spPr>
                <a:xfrm>
                  <a:off x="3482100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3"/>
                <p:cNvSpPr/>
                <p:nvPr/>
              </p:nvSpPr>
              <p:spPr>
                <a:xfrm>
                  <a:off x="3479825" y="1098425"/>
                  <a:ext cx="38000" cy="34325"/>
                </a:xfrm>
                <a:custGeom>
                  <a:rect b="b" l="l" r="r" t="t"/>
                  <a:pathLst>
                    <a:path extrusionOk="0" h="1373" w="1520">
                      <a:moveTo>
                        <a:pt x="764" y="0"/>
                      </a:moveTo>
                      <a:cubicBezTo>
                        <a:pt x="580" y="0"/>
                        <a:pt x="399" y="69"/>
                        <a:pt x="274" y="209"/>
                      </a:cubicBezTo>
                      <a:cubicBezTo>
                        <a:pt x="0" y="483"/>
                        <a:pt x="0" y="908"/>
                        <a:pt x="274" y="1182"/>
                      </a:cubicBezTo>
                      <a:cubicBezTo>
                        <a:pt x="403" y="1311"/>
                        <a:pt x="573" y="1373"/>
                        <a:pt x="742" y="1373"/>
                      </a:cubicBezTo>
                      <a:cubicBezTo>
                        <a:pt x="930" y="1373"/>
                        <a:pt x="1118" y="1296"/>
                        <a:pt x="1246" y="1152"/>
                      </a:cubicBezTo>
                      <a:cubicBezTo>
                        <a:pt x="1520" y="878"/>
                        <a:pt x="1489" y="453"/>
                        <a:pt x="1246" y="179"/>
                      </a:cubicBezTo>
                      <a:cubicBezTo>
                        <a:pt x="1114" y="61"/>
                        <a:pt x="938" y="0"/>
                        <a:pt x="7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3"/>
                <p:cNvSpPr/>
                <p:nvPr/>
              </p:nvSpPr>
              <p:spPr>
                <a:xfrm>
                  <a:off x="3482100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0" y="335"/>
                        <a:pt x="0" y="69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35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3"/>
                <p:cNvSpPr/>
                <p:nvPr/>
              </p:nvSpPr>
              <p:spPr>
                <a:xfrm>
                  <a:off x="3630275" y="9418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3"/>
                <p:cNvSpPr/>
                <p:nvPr/>
              </p:nvSpPr>
              <p:spPr>
                <a:xfrm>
                  <a:off x="3628000" y="1098525"/>
                  <a:ext cx="38025" cy="34600"/>
                </a:xfrm>
                <a:custGeom>
                  <a:rect b="b" l="l" r="r" t="t"/>
                  <a:pathLst>
                    <a:path extrusionOk="0" h="1384" w="1521">
                      <a:moveTo>
                        <a:pt x="760" y="0"/>
                      </a:moveTo>
                      <a:cubicBezTo>
                        <a:pt x="585" y="0"/>
                        <a:pt x="411" y="69"/>
                        <a:pt x="274" y="205"/>
                      </a:cubicBezTo>
                      <a:cubicBezTo>
                        <a:pt x="0" y="479"/>
                        <a:pt x="31" y="904"/>
                        <a:pt x="274" y="1178"/>
                      </a:cubicBezTo>
                      <a:cubicBezTo>
                        <a:pt x="411" y="1315"/>
                        <a:pt x="593" y="1383"/>
                        <a:pt x="772" y="1383"/>
                      </a:cubicBezTo>
                      <a:cubicBezTo>
                        <a:pt x="950" y="1383"/>
                        <a:pt x="1125" y="1315"/>
                        <a:pt x="1246" y="1178"/>
                      </a:cubicBezTo>
                      <a:cubicBezTo>
                        <a:pt x="1520" y="904"/>
                        <a:pt x="1520" y="479"/>
                        <a:pt x="1246" y="205"/>
                      </a:cubicBezTo>
                      <a:cubicBezTo>
                        <a:pt x="1110" y="69"/>
                        <a:pt x="935" y="0"/>
                        <a:pt x="7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3"/>
                <p:cNvSpPr/>
                <p:nvPr/>
              </p:nvSpPr>
              <p:spPr>
                <a:xfrm>
                  <a:off x="3630275" y="784500"/>
                  <a:ext cx="34225" cy="34200"/>
                </a:xfrm>
                <a:custGeom>
                  <a:rect b="b" l="l" r="r" t="t"/>
                  <a:pathLst>
                    <a:path extrusionOk="0" h="1368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99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69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4" name="Google Shape;234;p3"/>
                <p:cNvGrpSpPr/>
                <p:nvPr/>
              </p:nvGrpSpPr>
              <p:grpSpPr>
                <a:xfrm>
                  <a:off x="1697875" y="314875"/>
                  <a:ext cx="1966625" cy="347300"/>
                  <a:chOff x="1697875" y="314875"/>
                  <a:chExt cx="1966625" cy="347300"/>
                </a:xfrm>
              </p:grpSpPr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1697875" y="627950"/>
                    <a:ext cx="34200" cy="34225"/>
                  </a:xfrm>
                  <a:custGeom>
                    <a:rect b="b" l="l" r="r" t="t"/>
                    <a:pathLst>
                      <a:path extrusionOk="0" h="1369" w="1368">
                        <a:moveTo>
                          <a:pt x="699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699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69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" name="Google Shape;236;p3"/>
                  <p:cNvSpPr/>
                  <p:nvPr/>
                </p:nvSpPr>
                <p:spPr>
                  <a:xfrm>
                    <a:off x="1697875" y="314875"/>
                    <a:ext cx="34200" cy="34225"/>
                  </a:xfrm>
                  <a:custGeom>
                    <a:rect b="b" l="l" r="r" t="t"/>
                    <a:pathLst>
                      <a:path extrusionOk="0" h="1369" w="1368">
                        <a:moveTo>
                          <a:pt x="699" y="1"/>
                        </a:moveTo>
                        <a:cubicBezTo>
                          <a:pt x="304" y="1"/>
                          <a:pt x="0" y="305"/>
                          <a:pt x="0" y="669"/>
                        </a:cubicBezTo>
                        <a:cubicBezTo>
                          <a:pt x="0" y="1064"/>
                          <a:pt x="304" y="1368"/>
                          <a:pt x="69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69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" name="Google Shape;237;p3"/>
                  <p:cNvSpPr/>
                  <p:nvPr/>
                </p:nvSpPr>
                <p:spPr>
                  <a:xfrm>
                    <a:off x="1697875" y="471425"/>
                    <a:ext cx="34200" cy="34200"/>
                  </a:xfrm>
                  <a:custGeom>
                    <a:rect b="b" l="l" r="r" t="t"/>
                    <a:pathLst>
                      <a:path extrusionOk="0" h="1368" w="1368">
                        <a:moveTo>
                          <a:pt x="699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69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9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" name="Google Shape;238;p3"/>
                  <p:cNvSpPr/>
                  <p:nvPr/>
                </p:nvSpPr>
                <p:spPr>
                  <a:xfrm>
                    <a:off x="1846050" y="627950"/>
                    <a:ext cx="35725" cy="34225"/>
                  </a:xfrm>
                  <a:custGeom>
                    <a:rect b="b" l="l" r="r" t="t"/>
                    <a:pathLst>
                      <a:path extrusionOk="0" h="1369" w="1429">
                        <a:moveTo>
                          <a:pt x="730" y="1"/>
                        </a:moveTo>
                        <a:cubicBezTo>
                          <a:pt x="365" y="1"/>
                          <a:pt x="0" y="305"/>
                          <a:pt x="31" y="700"/>
                        </a:cubicBezTo>
                        <a:cubicBezTo>
                          <a:pt x="31" y="1065"/>
                          <a:pt x="365" y="1368"/>
                          <a:pt x="730" y="1368"/>
                        </a:cubicBezTo>
                        <a:cubicBezTo>
                          <a:pt x="1125" y="1368"/>
                          <a:pt x="1429" y="1065"/>
                          <a:pt x="1429" y="700"/>
                        </a:cubicBezTo>
                        <a:cubicBezTo>
                          <a:pt x="1429" y="305"/>
                          <a:pt x="112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9" name="Google Shape;239;p3"/>
                  <p:cNvSpPr/>
                  <p:nvPr/>
                </p:nvSpPr>
                <p:spPr>
                  <a:xfrm>
                    <a:off x="1846050" y="314875"/>
                    <a:ext cx="35725" cy="34225"/>
                  </a:xfrm>
                  <a:custGeom>
                    <a:rect b="b" l="l" r="r" t="t"/>
                    <a:pathLst>
                      <a:path extrusionOk="0" h="1369" w="1429">
                        <a:moveTo>
                          <a:pt x="730" y="1"/>
                        </a:moveTo>
                        <a:cubicBezTo>
                          <a:pt x="365" y="1"/>
                          <a:pt x="0" y="305"/>
                          <a:pt x="31" y="669"/>
                        </a:cubicBezTo>
                        <a:cubicBezTo>
                          <a:pt x="31" y="1064"/>
                          <a:pt x="365" y="1368"/>
                          <a:pt x="730" y="1368"/>
                        </a:cubicBezTo>
                        <a:cubicBezTo>
                          <a:pt x="1125" y="1368"/>
                          <a:pt x="1429" y="1064"/>
                          <a:pt x="1429" y="669"/>
                        </a:cubicBezTo>
                        <a:cubicBezTo>
                          <a:pt x="1429" y="305"/>
                          <a:pt x="112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0" name="Google Shape;240;p3"/>
                  <p:cNvSpPr/>
                  <p:nvPr/>
                </p:nvSpPr>
                <p:spPr>
                  <a:xfrm>
                    <a:off x="1846050" y="471425"/>
                    <a:ext cx="35725" cy="34200"/>
                  </a:xfrm>
                  <a:custGeom>
                    <a:rect b="b" l="l" r="r" t="t"/>
                    <a:pathLst>
                      <a:path extrusionOk="0" h="1368" w="1429">
                        <a:moveTo>
                          <a:pt x="730" y="0"/>
                        </a:moveTo>
                        <a:cubicBezTo>
                          <a:pt x="365" y="0"/>
                          <a:pt x="0" y="304"/>
                          <a:pt x="31" y="669"/>
                        </a:cubicBezTo>
                        <a:cubicBezTo>
                          <a:pt x="31" y="1064"/>
                          <a:pt x="365" y="1368"/>
                          <a:pt x="730" y="1368"/>
                        </a:cubicBezTo>
                        <a:cubicBezTo>
                          <a:pt x="1125" y="1368"/>
                          <a:pt x="1429" y="1064"/>
                          <a:pt x="1429" y="669"/>
                        </a:cubicBezTo>
                        <a:cubicBezTo>
                          <a:pt x="1429" y="304"/>
                          <a:pt x="1125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1" name="Google Shape;241;p3"/>
                  <p:cNvSpPr/>
                  <p:nvPr/>
                </p:nvSpPr>
                <p:spPr>
                  <a:xfrm>
                    <a:off x="1995750" y="627950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2" name="Google Shape;242;p3"/>
                  <p:cNvSpPr/>
                  <p:nvPr/>
                </p:nvSpPr>
                <p:spPr>
                  <a:xfrm>
                    <a:off x="1994225" y="315825"/>
                    <a:ext cx="37250" cy="33850"/>
                  </a:xfrm>
                  <a:custGeom>
                    <a:rect b="b" l="l" r="r" t="t"/>
                    <a:pathLst>
                      <a:path extrusionOk="0" h="1354" w="1490">
                        <a:moveTo>
                          <a:pt x="745" y="1"/>
                        </a:moveTo>
                        <a:cubicBezTo>
                          <a:pt x="570" y="1"/>
                          <a:pt x="396" y="69"/>
                          <a:pt x="274" y="206"/>
                        </a:cubicBezTo>
                        <a:cubicBezTo>
                          <a:pt x="0" y="449"/>
                          <a:pt x="0" y="905"/>
                          <a:pt x="274" y="1148"/>
                        </a:cubicBezTo>
                        <a:cubicBezTo>
                          <a:pt x="396" y="1285"/>
                          <a:pt x="570" y="1353"/>
                          <a:pt x="745" y="1353"/>
                        </a:cubicBezTo>
                        <a:cubicBezTo>
                          <a:pt x="920" y="1353"/>
                          <a:pt x="1095" y="1285"/>
                          <a:pt x="1216" y="1148"/>
                        </a:cubicBezTo>
                        <a:cubicBezTo>
                          <a:pt x="1490" y="905"/>
                          <a:pt x="1490" y="449"/>
                          <a:pt x="1216" y="206"/>
                        </a:cubicBezTo>
                        <a:cubicBezTo>
                          <a:pt x="1095" y="69"/>
                          <a:pt x="920" y="1"/>
                          <a:pt x="74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" name="Google Shape;243;p3"/>
                  <p:cNvSpPr/>
                  <p:nvPr/>
                </p:nvSpPr>
                <p:spPr>
                  <a:xfrm>
                    <a:off x="1995750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669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" name="Google Shape;244;p3"/>
                  <p:cNvSpPr/>
                  <p:nvPr/>
                </p:nvSpPr>
                <p:spPr>
                  <a:xfrm>
                    <a:off x="2143925" y="627950"/>
                    <a:ext cx="34975" cy="34225"/>
                  </a:xfrm>
                  <a:custGeom>
                    <a:rect b="b" l="l" r="r" t="t"/>
                    <a:pathLst>
                      <a:path extrusionOk="0" h="1369" w="1399">
                        <a:moveTo>
                          <a:pt x="700" y="1"/>
                        </a:moveTo>
                        <a:cubicBezTo>
                          <a:pt x="304" y="1"/>
                          <a:pt x="0" y="305"/>
                          <a:pt x="31" y="700"/>
                        </a:cubicBezTo>
                        <a:cubicBezTo>
                          <a:pt x="31" y="1065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5"/>
                          <a:pt x="1399" y="700"/>
                        </a:cubicBezTo>
                        <a:cubicBezTo>
                          <a:pt x="1399" y="305"/>
                          <a:pt x="109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5" name="Google Shape;245;p3"/>
                  <p:cNvSpPr/>
                  <p:nvPr/>
                </p:nvSpPr>
                <p:spPr>
                  <a:xfrm>
                    <a:off x="2143925" y="314875"/>
                    <a:ext cx="34975" cy="34225"/>
                  </a:xfrm>
                  <a:custGeom>
                    <a:rect b="b" l="l" r="r" t="t"/>
                    <a:pathLst>
                      <a:path extrusionOk="0" h="1369" w="1399">
                        <a:moveTo>
                          <a:pt x="700" y="1"/>
                        </a:moveTo>
                        <a:cubicBezTo>
                          <a:pt x="304" y="1"/>
                          <a:pt x="0" y="305"/>
                          <a:pt x="31" y="669"/>
                        </a:cubicBezTo>
                        <a:cubicBezTo>
                          <a:pt x="31" y="1064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5"/>
                          <a:pt x="109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2143925" y="471425"/>
                    <a:ext cx="34975" cy="34200"/>
                  </a:xfrm>
                  <a:custGeom>
                    <a:rect b="b" l="l" r="r" t="t"/>
                    <a:pathLst>
                      <a:path extrusionOk="0" h="1368" w="1399">
                        <a:moveTo>
                          <a:pt x="700" y="0"/>
                        </a:moveTo>
                        <a:cubicBezTo>
                          <a:pt x="304" y="0"/>
                          <a:pt x="0" y="304"/>
                          <a:pt x="31" y="669"/>
                        </a:cubicBezTo>
                        <a:cubicBezTo>
                          <a:pt x="31" y="1064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4"/>
                          <a:pt x="1095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2292850" y="627950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70" y="1"/>
                        </a:moveTo>
                        <a:cubicBezTo>
                          <a:pt x="305" y="1"/>
                          <a:pt x="1" y="305"/>
                          <a:pt x="1" y="700"/>
                        </a:cubicBezTo>
                        <a:cubicBezTo>
                          <a:pt x="1" y="1065"/>
                          <a:pt x="305" y="1368"/>
                          <a:pt x="670" y="1368"/>
                        </a:cubicBezTo>
                        <a:cubicBezTo>
                          <a:pt x="1065" y="1368"/>
                          <a:pt x="1369" y="1065"/>
                          <a:pt x="1369" y="700"/>
                        </a:cubicBezTo>
                        <a:cubicBezTo>
                          <a:pt x="1369" y="305"/>
                          <a:pt x="1065" y="1"/>
                          <a:pt x="67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2291350" y="315825"/>
                    <a:ext cx="37250" cy="33850"/>
                  </a:xfrm>
                  <a:custGeom>
                    <a:rect b="b" l="l" r="r" t="t"/>
                    <a:pathLst>
                      <a:path extrusionOk="0" h="1354" w="1490">
                        <a:moveTo>
                          <a:pt x="760" y="1"/>
                        </a:moveTo>
                        <a:cubicBezTo>
                          <a:pt x="585" y="1"/>
                          <a:pt x="411" y="69"/>
                          <a:pt x="274" y="206"/>
                        </a:cubicBezTo>
                        <a:cubicBezTo>
                          <a:pt x="0" y="449"/>
                          <a:pt x="0" y="905"/>
                          <a:pt x="274" y="1148"/>
                        </a:cubicBezTo>
                        <a:cubicBezTo>
                          <a:pt x="411" y="1285"/>
                          <a:pt x="585" y="1353"/>
                          <a:pt x="760" y="1353"/>
                        </a:cubicBezTo>
                        <a:cubicBezTo>
                          <a:pt x="935" y="1353"/>
                          <a:pt x="1110" y="1285"/>
                          <a:pt x="1246" y="1148"/>
                        </a:cubicBezTo>
                        <a:cubicBezTo>
                          <a:pt x="1490" y="905"/>
                          <a:pt x="1490" y="449"/>
                          <a:pt x="1246" y="206"/>
                        </a:cubicBezTo>
                        <a:cubicBezTo>
                          <a:pt x="1110" y="69"/>
                          <a:pt x="935" y="1"/>
                          <a:pt x="7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9" name="Google Shape;249;p3"/>
                  <p:cNvSpPr/>
                  <p:nvPr/>
                </p:nvSpPr>
                <p:spPr>
                  <a:xfrm>
                    <a:off x="2292850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670" y="0"/>
                        </a:moveTo>
                        <a:cubicBezTo>
                          <a:pt x="305" y="0"/>
                          <a:pt x="1" y="304"/>
                          <a:pt x="1" y="669"/>
                        </a:cubicBezTo>
                        <a:cubicBezTo>
                          <a:pt x="1" y="1064"/>
                          <a:pt x="305" y="1368"/>
                          <a:pt x="670" y="1368"/>
                        </a:cubicBezTo>
                        <a:cubicBezTo>
                          <a:pt x="1065" y="1368"/>
                          <a:pt x="1369" y="1064"/>
                          <a:pt x="1369" y="669"/>
                        </a:cubicBezTo>
                        <a:cubicBezTo>
                          <a:pt x="1369" y="304"/>
                          <a:pt x="1065" y="0"/>
                          <a:pt x="67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0" name="Google Shape;250;p3"/>
                  <p:cNvSpPr/>
                  <p:nvPr/>
                </p:nvSpPr>
                <p:spPr>
                  <a:xfrm>
                    <a:off x="2441050" y="627950"/>
                    <a:ext cx="34975" cy="34225"/>
                  </a:xfrm>
                  <a:custGeom>
                    <a:rect b="b" l="l" r="r" t="t"/>
                    <a:pathLst>
                      <a:path extrusionOk="0" h="1369" w="1399">
                        <a:moveTo>
                          <a:pt x="730" y="1"/>
                        </a:moveTo>
                        <a:cubicBezTo>
                          <a:pt x="304" y="1"/>
                          <a:pt x="0" y="305"/>
                          <a:pt x="31" y="700"/>
                        </a:cubicBezTo>
                        <a:cubicBezTo>
                          <a:pt x="31" y="1065"/>
                          <a:pt x="334" y="1368"/>
                          <a:pt x="730" y="1368"/>
                        </a:cubicBezTo>
                        <a:cubicBezTo>
                          <a:pt x="1094" y="1368"/>
                          <a:pt x="1398" y="1065"/>
                          <a:pt x="1398" y="700"/>
                        </a:cubicBezTo>
                        <a:cubicBezTo>
                          <a:pt x="1398" y="305"/>
                          <a:pt x="1094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" name="Google Shape;251;p3"/>
                  <p:cNvSpPr/>
                  <p:nvPr/>
                </p:nvSpPr>
                <p:spPr>
                  <a:xfrm>
                    <a:off x="2441800" y="314875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700" y="1"/>
                        </a:moveTo>
                        <a:cubicBezTo>
                          <a:pt x="274" y="1"/>
                          <a:pt x="1" y="305"/>
                          <a:pt x="1" y="669"/>
                        </a:cubicBezTo>
                        <a:cubicBezTo>
                          <a:pt x="1" y="1064"/>
                          <a:pt x="304" y="1368"/>
                          <a:pt x="700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2" name="Google Shape;252;p3"/>
                  <p:cNvSpPr/>
                  <p:nvPr/>
                </p:nvSpPr>
                <p:spPr>
                  <a:xfrm>
                    <a:off x="2441050" y="471425"/>
                    <a:ext cx="34975" cy="34200"/>
                  </a:xfrm>
                  <a:custGeom>
                    <a:rect b="b" l="l" r="r" t="t"/>
                    <a:pathLst>
                      <a:path extrusionOk="0" h="1368" w="1399">
                        <a:moveTo>
                          <a:pt x="730" y="0"/>
                        </a:moveTo>
                        <a:cubicBezTo>
                          <a:pt x="304" y="0"/>
                          <a:pt x="0" y="304"/>
                          <a:pt x="31" y="669"/>
                        </a:cubicBezTo>
                        <a:cubicBezTo>
                          <a:pt x="31" y="1064"/>
                          <a:pt x="334" y="1368"/>
                          <a:pt x="730" y="1368"/>
                        </a:cubicBezTo>
                        <a:cubicBezTo>
                          <a:pt x="1094" y="1368"/>
                          <a:pt x="1398" y="1064"/>
                          <a:pt x="1398" y="669"/>
                        </a:cubicBezTo>
                        <a:cubicBezTo>
                          <a:pt x="1398" y="304"/>
                          <a:pt x="1094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3" name="Google Shape;253;p3"/>
                  <p:cNvSpPr/>
                  <p:nvPr/>
                </p:nvSpPr>
                <p:spPr>
                  <a:xfrm>
                    <a:off x="2589975" y="627950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700" y="1"/>
                        </a:moveTo>
                        <a:cubicBezTo>
                          <a:pt x="305" y="1"/>
                          <a:pt x="1" y="305"/>
                          <a:pt x="1" y="700"/>
                        </a:cubicBezTo>
                        <a:cubicBezTo>
                          <a:pt x="1" y="1065"/>
                          <a:pt x="305" y="1368"/>
                          <a:pt x="700" y="1368"/>
                        </a:cubicBezTo>
                        <a:cubicBezTo>
                          <a:pt x="1065" y="1368"/>
                          <a:pt x="1369" y="1065"/>
                          <a:pt x="1369" y="700"/>
                        </a:cubicBezTo>
                        <a:cubicBezTo>
                          <a:pt x="1369" y="305"/>
                          <a:pt x="106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4" name="Google Shape;254;p3"/>
                  <p:cNvSpPr/>
                  <p:nvPr/>
                </p:nvSpPr>
                <p:spPr>
                  <a:xfrm>
                    <a:off x="2589975" y="314875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700" y="1"/>
                        </a:moveTo>
                        <a:cubicBezTo>
                          <a:pt x="305" y="1"/>
                          <a:pt x="1" y="305"/>
                          <a:pt x="1" y="669"/>
                        </a:cubicBezTo>
                        <a:cubicBezTo>
                          <a:pt x="1" y="1064"/>
                          <a:pt x="305" y="1368"/>
                          <a:pt x="700" y="1368"/>
                        </a:cubicBezTo>
                        <a:cubicBezTo>
                          <a:pt x="1065" y="1368"/>
                          <a:pt x="1369" y="1064"/>
                          <a:pt x="1369" y="669"/>
                        </a:cubicBezTo>
                        <a:cubicBezTo>
                          <a:pt x="1369" y="305"/>
                          <a:pt x="106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" name="Google Shape;255;p3"/>
                  <p:cNvSpPr/>
                  <p:nvPr/>
                </p:nvSpPr>
                <p:spPr>
                  <a:xfrm>
                    <a:off x="2589975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700" y="0"/>
                        </a:moveTo>
                        <a:cubicBezTo>
                          <a:pt x="305" y="0"/>
                          <a:pt x="1" y="304"/>
                          <a:pt x="1" y="669"/>
                        </a:cubicBezTo>
                        <a:cubicBezTo>
                          <a:pt x="1" y="1064"/>
                          <a:pt x="305" y="1368"/>
                          <a:pt x="700" y="1368"/>
                        </a:cubicBezTo>
                        <a:cubicBezTo>
                          <a:pt x="1065" y="1368"/>
                          <a:pt x="1369" y="1064"/>
                          <a:pt x="1369" y="669"/>
                        </a:cubicBezTo>
                        <a:cubicBezTo>
                          <a:pt x="1369" y="304"/>
                          <a:pt x="1065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6" name="Google Shape;256;p3"/>
                  <p:cNvSpPr/>
                  <p:nvPr/>
                </p:nvSpPr>
                <p:spPr>
                  <a:xfrm>
                    <a:off x="2738150" y="627950"/>
                    <a:ext cx="35000" cy="34225"/>
                  </a:xfrm>
                  <a:custGeom>
                    <a:rect b="b" l="l" r="r" t="t"/>
                    <a:pathLst>
                      <a:path extrusionOk="0" h="1369" w="1400">
                        <a:moveTo>
                          <a:pt x="730" y="1"/>
                        </a:moveTo>
                        <a:cubicBezTo>
                          <a:pt x="305" y="1"/>
                          <a:pt x="1" y="305"/>
                          <a:pt x="31" y="700"/>
                        </a:cubicBezTo>
                        <a:cubicBezTo>
                          <a:pt x="31" y="1065"/>
                          <a:pt x="335" y="1368"/>
                          <a:pt x="730" y="1368"/>
                        </a:cubicBezTo>
                        <a:cubicBezTo>
                          <a:pt x="1095" y="1368"/>
                          <a:pt x="1399" y="1065"/>
                          <a:pt x="1399" y="700"/>
                        </a:cubicBezTo>
                        <a:cubicBezTo>
                          <a:pt x="1399" y="305"/>
                          <a:pt x="109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7" name="Google Shape;257;p3"/>
                  <p:cNvSpPr/>
                  <p:nvPr/>
                </p:nvSpPr>
                <p:spPr>
                  <a:xfrm>
                    <a:off x="2738150" y="314875"/>
                    <a:ext cx="35000" cy="34225"/>
                  </a:xfrm>
                  <a:custGeom>
                    <a:rect b="b" l="l" r="r" t="t"/>
                    <a:pathLst>
                      <a:path extrusionOk="0" h="1369" w="1400">
                        <a:moveTo>
                          <a:pt x="730" y="1"/>
                        </a:moveTo>
                        <a:cubicBezTo>
                          <a:pt x="305" y="1"/>
                          <a:pt x="1" y="305"/>
                          <a:pt x="31" y="669"/>
                        </a:cubicBezTo>
                        <a:cubicBezTo>
                          <a:pt x="31" y="1064"/>
                          <a:pt x="335" y="1368"/>
                          <a:pt x="73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5"/>
                          <a:pt x="109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2738150" y="471425"/>
                    <a:ext cx="35000" cy="34200"/>
                  </a:xfrm>
                  <a:custGeom>
                    <a:rect b="b" l="l" r="r" t="t"/>
                    <a:pathLst>
                      <a:path extrusionOk="0" h="1368" w="1400">
                        <a:moveTo>
                          <a:pt x="730" y="0"/>
                        </a:moveTo>
                        <a:cubicBezTo>
                          <a:pt x="305" y="0"/>
                          <a:pt x="1" y="304"/>
                          <a:pt x="31" y="669"/>
                        </a:cubicBezTo>
                        <a:cubicBezTo>
                          <a:pt x="31" y="1064"/>
                          <a:pt x="335" y="1368"/>
                          <a:pt x="73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4"/>
                          <a:pt x="1095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2887100" y="627950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700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700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2887100" y="314875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700" y="1"/>
                        </a:moveTo>
                        <a:cubicBezTo>
                          <a:pt x="304" y="1"/>
                          <a:pt x="0" y="305"/>
                          <a:pt x="0" y="669"/>
                        </a:cubicBezTo>
                        <a:cubicBezTo>
                          <a:pt x="0" y="1064"/>
                          <a:pt x="304" y="1368"/>
                          <a:pt x="700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" name="Google Shape;261;p3"/>
                  <p:cNvSpPr/>
                  <p:nvPr/>
                </p:nvSpPr>
                <p:spPr>
                  <a:xfrm>
                    <a:off x="2887100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700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700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2" name="Google Shape;262;p3"/>
                  <p:cNvSpPr/>
                  <p:nvPr/>
                </p:nvSpPr>
                <p:spPr>
                  <a:xfrm>
                    <a:off x="3035275" y="627950"/>
                    <a:ext cx="35750" cy="34225"/>
                  </a:xfrm>
                  <a:custGeom>
                    <a:rect b="b" l="l" r="r" t="t"/>
                    <a:pathLst>
                      <a:path extrusionOk="0" h="1369" w="1430">
                        <a:moveTo>
                          <a:pt x="730" y="1"/>
                        </a:moveTo>
                        <a:cubicBezTo>
                          <a:pt x="305" y="1"/>
                          <a:pt x="1" y="305"/>
                          <a:pt x="31" y="700"/>
                        </a:cubicBezTo>
                        <a:cubicBezTo>
                          <a:pt x="31" y="1065"/>
                          <a:pt x="335" y="1368"/>
                          <a:pt x="730" y="1368"/>
                        </a:cubicBezTo>
                        <a:cubicBezTo>
                          <a:pt x="1095" y="1368"/>
                          <a:pt x="1429" y="1065"/>
                          <a:pt x="1429" y="700"/>
                        </a:cubicBezTo>
                        <a:cubicBezTo>
                          <a:pt x="1429" y="305"/>
                          <a:pt x="1095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3" name="Google Shape;263;p3"/>
                  <p:cNvSpPr/>
                  <p:nvPr/>
                </p:nvSpPr>
                <p:spPr>
                  <a:xfrm>
                    <a:off x="3036025" y="314875"/>
                    <a:ext cx="35000" cy="34225"/>
                  </a:xfrm>
                  <a:custGeom>
                    <a:rect b="b" l="l" r="r" t="t"/>
                    <a:pathLst>
                      <a:path extrusionOk="0" h="1369" w="1400">
                        <a:moveTo>
                          <a:pt x="700" y="1"/>
                        </a:moveTo>
                        <a:cubicBezTo>
                          <a:pt x="275" y="1"/>
                          <a:pt x="1" y="305"/>
                          <a:pt x="1" y="669"/>
                        </a:cubicBezTo>
                        <a:cubicBezTo>
                          <a:pt x="1" y="1064"/>
                          <a:pt x="305" y="1368"/>
                          <a:pt x="700" y="1368"/>
                        </a:cubicBezTo>
                        <a:cubicBezTo>
                          <a:pt x="1065" y="1368"/>
                          <a:pt x="1399" y="1064"/>
                          <a:pt x="1399" y="669"/>
                        </a:cubicBezTo>
                        <a:cubicBezTo>
                          <a:pt x="1399" y="305"/>
                          <a:pt x="106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4" name="Google Shape;264;p3"/>
                  <p:cNvSpPr/>
                  <p:nvPr/>
                </p:nvSpPr>
                <p:spPr>
                  <a:xfrm>
                    <a:off x="3035275" y="471425"/>
                    <a:ext cx="35750" cy="34200"/>
                  </a:xfrm>
                  <a:custGeom>
                    <a:rect b="b" l="l" r="r" t="t"/>
                    <a:pathLst>
                      <a:path extrusionOk="0" h="1368" w="1430">
                        <a:moveTo>
                          <a:pt x="730" y="0"/>
                        </a:moveTo>
                        <a:cubicBezTo>
                          <a:pt x="305" y="0"/>
                          <a:pt x="1" y="304"/>
                          <a:pt x="31" y="669"/>
                        </a:cubicBezTo>
                        <a:cubicBezTo>
                          <a:pt x="31" y="1064"/>
                          <a:pt x="335" y="1368"/>
                          <a:pt x="730" y="1368"/>
                        </a:cubicBezTo>
                        <a:cubicBezTo>
                          <a:pt x="1095" y="1368"/>
                          <a:pt x="1429" y="1064"/>
                          <a:pt x="1429" y="669"/>
                        </a:cubicBezTo>
                        <a:cubicBezTo>
                          <a:pt x="1429" y="304"/>
                          <a:pt x="1095" y="0"/>
                          <a:pt x="73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3"/>
                  <p:cNvSpPr/>
                  <p:nvPr/>
                </p:nvSpPr>
                <p:spPr>
                  <a:xfrm>
                    <a:off x="3184975" y="627950"/>
                    <a:ext cx="33450" cy="34225"/>
                  </a:xfrm>
                  <a:custGeom>
                    <a:rect b="b" l="l" r="r" t="t"/>
                    <a:pathLst>
                      <a:path extrusionOk="0" h="1369" w="1338">
                        <a:moveTo>
                          <a:pt x="669" y="1"/>
                        </a:moveTo>
                        <a:cubicBezTo>
                          <a:pt x="304" y="1"/>
                          <a:pt x="1" y="305"/>
                          <a:pt x="1" y="700"/>
                        </a:cubicBezTo>
                        <a:cubicBezTo>
                          <a:pt x="1" y="1065"/>
                          <a:pt x="304" y="1368"/>
                          <a:pt x="669" y="1368"/>
                        </a:cubicBezTo>
                        <a:cubicBezTo>
                          <a:pt x="1034" y="1368"/>
                          <a:pt x="1338" y="1065"/>
                          <a:pt x="1338" y="700"/>
                        </a:cubicBezTo>
                        <a:cubicBezTo>
                          <a:pt x="1338" y="305"/>
                          <a:pt x="103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3"/>
                  <p:cNvSpPr/>
                  <p:nvPr/>
                </p:nvSpPr>
                <p:spPr>
                  <a:xfrm>
                    <a:off x="3184975" y="314875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69" y="1"/>
                        </a:moveTo>
                        <a:cubicBezTo>
                          <a:pt x="304" y="1"/>
                          <a:pt x="1" y="305"/>
                          <a:pt x="1" y="669"/>
                        </a:cubicBezTo>
                        <a:cubicBezTo>
                          <a:pt x="1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3"/>
                  <p:cNvSpPr/>
                  <p:nvPr/>
                </p:nvSpPr>
                <p:spPr>
                  <a:xfrm>
                    <a:off x="3184975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669" y="0"/>
                        </a:moveTo>
                        <a:cubicBezTo>
                          <a:pt x="304" y="0"/>
                          <a:pt x="1" y="304"/>
                          <a:pt x="1" y="669"/>
                        </a:cubicBezTo>
                        <a:cubicBezTo>
                          <a:pt x="1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3"/>
                  <p:cNvSpPr/>
                  <p:nvPr/>
                </p:nvSpPr>
                <p:spPr>
                  <a:xfrm>
                    <a:off x="3333150" y="627950"/>
                    <a:ext cx="34975" cy="34225"/>
                  </a:xfrm>
                  <a:custGeom>
                    <a:rect b="b" l="l" r="r" t="t"/>
                    <a:pathLst>
                      <a:path extrusionOk="0" h="1369" w="1399">
                        <a:moveTo>
                          <a:pt x="700" y="1"/>
                        </a:moveTo>
                        <a:cubicBezTo>
                          <a:pt x="305" y="1"/>
                          <a:pt x="1" y="305"/>
                          <a:pt x="31" y="700"/>
                        </a:cubicBezTo>
                        <a:cubicBezTo>
                          <a:pt x="31" y="1065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5"/>
                          <a:pt x="1399" y="700"/>
                        </a:cubicBezTo>
                        <a:cubicBezTo>
                          <a:pt x="1399" y="305"/>
                          <a:pt x="109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9" name="Google Shape;269;p3"/>
                  <p:cNvSpPr/>
                  <p:nvPr/>
                </p:nvSpPr>
                <p:spPr>
                  <a:xfrm>
                    <a:off x="3333150" y="314875"/>
                    <a:ext cx="34975" cy="34225"/>
                  </a:xfrm>
                  <a:custGeom>
                    <a:rect b="b" l="l" r="r" t="t"/>
                    <a:pathLst>
                      <a:path extrusionOk="0" h="1369" w="1399">
                        <a:moveTo>
                          <a:pt x="700" y="1"/>
                        </a:moveTo>
                        <a:cubicBezTo>
                          <a:pt x="305" y="1"/>
                          <a:pt x="1" y="305"/>
                          <a:pt x="31" y="669"/>
                        </a:cubicBezTo>
                        <a:cubicBezTo>
                          <a:pt x="31" y="1064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5"/>
                          <a:pt x="1095" y="1"/>
                          <a:pt x="7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0" name="Google Shape;270;p3"/>
                  <p:cNvSpPr/>
                  <p:nvPr/>
                </p:nvSpPr>
                <p:spPr>
                  <a:xfrm>
                    <a:off x="3333150" y="471425"/>
                    <a:ext cx="34975" cy="34200"/>
                  </a:xfrm>
                  <a:custGeom>
                    <a:rect b="b" l="l" r="r" t="t"/>
                    <a:pathLst>
                      <a:path extrusionOk="0" h="1368" w="1399">
                        <a:moveTo>
                          <a:pt x="700" y="0"/>
                        </a:moveTo>
                        <a:cubicBezTo>
                          <a:pt x="305" y="0"/>
                          <a:pt x="1" y="304"/>
                          <a:pt x="31" y="669"/>
                        </a:cubicBezTo>
                        <a:cubicBezTo>
                          <a:pt x="31" y="1064"/>
                          <a:pt x="335" y="1368"/>
                          <a:pt x="700" y="1368"/>
                        </a:cubicBezTo>
                        <a:cubicBezTo>
                          <a:pt x="1095" y="1368"/>
                          <a:pt x="1399" y="1064"/>
                          <a:pt x="1399" y="669"/>
                        </a:cubicBezTo>
                        <a:cubicBezTo>
                          <a:pt x="1399" y="304"/>
                          <a:pt x="1095" y="0"/>
                          <a:pt x="7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3482100" y="627950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3482100" y="314875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3482100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669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3630275" y="627950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700"/>
                        </a:cubicBezTo>
                        <a:cubicBezTo>
                          <a:pt x="0" y="1065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5"/>
                          <a:pt x="1368" y="700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5" name="Google Shape;275;p3"/>
                  <p:cNvSpPr/>
                  <p:nvPr/>
                </p:nvSpPr>
                <p:spPr>
                  <a:xfrm>
                    <a:off x="3630275" y="314875"/>
                    <a:ext cx="34225" cy="34225"/>
                  </a:xfrm>
                  <a:custGeom>
                    <a:rect b="b" l="l" r="r" t="t"/>
                    <a:pathLst>
                      <a:path extrusionOk="0" h="1369" w="1369">
                        <a:moveTo>
                          <a:pt x="669" y="1"/>
                        </a:moveTo>
                        <a:cubicBezTo>
                          <a:pt x="304" y="1"/>
                          <a:pt x="0" y="305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5"/>
                          <a:pt x="1064" y="1"/>
                          <a:pt x="66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6" name="Google Shape;276;p3"/>
                  <p:cNvSpPr/>
                  <p:nvPr/>
                </p:nvSpPr>
                <p:spPr>
                  <a:xfrm>
                    <a:off x="3630275" y="471425"/>
                    <a:ext cx="34225" cy="34200"/>
                  </a:xfrm>
                  <a:custGeom>
                    <a:rect b="b" l="l" r="r" t="t"/>
                    <a:pathLst>
                      <a:path extrusionOk="0" h="1368" w="1369">
                        <a:moveTo>
                          <a:pt x="669" y="0"/>
                        </a:moveTo>
                        <a:cubicBezTo>
                          <a:pt x="304" y="0"/>
                          <a:pt x="0" y="304"/>
                          <a:pt x="0" y="669"/>
                        </a:cubicBezTo>
                        <a:cubicBezTo>
                          <a:pt x="0" y="1064"/>
                          <a:pt x="304" y="1368"/>
                          <a:pt x="669" y="1368"/>
                        </a:cubicBezTo>
                        <a:cubicBezTo>
                          <a:pt x="1064" y="1368"/>
                          <a:pt x="1368" y="1064"/>
                          <a:pt x="1368" y="669"/>
                        </a:cubicBezTo>
                        <a:cubicBezTo>
                          <a:pt x="1368" y="304"/>
                          <a:pt x="1064" y="0"/>
                          <a:pt x="66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277" name="Google Shape;277;p3"/>
            <p:cNvSpPr/>
            <p:nvPr/>
          </p:nvSpPr>
          <p:spPr>
            <a:xfrm flipH="1" rot="-5400000">
              <a:off x="7963197" y="3701567"/>
              <a:ext cx="283596" cy="2078010"/>
            </a:xfrm>
            <a:custGeom>
              <a:rect b="b" l="l" r="r" t="t"/>
              <a:pathLst>
                <a:path extrusionOk="0" h="102466" w="50194">
                  <a:moveTo>
                    <a:pt x="0" y="0"/>
                  </a:moveTo>
                  <a:lnTo>
                    <a:pt x="0" y="102466"/>
                  </a:lnTo>
                  <a:lnTo>
                    <a:pt x="50193" y="102466"/>
                  </a:lnTo>
                  <a:lnTo>
                    <a:pt x="501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" name="Google Shape;278;p3"/>
            <p:cNvGrpSpPr/>
            <p:nvPr/>
          </p:nvGrpSpPr>
          <p:grpSpPr>
            <a:xfrm flipH="1" rot="-5400000">
              <a:off x="8678827" y="4043847"/>
              <a:ext cx="195560" cy="716864"/>
              <a:chOff x="3597008" y="272450"/>
              <a:chExt cx="209267" cy="1343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3597008" y="272450"/>
                <a:ext cx="57900" cy="1343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3748375" y="272450"/>
                <a:ext cx="57900" cy="1343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1" name="Google Shape;281;p3"/>
            <p:cNvSpPr/>
            <p:nvPr/>
          </p:nvSpPr>
          <p:spPr>
            <a:xfrm>
              <a:off x="548500" y="1990975"/>
              <a:ext cx="2372100" cy="240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792000" y="1249125"/>
              <a:ext cx="1614025" cy="1583975"/>
            </a:xfrm>
            <a:custGeom>
              <a:rect b="b" l="l" r="r" t="t"/>
              <a:pathLst>
                <a:path extrusionOk="0" h="63359" w="64561">
                  <a:moveTo>
                    <a:pt x="40873" y="0"/>
                  </a:moveTo>
                  <a:cubicBezTo>
                    <a:pt x="30794" y="0"/>
                    <a:pt x="20752" y="4082"/>
                    <a:pt x="13435" y="12112"/>
                  </a:cubicBezTo>
                  <a:cubicBezTo>
                    <a:pt x="0" y="26823"/>
                    <a:pt x="669" y="49407"/>
                    <a:pt x="14590" y="63359"/>
                  </a:cubicBezTo>
                  <a:lnTo>
                    <a:pt x="29545" y="47036"/>
                  </a:lnTo>
                  <a:cubicBezTo>
                    <a:pt x="24560" y="41322"/>
                    <a:pt x="24560" y="32720"/>
                    <a:pt x="29758" y="27005"/>
                  </a:cubicBezTo>
                  <a:cubicBezTo>
                    <a:pt x="32731" y="23754"/>
                    <a:pt x="36819" y="22094"/>
                    <a:pt x="40917" y="22094"/>
                  </a:cubicBezTo>
                  <a:cubicBezTo>
                    <a:pt x="43982" y="22094"/>
                    <a:pt x="47053" y="23022"/>
                    <a:pt x="49667" y="24908"/>
                  </a:cubicBezTo>
                  <a:lnTo>
                    <a:pt x="64561" y="8555"/>
                  </a:lnTo>
                  <a:cubicBezTo>
                    <a:pt x="57672" y="2826"/>
                    <a:pt x="49260" y="0"/>
                    <a:pt x="40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646625" y="3516325"/>
              <a:ext cx="1092750" cy="1562350"/>
            </a:xfrm>
            <a:custGeom>
              <a:rect b="b" l="l" r="r" t="t"/>
              <a:pathLst>
                <a:path extrusionOk="0" h="62494" w="43710">
                  <a:moveTo>
                    <a:pt x="12615" y="912"/>
                  </a:moveTo>
                  <a:lnTo>
                    <a:pt x="20883" y="7295"/>
                  </a:lnTo>
                  <a:lnTo>
                    <a:pt x="14500" y="15533"/>
                  </a:lnTo>
                  <a:lnTo>
                    <a:pt x="12615" y="912"/>
                  </a:lnTo>
                  <a:close/>
                  <a:moveTo>
                    <a:pt x="12068" y="1003"/>
                  </a:moveTo>
                  <a:lnTo>
                    <a:pt x="13922" y="15624"/>
                  </a:lnTo>
                  <a:lnTo>
                    <a:pt x="5685" y="9241"/>
                  </a:lnTo>
                  <a:lnTo>
                    <a:pt x="12068" y="1003"/>
                  </a:lnTo>
                  <a:close/>
                  <a:moveTo>
                    <a:pt x="21369" y="7690"/>
                  </a:moveTo>
                  <a:lnTo>
                    <a:pt x="29910" y="14317"/>
                  </a:lnTo>
                  <a:lnTo>
                    <a:pt x="23254" y="22888"/>
                  </a:lnTo>
                  <a:lnTo>
                    <a:pt x="14712" y="16232"/>
                  </a:lnTo>
                  <a:lnTo>
                    <a:pt x="21369" y="7690"/>
                  </a:lnTo>
                  <a:close/>
                  <a:moveTo>
                    <a:pt x="14652" y="16961"/>
                  </a:moveTo>
                  <a:lnTo>
                    <a:pt x="22859" y="23283"/>
                  </a:lnTo>
                  <a:lnTo>
                    <a:pt x="16506" y="31460"/>
                  </a:lnTo>
                  <a:lnTo>
                    <a:pt x="14652" y="16961"/>
                  </a:lnTo>
                  <a:close/>
                  <a:moveTo>
                    <a:pt x="14105" y="16992"/>
                  </a:moveTo>
                  <a:lnTo>
                    <a:pt x="15959" y="31612"/>
                  </a:lnTo>
                  <a:lnTo>
                    <a:pt x="7721" y="25229"/>
                  </a:lnTo>
                  <a:lnTo>
                    <a:pt x="14105" y="16992"/>
                  </a:lnTo>
                  <a:close/>
                  <a:moveTo>
                    <a:pt x="23679" y="23831"/>
                  </a:moveTo>
                  <a:lnTo>
                    <a:pt x="31916" y="30214"/>
                  </a:lnTo>
                  <a:lnTo>
                    <a:pt x="25533" y="38451"/>
                  </a:lnTo>
                  <a:lnTo>
                    <a:pt x="23679" y="23831"/>
                  </a:lnTo>
                  <a:close/>
                  <a:moveTo>
                    <a:pt x="23162" y="24013"/>
                  </a:moveTo>
                  <a:lnTo>
                    <a:pt x="24986" y="38542"/>
                  </a:lnTo>
                  <a:lnTo>
                    <a:pt x="16810" y="32189"/>
                  </a:lnTo>
                  <a:lnTo>
                    <a:pt x="23162" y="24013"/>
                  </a:lnTo>
                  <a:close/>
                  <a:moveTo>
                    <a:pt x="7357" y="25715"/>
                  </a:moveTo>
                  <a:lnTo>
                    <a:pt x="15867" y="32311"/>
                  </a:lnTo>
                  <a:lnTo>
                    <a:pt x="9211" y="40852"/>
                  </a:lnTo>
                  <a:lnTo>
                    <a:pt x="700" y="34287"/>
                  </a:lnTo>
                  <a:lnTo>
                    <a:pt x="7357" y="25715"/>
                  </a:lnTo>
                  <a:close/>
                  <a:moveTo>
                    <a:pt x="16415" y="32676"/>
                  </a:moveTo>
                  <a:lnTo>
                    <a:pt x="24925" y="39241"/>
                  </a:lnTo>
                  <a:lnTo>
                    <a:pt x="18299" y="47813"/>
                  </a:lnTo>
                  <a:lnTo>
                    <a:pt x="9788" y="41217"/>
                  </a:lnTo>
                  <a:lnTo>
                    <a:pt x="16415" y="32676"/>
                  </a:lnTo>
                  <a:close/>
                  <a:moveTo>
                    <a:pt x="25685" y="39819"/>
                  </a:moveTo>
                  <a:lnTo>
                    <a:pt x="33953" y="46202"/>
                  </a:lnTo>
                  <a:lnTo>
                    <a:pt x="27570" y="54439"/>
                  </a:lnTo>
                  <a:lnTo>
                    <a:pt x="25685" y="39819"/>
                  </a:lnTo>
                  <a:close/>
                  <a:moveTo>
                    <a:pt x="25138" y="39940"/>
                  </a:moveTo>
                  <a:lnTo>
                    <a:pt x="26992" y="54561"/>
                  </a:lnTo>
                  <a:lnTo>
                    <a:pt x="18755" y="48177"/>
                  </a:lnTo>
                  <a:lnTo>
                    <a:pt x="25138" y="39940"/>
                  </a:lnTo>
                  <a:close/>
                  <a:moveTo>
                    <a:pt x="34439" y="46597"/>
                  </a:moveTo>
                  <a:lnTo>
                    <a:pt x="42980" y="53223"/>
                  </a:lnTo>
                  <a:lnTo>
                    <a:pt x="36324" y="61825"/>
                  </a:lnTo>
                  <a:lnTo>
                    <a:pt x="27783" y="55168"/>
                  </a:lnTo>
                  <a:lnTo>
                    <a:pt x="34439" y="46597"/>
                  </a:lnTo>
                  <a:close/>
                  <a:moveTo>
                    <a:pt x="12250" y="0"/>
                  </a:moveTo>
                  <a:cubicBezTo>
                    <a:pt x="12190" y="0"/>
                    <a:pt x="12190" y="0"/>
                    <a:pt x="12159" y="31"/>
                  </a:cubicBezTo>
                  <a:lnTo>
                    <a:pt x="12129" y="31"/>
                  </a:lnTo>
                  <a:cubicBezTo>
                    <a:pt x="12098" y="31"/>
                    <a:pt x="12098" y="92"/>
                    <a:pt x="12038" y="122"/>
                  </a:cubicBezTo>
                  <a:lnTo>
                    <a:pt x="5047" y="9149"/>
                  </a:lnTo>
                  <a:cubicBezTo>
                    <a:pt x="5016" y="9210"/>
                    <a:pt x="5016" y="9241"/>
                    <a:pt x="5016" y="9271"/>
                  </a:cubicBezTo>
                  <a:lnTo>
                    <a:pt x="5016" y="9362"/>
                  </a:lnTo>
                  <a:lnTo>
                    <a:pt x="5016" y="9393"/>
                  </a:lnTo>
                  <a:lnTo>
                    <a:pt x="5016" y="9423"/>
                  </a:lnTo>
                  <a:cubicBezTo>
                    <a:pt x="5016" y="9453"/>
                    <a:pt x="5016" y="9453"/>
                    <a:pt x="5047" y="9514"/>
                  </a:cubicBezTo>
                  <a:cubicBezTo>
                    <a:pt x="5047" y="9545"/>
                    <a:pt x="5107" y="9575"/>
                    <a:pt x="5138" y="9575"/>
                  </a:cubicBezTo>
                  <a:lnTo>
                    <a:pt x="13922" y="16384"/>
                  </a:lnTo>
                  <a:lnTo>
                    <a:pt x="7114" y="25168"/>
                  </a:lnTo>
                  <a:lnTo>
                    <a:pt x="123" y="34165"/>
                  </a:lnTo>
                  <a:cubicBezTo>
                    <a:pt x="1" y="34287"/>
                    <a:pt x="31" y="34469"/>
                    <a:pt x="153" y="34591"/>
                  </a:cubicBezTo>
                  <a:lnTo>
                    <a:pt x="9180" y="41582"/>
                  </a:lnTo>
                  <a:cubicBezTo>
                    <a:pt x="9211" y="41612"/>
                    <a:pt x="9272" y="41612"/>
                    <a:pt x="9363" y="41612"/>
                  </a:cubicBezTo>
                  <a:lnTo>
                    <a:pt x="18178" y="48451"/>
                  </a:lnTo>
                  <a:lnTo>
                    <a:pt x="27175" y="55442"/>
                  </a:lnTo>
                  <a:lnTo>
                    <a:pt x="36233" y="62433"/>
                  </a:lnTo>
                  <a:cubicBezTo>
                    <a:pt x="36293" y="62463"/>
                    <a:pt x="36385" y="62494"/>
                    <a:pt x="36445" y="62494"/>
                  </a:cubicBezTo>
                  <a:cubicBezTo>
                    <a:pt x="36537" y="62494"/>
                    <a:pt x="36597" y="62463"/>
                    <a:pt x="36628" y="62372"/>
                  </a:cubicBezTo>
                  <a:lnTo>
                    <a:pt x="43619" y="53345"/>
                  </a:lnTo>
                  <a:cubicBezTo>
                    <a:pt x="43710" y="53193"/>
                    <a:pt x="43710" y="53041"/>
                    <a:pt x="43588" y="52919"/>
                  </a:cubicBezTo>
                  <a:lnTo>
                    <a:pt x="34591" y="45928"/>
                  </a:lnTo>
                  <a:lnTo>
                    <a:pt x="25807" y="39150"/>
                  </a:lnTo>
                  <a:lnTo>
                    <a:pt x="32616" y="30366"/>
                  </a:lnTo>
                  <a:cubicBezTo>
                    <a:pt x="32646" y="30274"/>
                    <a:pt x="32676" y="30214"/>
                    <a:pt x="32676" y="30122"/>
                  </a:cubicBezTo>
                  <a:cubicBezTo>
                    <a:pt x="32676" y="30062"/>
                    <a:pt x="32646" y="29970"/>
                    <a:pt x="32585" y="29940"/>
                  </a:cubicBezTo>
                  <a:lnTo>
                    <a:pt x="23831" y="23162"/>
                  </a:lnTo>
                  <a:lnTo>
                    <a:pt x="30609" y="14438"/>
                  </a:lnTo>
                  <a:cubicBezTo>
                    <a:pt x="30640" y="14347"/>
                    <a:pt x="30670" y="14286"/>
                    <a:pt x="30670" y="14195"/>
                  </a:cubicBezTo>
                  <a:cubicBezTo>
                    <a:pt x="30670" y="14134"/>
                    <a:pt x="30640" y="14043"/>
                    <a:pt x="30549" y="14013"/>
                  </a:cubicBezTo>
                  <a:lnTo>
                    <a:pt x="21521" y="7022"/>
                  </a:lnTo>
                  <a:lnTo>
                    <a:pt x="12433" y="31"/>
                  </a:lnTo>
                  <a:cubicBezTo>
                    <a:pt x="12402" y="0"/>
                    <a:pt x="12372" y="0"/>
                    <a:pt x="1237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" name="Google Shape;284;p3"/>
            <p:cNvGrpSpPr/>
            <p:nvPr/>
          </p:nvGrpSpPr>
          <p:grpSpPr>
            <a:xfrm>
              <a:off x="384825" y="-26850"/>
              <a:ext cx="235575" cy="2040325"/>
              <a:chOff x="211450" y="3103175"/>
              <a:chExt cx="235575" cy="2040325"/>
            </a:xfrm>
          </p:grpSpPr>
          <p:sp>
            <p:nvSpPr>
              <p:cNvPr id="285" name="Google Shape;285;p3"/>
              <p:cNvSpPr/>
              <p:nvPr/>
            </p:nvSpPr>
            <p:spPr>
              <a:xfrm>
                <a:off x="211450" y="3103175"/>
                <a:ext cx="60800" cy="2040325"/>
              </a:xfrm>
              <a:custGeom>
                <a:rect b="b" l="l" r="r" t="t"/>
                <a:pathLst>
                  <a:path extrusionOk="0" fill="none" h="81613" w="2432">
                    <a:moveTo>
                      <a:pt x="0" y="81612"/>
                    </a:moveTo>
                    <a:cubicBezTo>
                      <a:pt x="0" y="78178"/>
                      <a:pt x="2432" y="78178"/>
                      <a:pt x="2432" y="74804"/>
                    </a:cubicBezTo>
                    <a:cubicBezTo>
                      <a:pt x="2432" y="71369"/>
                      <a:pt x="0" y="71369"/>
                      <a:pt x="0" y="67995"/>
                    </a:cubicBezTo>
                    <a:cubicBezTo>
                      <a:pt x="0" y="64591"/>
                      <a:pt x="2432" y="64591"/>
                      <a:pt x="2432" y="61186"/>
                    </a:cubicBezTo>
                    <a:cubicBezTo>
                      <a:pt x="2432" y="57782"/>
                      <a:pt x="0" y="57782"/>
                      <a:pt x="0" y="54408"/>
                    </a:cubicBezTo>
                    <a:cubicBezTo>
                      <a:pt x="0" y="50974"/>
                      <a:pt x="2432" y="50974"/>
                      <a:pt x="2432" y="47600"/>
                    </a:cubicBezTo>
                    <a:cubicBezTo>
                      <a:pt x="2432" y="44165"/>
                      <a:pt x="0" y="44165"/>
                      <a:pt x="0" y="40791"/>
                    </a:cubicBezTo>
                    <a:cubicBezTo>
                      <a:pt x="0" y="37387"/>
                      <a:pt x="2432" y="37387"/>
                      <a:pt x="2432" y="33982"/>
                    </a:cubicBezTo>
                    <a:cubicBezTo>
                      <a:pt x="2432" y="30578"/>
                      <a:pt x="0" y="30578"/>
                      <a:pt x="0" y="27204"/>
                    </a:cubicBezTo>
                    <a:cubicBezTo>
                      <a:pt x="0" y="23769"/>
                      <a:pt x="2432" y="23769"/>
                      <a:pt x="2432" y="20396"/>
                    </a:cubicBezTo>
                    <a:cubicBezTo>
                      <a:pt x="2432" y="16961"/>
                      <a:pt x="0" y="16961"/>
                      <a:pt x="0" y="13587"/>
                    </a:cubicBezTo>
                    <a:cubicBezTo>
                      <a:pt x="0" y="10183"/>
                      <a:pt x="2432" y="10183"/>
                      <a:pt x="2432" y="6778"/>
                    </a:cubicBezTo>
                    <a:cubicBezTo>
                      <a:pt x="2432" y="3374"/>
                      <a:pt x="0" y="3374"/>
                      <a:pt x="0" y="0"/>
                    </a:cubicBezTo>
                  </a:path>
                </a:pathLst>
              </a:custGeom>
              <a:solidFill>
                <a:schemeClr val="dk1"/>
              </a:solidFill>
              <a:ln cap="rnd" cmpd="sng" w="19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298825" y="3103175"/>
                <a:ext cx="60825" cy="2040325"/>
              </a:xfrm>
              <a:custGeom>
                <a:rect b="b" l="l" r="r" t="t"/>
                <a:pathLst>
                  <a:path extrusionOk="0" fill="none" h="81613" w="2433">
                    <a:moveTo>
                      <a:pt x="1" y="81612"/>
                    </a:moveTo>
                    <a:cubicBezTo>
                      <a:pt x="1" y="78178"/>
                      <a:pt x="2432" y="78178"/>
                      <a:pt x="2432" y="74804"/>
                    </a:cubicBezTo>
                    <a:cubicBezTo>
                      <a:pt x="2432" y="71369"/>
                      <a:pt x="1" y="71369"/>
                      <a:pt x="1" y="67995"/>
                    </a:cubicBezTo>
                    <a:cubicBezTo>
                      <a:pt x="1" y="64591"/>
                      <a:pt x="2432" y="64591"/>
                      <a:pt x="2432" y="61186"/>
                    </a:cubicBezTo>
                    <a:cubicBezTo>
                      <a:pt x="2432" y="57782"/>
                      <a:pt x="1" y="57782"/>
                      <a:pt x="1" y="54408"/>
                    </a:cubicBezTo>
                    <a:cubicBezTo>
                      <a:pt x="1" y="50974"/>
                      <a:pt x="2432" y="50974"/>
                      <a:pt x="2432" y="47600"/>
                    </a:cubicBezTo>
                    <a:cubicBezTo>
                      <a:pt x="2432" y="44165"/>
                      <a:pt x="1" y="44165"/>
                      <a:pt x="1" y="40791"/>
                    </a:cubicBezTo>
                    <a:cubicBezTo>
                      <a:pt x="1" y="37387"/>
                      <a:pt x="2432" y="37387"/>
                      <a:pt x="2432" y="33982"/>
                    </a:cubicBezTo>
                    <a:cubicBezTo>
                      <a:pt x="2432" y="30578"/>
                      <a:pt x="1" y="30578"/>
                      <a:pt x="1" y="27204"/>
                    </a:cubicBezTo>
                    <a:cubicBezTo>
                      <a:pt x="1" y="23769"/>
                      <a:pt x="2432" y="23769"/>
                      <a:pt x="2432" y="20396"/>
                    </a:cubicBezTo>
                    <a:cubicBezTo>
                      <a:pt x="2432" y="16961"/>
                      <a:pt x="1" y="16961"/>
                      <a:pt x="1" y="13587"/>
                    </a:cubicBezTo>
                    <a:cubicBezTo>
                      <a:pt x="1" y="10183"/>
                      <a:pt x="2432" y="10183"/>
                      <a:pt x="2432" y="6778"/>
                    </a:cubicBezTo>
                    <a:cubicBezTo>
                      <a:pt x="2432" y="3374"/>
                      <a:pt x="1" y="3374"/>
                      <a:pt x="1" y="0"/>
                    </a:cubicBezTo>
                  </a:path>
                </a:pathLst>
              </a:custGeom>
              <a:solidFill>
                <a:schemeClr val="dk1"/>
              </a:solidFill>
              <a:ln cap="rnd" cmpd="sng" w="19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386225" y="3103175"/>
                <a:ext cx="60800" cy="2040325"/>
              </a:xfrm>
              <a:custGeom>
                <a:rect b="b" l="l" r="r" t="t"/>
                <a:pathLst>
                  <a:path extrusionOk="0" fill="none" h="81613" w="2432">
                    <a:moveTo>
                      <a:pt x="0" y="81612"/>
                    </a:moveTo>
                    <a:cubicBezTo>
                      <a:pt x="0" y="78178"/>
                      <a:pt x="2432" y="78178"/>
                      <a:pt x="2432" y="74804"/>
                    </a:cubicBezTo>
                    <a:cubicBezTo>
                      <a:pt x="2432" y="71369"/>
                      <a:pt x="0" y="71369"/>
                      <a:pt x="0" y="67995"/>
                    </a:cubicBezTo>
                    <a:cubicBezTo>
                      <a:pt x="0" y="64591"/>
                      <a:pt x="2432" y="64591"/>
                      <a:pt x="2432" y="61186"/>
                    </a:cubicBezTo>
                    <a:cubicBezTo>
                      <a:pt x="2432" y="57782"/>
                      <a:pt x="0" y="57782"/>
                      <a:pt x="0" y="54408"/>
                    </a:cubicBezTo>
                    <a:cubicBezTo>
                      <a:pt x="0" y="50974"/>
                      <a:pt x="2432" y="50974"/>
                      <a:pt x="2432" y="47600"/>
                    </a:cubicBezTo>
                    <a:cubicBezTo>
                      <a:pt x="2432" y="44165"/>
                      <a:pt x="0" y="44165"/>
                      <a:pt x="0" y="40791"/>
                    </a:cubicBezTo>
                    <a:cubicBezTo>
                      <a:pt x="0" y="37387"/>
                      <a:pt x="2432" y="37387"/>
                      <a:pt x="2432" y="33982"/>
                    </a:cubicBezTo>
                    <a:cubicBezTo>
                      <a:pt x="2432" y="30578"/>
                      <a:pt x="0" y="30578"/>
                      <a:pt x="0" y="27204"/>
                    </a:cubicBezTo>
                    <a:cubicBezTo>
                      <a:pt x="0" y="23769"/>
                      <a:pt x="2432" y="23769"/>
                      <a:pt x="2432" y="20396"/>
                    </a:cubicBezTo>
                    <a:cubicBezTo>
                      <a:pt x="2432" y="16961"/>
                      <a:pt x="0" y="16961"/>
                      <a:pt x="0" y="13587"/>
                    </a:cubicBezTo>
                    <a:cubicBezTo>
                      <a:pt x="0" y="10183"/>
                      <a:pt x="2432" y="10183"/>
                      <a:pt x="2432" y="6778"/>
                    </a:cubicBezTo>
                    <a:cubicBezTo>
                      <a:pt x="2432" y="3374"/>
                      <a:pt x="0" y="3374"/>
                      <a:pt x="0" y="0"/>
                    </a:cubicBezTo>
                  </a:path>
                </a:pathLst>
              </a:custGeom>
              <a:solidFill>
                <a:schemeClr val="dk1"/>
              </a:solidFill>
              <a:ln cap="rnd" cmpd="sng" w="19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8" name="Google Shape;288;p3"/>
          <p:cNvSpPr txBox="1"/>
          <p:nvPr>
            <p:ph type="title"/>
          </p:nvPr>
        </p:nvSpPr>
        <p:spPr>
          <a:xfrm>
            <a:off x="4582810" y="2545463"/>
            <a:ext cx="3566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9" name="Google Shape;289;p3"/>
          <p:cNvSpPr txBox="1"/>
          <p:nvPr>
            <p:ph idx="1" type="subTitle"/>
          </p:nvPr>
        </p:nvSpPr>
        <p:spPr>
          <a:xfrm>
            <a:off x="4927660" y="3405505"/>
            <a:ext cx="2877000" cy="6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"/>
          <p:cNvSpPr txBox="1"/>
          <p:nvPr>
            <p:ph hasCustomPrompt="1" idx="2" type="title"/>
          </p:nvPr>
        </p:nvSpPr>
        <p:spPr>
          <a:xfrm>
            <a:off x="5771860" y="1210051"/>
            <a:ext cx="1188600" cy="118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2_1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21"/>
          <p:cNvSpPr txBox="1"/>
          <p:nvPr>
            <p:ph idx="1" type="body"/>
          </p:nvPr>
        </p:nvSpPr>
        <p:spPr>
          <a:xfrm>
            <a:off x="720000" y="1158100"/>
            <a:ext cx="3852000" cy="14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1" name="Google Shape;1341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22"/>
          <p:cNvSpPr/>
          <p:nvPr/>
        </p:nvSpPr>
        <p:spPr>
          <a:xfrm rot="10800000">
            <a:off x="-1425150" y="3675239"/>
            <a:ext cx="3339605" cy="3041716"/>
          </a:xfrm>
          <a:custGeom>
            <a:rect b="b" l="l" r="r" t="t"/>
            <a:pathLst>
              <a:path extrusionOk="0" h="112677" w="123712">
                <a:moveTo>
                  <a:pt x="61856" y="0"/>
                </a:moveTo>
                <a:cubicBezTo>
                  <a:pt x="47433" y="0"/>
                  <a:pt x="33010" y="5502"/>
                  <a:pt x="22007" y="16505"/>
                </a:cubicBezTo>
                <a:cubicBezTo>
                  <a:pt x="1" y="38512"/>
                  <a:pt x="1" y="74196"/>
                  <a:pt x="22007" y="96172"/>
                </a:cubicBezTo>
                <a:cubicBezTo>
                  <a:pt x="33010" y="107175"/>
                  <a:pt x="47433" y="112677"/>
                  <a:pt x="61856" y="112677"/>
                </a:cubicBezTo>
                <a:cubicBezTo>
                  <a:pt x="76279" y="112677"/>
                  <a:pt x="90701" y="107175"/>
                  <a:pt x="101705" y="96172"/>
                </a:cubicBezTo>
                <a:cubicBezTo>
                  <a:pt x="123711" y="74196"/>
                  <a:pt x="123711" y="38512"/>
                  <a:pt x="101705" y="16505"/>
                </a:cubicBezTo>
                <a:cubicBezTo>
                  <a:pt x="90701" y="5502"/>
                  <a:pt x="76279" y="0"/>
                  <a:pt x="61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22"/>
          <p:cNvSpPr/>
          <p:nvPr/>
        </p:nvSpPr>
        <p:spPr>
          <a:xfrm rot="10800000">
            <a:off x="1066921" y="4139150"/>
            <a:ext cx="1090475" cy="1089700"/>
          </a:xfrm>
          <a:custGeom>
            <a:rect b="b" l="l" r="r" t="t"/>
            <a:pathLst>
              <a:path extrusionOk="0" h="43588" w="43619">
                <a:moveTo>
                  <a:pt x="21794" y="8572"/>
                </a:moveTo>
                <a:cubicBezTo>
                  <a:pt x="29119" y="8572"/>
                  <a:pt x="35047" y="14499"/>
                  <a:pt x="35047" y="21824"/>
                </a:cubicBezTo>
                <a:cubicBezTo>
                  <a:pt x="35047" y="29180"/>
                  <a:pt x="29089" y="35107"/>
                  <a:pt x="21794" y="35107"/>
                </a:cubicBezTo>
                <a:cubicBezTo>
                  <a:pt x="14469" y="35107"/>
                  <a:pt x="8542" y="29180"/>
                  <a:pt x="8542" y="21824"/>
                </a:cubicBezTo>
                <a:cubicBezTo>
                  <a:pt x="8542" y="14499"/>
                  <a:pt x="14469" y="8572"/>
                  <a:pt x="21794" y="8572"/>
                </a:cubicBezTo>
                <a:close/>
                <a:moveTo>
                  <a:pt x="21794" y="0"/>
                </a:moveTo>
                <a:cubicBezTo>
                  <a:pt x="9757" y="0"/>
                  <a:pt x="0" y="9757"/>
                  <a:pt x="0" y="21794"/>
                </a:cubicBezTo>
                <a:cubicBezTo>
                  <a:pt x="0" y="33831"/>
                  <a:pt x="9757" y="43588"/>
                  <a:pt x="21794" y="43588"/>
                </a:cubicBezTo>
                <a:cubicBezTo>
                  <a:pt x="33831" y="43588"/>
                  <a:pt x="43618" y="33892"/>
                  <a:pt x="43618" y="21824"/>
                </a:cubicBezTo>
                <a:cubicBezTo>
                  <a:pt x="43618" y="9788"/>
                  <a:pt x="33831" y="0"/>
                  <a:pt x="217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5" name="Google Shape;1345;p22"/>
          <p:cNvGrpSpPr/>
          <p:nvPr/>
        </p:nvGrpSpPr>
        <p:grpSpPr>
          <a:xfrm flipH="1">
            <a:off x="1102831" y="4009888"/>
            <a:ext cx="1277425" cy="569175"/>
            <a:chOff x="4282600" y="755500"/>
            <a:chExt cx="1277425" cy="569175"/>
          </a:xfrm>
        </p:grpSpPr>
        <p:sp>
          <p:nvSpPr>
            <p:cNvPr id="1346" name="Google Shape;1346;p22"/>
            <p:cNvSpPr/>
            <p:nvPr/>
          </p:nvSpPr>
          <p:spPr>
            <a:xfrm>
              <a:off x="5520475" y="1284375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0" y="396"/>
                    <a:pt x="0" y="821"/>
                  </a:cubicBezTo>
                  <a:cubicBezTo>
                    <a:pt x="0" y="1277"/>
                    <a:pt x="335" y="1611"/>
                    <a:pt x="791" y="1611"/>
                  </a:cubicBezTo>
                  <a:cubicBezTo>
                    <a:pt x="1247" y="1611"/>
                    <a:pt x="1581" y="1277"/>
                    <a:pt x="1581" y="821"/>
                  </a:cubicBezTo>
                  <a:cubicBezTo>
                    <a:pt x="1581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2"/>
            <p:cNvSpPr/>
            <p:nvPr/>
          </p:nvSpPr>
          <p:spPr>
            <a:xfrm>
              <a:off x="5520475" y="11529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0" y="366"/>
                    <a:pt x="0" y="791"/>
                  </a:cubicBezTo>
                  <a:cubicBezTo>
                    <a:pt x="0" y="1186"/>
                    <a:pt x="335" y="1582"/>
                    <a:pt x="791" y="1582"/>
                  </a:cubicBezTo>
                  <a:cubicBezTo>
                    <a:pt x="1247" y="1582"/>
                    <a:pt x="1581" y="1186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2"/>
            <p:cNvSpPr/>
            <p:nvPr/>
          </p:nvSpPr>
          <p:spPr>
            <a:xfrm>
              <a:off x="5520475" y="1020700"/>
              <a:ext cx="39550" cy="39525"/>
            </a:xfrm>
            <a:custGeom>
              <a:rect b="b" l="l" r="r" t="t"/>
              <a:pathLst>
                <a:path extrusionOk="0" h="1581" w="1582">
                  <a:moveTo>
                    <a:pt x="791" y="0"/>
                  </a:moveTo>
                  <a:cubicBezTo>
                    <a:pt x="335" y="0"/>
                    <a:pt x="0" y="365"/>
                    <a:pt x="0" y="790"/>
                  </a:cubicBezTo>
                  <a:cubicBezTo>
                    <a:pt x="0" y="1216"/>
                    <a:pt x="335" y="1581"/>
                    <a:pt x="791" y="1581"/>
                  </a:cubicBezTo>
                  <a:cubicBezTo>
                    <a:pt x="1247" y="1581"/>
                    <a:pt x="1581" y="1246"/>
                    <a:pt x="1581" y="790"/>
                  </a:cubicBezTo>
                  <a:cubicBezTo>
                    <a:pt x="1581" y="33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5520475" y="8877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0" y="366"/>
                    <a:pt x="0" y="791"/>
                  </a:cubicBezTo>
                  <a:cubicBezTo>
                    <a:pt x="0" y="1247"/>
                    <a:pt x="335" y="1581"/>
                    <a:pt x="791" y="1581"/>
                  </a:cubicBezTo>
                  <a:cubicBezTo>
                    <a:pt x="1247" y="1581"/>
                    <a:pt x="1581" y="1217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5520475" y="755500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0" y="395"/>
                    <a:pt x="0" y="790"/>
                  </a:cubicBezTo>
                  <a:cubicBezTo>
                    <a:pt x="0" y="1216"/>
                    <a:pt x="335" y="1611"/>
                    <a:pt x="791" y="1611"/>
                  </a:cubicBezTo>
                  <a:cubicBezTo>
                    <a:pt x="1247" y="1611"/>
                    <a:pt x="1581" y="1216"/>
                    <a:pt x="1581" y="790"/>
                  </a:cubicBezTo>
                  <a:cubicBezTo>
                    <a:pt x="1581" y="334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5365450" y="12843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5365450" y="11529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612" y="1186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5365450" y="1020700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791" y="0"/>
                  </a:moveTo>
                  <a:cubicBezTo>
                    <a:pt x="335" y="0"/>
                    <a:pt x="1" y="365"/>
                    <a:pt x="1" y="790"/>
                  </a:cubicBezTo>
                  <a:cubicBezTo>
                    <a:pt x="1" y="1216"/>
                    <a:pt x="335" y="1581"/>
                    <a:pt x="791" y="1581"/>
                  </a:cubicBezTo>
                  <a:cubicBezTo>
                    <a:pt x="1247" y="1581"/>
                    <a:pt x="1612" y="1246"/>
                    <a:pt x="1612" y="790"/>
                  </a:cubicBezTo>
                  <a:cubicBezTo>
                    <a:pt x="1612" y="33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5365450" y="8877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612" y="1217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5365450" y="75550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611"/>
                    <a:pt x="791" y="1611"/>
                  </a:cubicBezTo>
                  <a:cubicBezTo>
                    <a:pt x="1247" y="1611"/>
                    <a:pt x="1612" y="1216"/>
                    <a:pt x="1612" y="790"/>
                  </a:cubicBezTo>
                  <a:cubicBezTo>
                    <a:pt x="1612" y="334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5210450" y="12843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96"/>
                    <a:pt x="0" y="821"/>
                  </a:cubicBezTo>
                  <a:cubicBezTo>
                    <a:pt x="0" y="1277"/>
                    <a:pt x="334" y="1611"/>
                    <a:pt x="821" y="1611"/>
                  </a:cubicBezTo>
                  <a:cubicBezTo>
                    <a:pt x="1277" y="1611"/>
                    <a:pt x="1611" y="1277"/>
                    <a:pt x="1611" y="82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5210450" y="11529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186"/>
                    <a:pt x="334" y="1582"/>
                    <a:pt x="821" y="1582"/>
                  </a:cubicBezTo>
                  <a:cubicBezTo>
                    <a:pt x="1277" y="1582"/>
                    <a:pt x="1611" y="1186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5210450" y="1020700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821" y="0"/>
                  </a:moveTo>
                  <a:cubicBezTo>
                    <a:pt x="365" y="0"/>
                    <a:pt x="0" y="365"/>
                    <a:pt x="0" y="790"/>
                  </a:cubicBezTo>
                  <a:cubicBezTo>
                    <a:pt x="0" y="1216"/>
                    <a:pt x="334" y="1581"/>
                    <a:pt x="821" y="1581"/>
                  </a:cubicBezTo>
                  <a:cubicBezTo>
                    <a:pt x="1277" y="1581"/>
                    <a:pt x="1611" y="1246"/>
                    <a:pt x="1611" y="790"/>
                  </a:cubicBezTo>
                  <a:cubicBezTo>
                    <a:pt x="1611" y="33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2"/>
            <p:cNvSpPr/>
            <p:nvPr/>
          </p:nvSpPr>
          <p:spPr>
            <a:xfrm>
              <a:off x="5210450" y="8877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34" y="1581"/>
                    <a:pt x="821" y="1581"/>
                  </a:cubicBezTo>
                  <a:cubicBezTo>
                    <a:pt x="1277" y="1581"/>
                    <a:pt x="1611" y="1217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5210450" y="75550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95"/>
                    <a:pt x="0" y="790"/>
                  </a:cubicBezTo>
                  <a:cubicBezTo>
                    <a:pt x="0" y="1216"/>
                    <a:pt x="334" y="1611"/>
                    <a:pt x="821" y="1611"/>
                  </a:cubicBezTo>
                  <a:cubicBezTo>
                    <a:pt x="1277" y="1611"/>
                    <a:pt x="1611" y="1216"/>
                    <a:pt x="1611" y="790"/>
                  </a:cubicBezTo>
                  <a:cubicBezTo>
                    <a:pt x="1611" y="334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5056175" y="1284375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581" y="1277"/>
                    <a:pt x="1581" y="821"/>
                  </a:cubicBezTo>
                  <a:cubicBezTo>
                    <a:pt x="1581" y="36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5056175" y="11529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581" y="1186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5056175" y="1020700"/>
              <a:ext cx="39550" cy="39525"/>
            </a:xfrm>
            <a:custGeom>
              <a:rect b="b" l="l" r="r" t="t"/>
              <a:pathLst>
                <a:path extrusionOk="0" h="1581" w="1582">
                  <a:moveTo>
                    <a:pt x="791" y="0"/>
                  </a:moveTo>
                  <a:cubicBezTo>
                    <a:pt x="335" y="0"/>
                    <a:pt x="1" y="365"/>
                    <a:pt x="1" y="790"/>
                  </a:cubicBezTo>
                  <a:cubicBezTo>
                    <a:pt x="1" y="1216"/>
                    <a:pt x="335" y="1550"/>
                    <a:pt x="791" y="1581"/>
                  </a:cubicBezTo>
                  <a:cubicBezTo>
                    <a:pt x="1247" y="1581"/>
                    <a:pt x="1581" y="1246"/>
                    <a:pt x="1581" y="790"/>
                  </a:cubicBezTo>
                  <a:cubicBezTo>
                    <a:pt x="1581" y="33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5056175" y="8877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581" y="1217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5056175" y="755500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581"/>
                    <a:pt x="791" y="1611"/>
                  </a:cubicBezTo>
                  <a:cubicBezTo>
                    <a:pt x="1247" y="1611"/>
                    <a:pt x="1581" y="1216"/>
                    <a:pt x="1581" y="790"/>
                  </a:cubicBezTo>
                  <a:cubicBezTo>
                    <a:pt x="1581" y="334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4901150" y="1284375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582" y="1277"/>
                    <a:pt x="1582" y="821"/>
                  </a:cubicBezTo>
                  <a:cubicBezTo>
                    <a:pt x="158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2"/>
            <p:cNvSpPr/>
            <p:nvPr/>
          </p:nvSpPr>
          <p:spPr>
            <a:xfrm>
              <a:off x="4901150" y="11529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582" y="1186"/>
                    <a:pt x="1582" y="791"/>
                  </a:cubicBezTo>
                  <a:cubicBezTo>
                    <a:pt x="158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2"/>
            <p:cNvSpPr/>
            <p:nvPr/>
          </p:nvSpPr>
          <p:spPr>
            <a:xfrm>
              <a:off x="4901150" y="1020700"/>
              <a:ext cx="39550" cy="39525"/>
            </a:xfrm>
            <a:custGeom>
              <a:rect b="b" l="l" r="r" t="t"/>
              <a:pathLst>
                <a:path extrusionOk="0" h="1581" w="1582">
                  <a:moveTo>
                    <a:pt x="791" y="0"/>
                  </a:moveTo>
                  <a:cubicBezTo>
                    <a:pt x="366" y="0"/>
                    <a:pt x="1" y="365"/>
                    <a:pt x="1" y="790"/>
                  </a:cubicBezTo>
                  <a:cubicBezTo>
                    <a:pt x="1" y="1216"/>
                    <a:pt x="366" y="1581"/>
                    <a:pt x="791" y="1581"/>
                  </a:cubicBezTo>
                  <a:cubicBezTo>
                    <a:pt x="1217" y="1581"/>
                    <a:pt x="1582" y="1216"/>
                    <a:pt x="1582" y="790"/>
                  </a:cubicBezTo>
                  <a:cubicBezTo>
                    <a:pt x="1582" y="36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2"/>
            <p:cNvSpPr/>
            <p:nvPr/>
          </p:nvSpPr>
          <p:spPr>
            <a:xfrm>
              <a:off x="4901150" y="8877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582" y="1217"/>
                    <a:pt x="1582" y="791"/>
                  </a:cubicBezTo>
                  <a:cubicBezTo>
                    <a:pt x="158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2"/>
            <p:cNvSpPr/>
            <p:nvPr/>
          </p:nvSpPr>
          <p:spPr>
            <a:xfrm>
              <a:off x="4901150" y="755500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611"/>
                    <a:pt x="791" y="1611"/>
                  </a:cubicBezTo>
                  <a:cubicBezTo>
                    <a:pt x="1247" y="1611"/>
                    <a:pt x="1582" y="1216"/>
                    <a:pt x="1582" y="790"/>
                  </a:cubicBezTo>
                  <a:cubicBezTo>
                    <a:pt x="1582" y="334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2"/>
            <p:cNvSpPr/>
            <p:nvPr/>
          </p:nvSpPr>
          <p:spPr>
            <a:xfrm>
              <a:off x="4746150" y="12843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0" y="396"/>
                    <a:pt x="0" y="821"/>
                  </a:cubicBezTo>
                  <a:cubicBezTo>
                    <a:pt x="0" y="1277"/>
                    <a:pt x="335" y="1611"/>
                    <a:pt x="791" y="1611"/>
                  </a:cubicBezTo>
                  <a:cubicBezTo>
                    <a:pt x="1246" y="1611"/>
                    <a:pt x="1611" y="1277"/>
                    <a:pt x="1611" y="821"/>
                  </a:cubicBezTo>
                  <a:cubicBezTo>
                    <a:pt x="1611" y="365"/>
                    <a:pt x="124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2"/>
            <p:cNvSpPr/>
            <p:nvPr/>
          </p:nvSpPr>
          <p:spPr>
            <a:xfrm>
              <a:off x="4746150" y="11529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0" y="366"/>
                    <a:pt x="0" y="791"/>
                  </a:cubicBezTo>
                  <a:cubicBezTo>
                    <a:pt x="0" y="1186"/>
                    <a:pt x="335" y="1582"/>
                    <a:pt x="791" y="1582"/>
                  </a:cubicBezTo>
                  <a:cubicBezTo>
                    <a:pt x="1246" y="1582"/>
                    <a:pt x="1611" y="1186"/>
                    <a:pt x="1611" y="791"/>
                  </a:cubicBezTo>
                  <a:cubicBezTo>
                    <a:pt x="1611" y="335"/>
                    <a:pt x="1246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2"/>
            <p:cNvSpPr/>
            <p:nvPr/>
          </p:nvSpPr>
          <p:spPr>
            <a:xfrm>
              <a:off x="4746150" y="1020700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791" y="0"/>
                  </a:moveTo>
                  <a:cubicBezTo>
                    <a:pt x="335" y="0"/>
                    <a:pt x="0" y="365"/>
                    <a:pt x="0" y="790"/>
                  </a:cubicBezTo>
                  <a:cubicBezTo>
                    <a:pt x="0" y="1216"/>
                    <a:pt x="335" y="1581"/>
                    <a:pt x="791" y="1581"/>
                  </a:cubicBezTo>
                  <a:cubicBezTo>
                    <a:pt x="1246" y="1581"/>
                    <a:pt x="1611" y="1246"/>
                    <a:pt x="1611" y="790"/>
                  </a:cubicBezTo>
                  <a:cubicBezTo>
                    <a:pt x="1611" y="335"/>
                    <a:pt x="124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2"/>
            <p:cNvSpPr/>
            <p:nvPr/>
          </p:nvSpPr>
          <p:spPr>
            <a:xfrm>
              <a:off x="4746150" y="8877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0" y="366"/>
                    <a:pt x="0" y="791"/>
                  </a:cubicBezTo>
                  <a:cubicBezTo>
                    <a:pt x="0" y="1247"/>
                    <a:pt x="335" y="1581"/>
                    <a:pt x="791" y="1581"/>
                  </a:cubicBezTo>
                  <a:cubicBezTo>
                    <a:pt x="1246" y="1581"/>
                    <a:pt x="1611" y="1217"/>
                    <a:pt x="1611" y="791"/>
                  </a:cubicBezTo>
                  <a:cubicBezTo>
                    <a:pt x="1611" y="335"/>
                    <a:pt x="1246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2"/>
            <p:cNvSpPr/>
            <p:nvPr/>
          </p:nvSpPr>
          <p:spPr>
            <a:xfrm>
              <a:off x="4746150" y="75550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0" y="395"/>
                    <a:pt x="0" y="790"/>
                  </a:cubicBezTo>
                  <a:cubicBezTo>
                    <a:pt x="0" y="1216"/>
                    <a:pt x="335" y="1611"/>
                    <a:pt x="791" y="1611"/>
                  </a:cubicBezTo>
                  <a:cubicBezTo>
                    <a:pt x="1246" y="1611"/>
                    <a:pt x="1611" y="1216"/>
                    <a:pt x="1611" y="790"/>
                  </a:cubicBezTo>
                  <a:cubicBezTo>
                    <a:pt x="1611" y="334"/>
                    <a:pt x="124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2"/>
            <p:cNvSpPr/>
            <p:nvPr/>
          </p:nvSpPr>
          <p:spPr>
            <a:xfrm>
              <a:off x="4591125" y="12843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1" y="396"/>
                    <a:pt x="1" y="821"/>
                  </a:cubicBezTo>
                  <a:cubicBezTo>
                    <a:pt x="1" y="1277"/>
                    <a:pt x="365" y="1611"/>
                    <a:pt x="821" y="1611"/>
                  </a:cubicBezTo>
                  <a:cubicBezTo>
                    <a:pt x="1277" y="1611"/>
                    <a:pt x="1612" y="1277"/>
                    <a:pt x="1612" y="821"/>
                  </a:cubicBezTo>
                  <a:cubicBezTo>
                    <a:pt x="161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2"/>
            <p:cNvSpPr/>
            <p:nvPr/>
          </p:nvSpPr>
          <p:spPr>
            <a:xfrm>
              <a:off x="4591125" y="11529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186"/>
                    <a:pt x="365" y="1582"/>
                    <a:pt x="821" y="1582"/>
                  </a:cubicBezTo>
                  <a:cubicBezTo>
                    <a:pt x="1277" y="1582"/>
                    <a:pt x="1612" y="1186"/>
                    <a:pt x="1612" y="791"/>
                  </a:cubicBezTo>
                  <a:cubicBezTo>
                    <a:pt x="161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2"/>
            <p:cNvSpPr/>
            <p:nvPr/>
          </p:nvSpPr>
          <p:spPr>
            <a:xfrm>
              <a:off x="4591125" y="1020700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821" y="0"/>
                  </a:moveTo>
                  <a:cubicBezTo>
                    <a:pt x="365" y="0"/>
                    <a:pt x="1" y="365"/>
                    <a:pt x="1" y="790"/>
                  </a:cubicBezTo>
                  <a:cubicBezTo>
                    <a:pt x="1" y="1216"/>
                    <a:pt x="365" y="1581"/>
                    <a:pt x="821" y="1581"/>
                  </a:cubicBezTo>
                  <a:cubicBezTo>
                    <a:pt x="1277" y="1581"/>
                    <a:pt x="1612" y="1246"/>
                    <a:pt x="1612" y="790"/>
                  </a:cubicBezTo>
                  <a:cubicBezTo>
                    <a:pt x="1612" y="33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2"/>
            <p:cNvSpPr/>
            <p:nvPr/>
          </p:nvSpPr>
          <p:spPr>
            <a:xfrm>
              <a:off x="4591125" y="8877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581"/>
                    <a:pt x="821" y="1581"/>
                  </a:cubicBezTo>
                  <a:cubicBezTo>
                    <a:pt x="1277" y="1581"/>
                    <a:pt x="1612" y="1217"/>
                    <a:pt x="1612" y="791"/>
                  </a:cubicBezTo>
                  <a:cubicBezTo>
                    <a:pt x="161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2"/>
            <p:cNvSpPr/>
            <p:nvPr/>
          </p:nvSpPr>
          <p:spPr>
            <a:xfrm>
              <a:off x="4591125" y="75550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1" y="395"/>
                    <a:pt x="1" y="790"/>
                  </a:cubicBezTo>
                  <a:cubicBezTo>
                    <a:pt x="1" y="1216"/>
                    <a:pt x="365" y="1611"/>
                    <a:pt x="821" y="1611"/>
                  </a:cubicBezTo>
                  <a:cubicBezTo>
                    <a:pt x="1277" y="1611"/>
                    <a:pt x="1612" y="1216"/>
                    <a:pt x="1612" y="790"/>
                  </a:cubicBezTo>
                  <a:cubicBezTo>
                    <a:pt x="1612" y="334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2"/>
            <p:cNvSpPr/>
            <p:nvPr/>
          </p:nvSpPr>
          <p:spPr>
            <a:xfrm>
              <a:off x="4437625" y="1284375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581" y="1277"/>
                    <a:pt x="1581" y="821"/>
                  </a:cubicBezTo>
                  <a:cubicBezTo>
                    <a:pt x="1581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2"/>
            <p:cNvSpPr/>
            <p:nvPr/>
          </p:nvSpPr>
          <p:spPr>
            <a:xfrm>
              <a:off x="4437625" y="11529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581" y="1186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2"/>
            <p:cNvSpPr/>
            <p:nvPr/>
          </p:nvSpPr>
          <p:spPr>
            <a:xfrm>
              <a:off x="4437625" y="1020700"/>
              <a:ext cx="39550" cy="39525"/>
            </a:xfrm>
            <a:custGeom>
              <a:rect b="b" l="l" r="r" t="t"/>
              <a:pathLst>
                <a:path extrusionOk="0" h="1581" w="1582">
                  <a:moveTo>
                    <a:pt x="791" y="0"/>
                  </a:moveTo>
                  <a:cubicBezTo>
                    <a:pt x="335" y="0"/>
                    <a:pt x="1" y="365"/>
                    <a:pt x="1" y="790"/>
                  </a:cubicBezTo>
                  <a:cubicBezTo>
                    <a:pt x="1" y="1216"/>
                    <a:pt x="335" y="1581"/>
                    <a:pt x="791" y="1581"/>
                  </a:cubicBezTo>
                  <a:cubicBezTo>
                    <a:pt x="1247" y="1581"/>
                    <a:pt x="1581" y="1246"/>
                    <a:pt x="1581" y="790"/>
                  </a:cubicBezTo>
                  <a:cubicBezTo>
                    <a:pt x="1581" y="33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2"/>
            <p:cNvSpPr/>
            <p:nvPr/>
          </p:nvSpPr>
          <p:spPr>
            <a:xfrm>
              <a:off x="4437625" y="8877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581" y="1217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2"/>
            <p:cNvSpPr/>
            <p:nvPr/>
          </p:nvSpPr>
          <p:spPr>
            <a:xfrm>
              <a:off x="4437625" y="755500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611"/>
                    <a:pt x="791" y="1611"/>
                  </a:cubicBezTo>
                  <a:cubicBezTo>
                    <a:pt x="1247" y="1611"/>
                    <a:pt x="1581" y="1216"/>
                    <a:pt x="1581" y="790"/>
                  </a:cubicBezTo>
                  <a:cubicBezTo>
                    <a:pt x="1581" y="334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2"/>
            <p:cNvSpPr/>
            <p:nvPr/>
          </p:nvSpPr>
          <p:spPr>
            <a:xfrm>
              <a:off x="4282600" y="12843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2"/>
            <p:cNvSpPr/>
            <p:nvPr/>
          </p:nvSpPr>
          <p:spPr>
            <a:xfrm>
              <a:off x="4282600" y="11529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612" y="1186"/>
                    <a:pt x="1612" y="791"/>
                  </a:cubicBezTo>
                  <a:cubicBezTo>
                    <a:pt x="1612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>
              <a:off x="4282600" y="1020700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791" y="0"/>
                  </a:moveTo>
                  <a:cubicBezTo>
                    <a:pt x="335" y="0"/>
                    <a:pt x="1" y="365"/>
                    <a:pt x="1" y="790"/>
                  </a:cubicBezTo>
                  <a:cubicBezTo>
                    <a:pt x="1" y="1216"/>
                    <a:pt x="335" y="1550"/>
                    <a:pt x="791" y="1581"/>
                  </a:cubicBezTo>
                  <a:cubicBezTo>
                    <a:pt x="1247" y="1581"/>
                    <a:pt x="1612" y="1246"/>
                    <a:pt x="1612" y="790"/>
                  </a:cubicBezTo>
                  <a:cubicBezTo>
                    <a:pt x="1612" y="33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>
              <a:off x="4282600" y="8877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612" y="1217"/>
                    <a:pt x="1612" y="791"/>
                  </a:cubicBezTo>
                  <a:cubicBezTo>
                    <a:pt x="1612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>
              <a:off x="4282600" y="75550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581"/>
                    <a:pt x="791" y="1611"/>
                  </a:cubicBezTo>
                  <a:cubicBezTo>
                    <a:pt x="1247" y="1611"/>
                    <a:pt x="1612" y="1216"/>
                    <a:pt x="1612" y="790"/>
                  </a:cubicBezTo>
                  <a:cubicBezTo>
                    <a:pt x="1612" y="334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1" name="Google Shape;1391;p22"/>
          <p:cNvGrpSpPr/>
          <p:nvPr/>
        </p:nvGrpSpPr>
        <p:grpSpPr>
          <a:xfrm>
            <a:off x="143479" y="261027"/>
            <a:ext cx="702925" cy="702925"/>
            <a:chOff x="1256725" y="1383150"/>
            <a:chExt cx="702925" cy="702925"/>
          </a:xfrm>
        </p:grpSpPr>
        <p:sp>
          <p:nvSpPr>
            <p:cNvPr id="1392" name="Google Shape;1392;p22"/>
            <p:cNvSpPr/>
            <p:nvPr/>
          </p:nvSpPr>
          <p:spPr>
            <a:xfrm>
              <a:off x="1512800" y="1640000"/>
              <a:ext cx="189250" cy="190000"/>
            </a:xfrm>
            <a:custGeom>
              <a:rect b="b" l="l" r="r" t="t"/>
              <a:pathLst>
                <a:path extrusionOk="0" h="7600" w="7570">
                  <a:moveTo>
                    <a:pt x="1" y="1"/>
                  </a:moveTo>
                  <a:lnTo>
                    <a:pt x="1" y="7600"/>
                  </a:lnTo>
                  <a:lnTo>
                    <a:pt x="7569" y="7600"/>
                  </a:lnTo>
                  <a:lnTo>
                    <a:pt x="7569" y="5837"/>
                  </a:lnTo>
                  <a:lnTo>
                    <a:pt x="1703" y="5837"/>
                  </a:lnTo>
                  <a:lnTo>
                    <a:pt x="1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>
              <a:off x="1640475" y="1512350"/>
              <a:ext cx="189975" cy="189225"/>
            </a:xfrm>
            <a:custGeom>
              <a:rect b="b" l="l" r="r" t="t"/>
              <a:pathLst>
                <a:path extrusionOk="0" h="7569" w="7599">
                  <a:moveTo>
                    <a:pt x="0" y="0"/>
                  </a:moveTo>
                  <a:lnTo>
                    <a:pt x="0" y="7569"/>
                  </a:lnTo>
                  <a:lnTo>
                    <a:pt x="7599" y="7569"/>
                  </a:lnTo>
                  <a:lnTo>
                    <a:pt x="7599" y="5866"/>
                  </a:lnTo>
                  <a:lnTo>
                    <a:pt x="1733" y="5866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2"/>
            <p:cNvSpPr/>
            <p:nvPr/>
          </p:nvSpPr>
          <p:spPr>
            <a:xfrm>
              <a:off x="1769650" y="1383150"/>
              <a:ext cx="190000" cy="189250"/>
            </a:xfrm>
            <a:custGeom>
              <a:rect b="b" l="l" r="r" t="t"/>
              <a:pathLst>
                <a:path extrusionOk="0" h="7570" w="7600">
                  <a:moveTo>
                    <a:pt x="0" y="1"/>
                  </a:moveTo>
                  <a:lnTo>
                    <a:pt x="0" y="7569"/>
                  </a:lnTo>
                  <a:lnTo>
                    <a:pt x="7599" y="7569"/>
                  </a:lnTo>
                  <a:lnTo>
                    <a:pt x="7599" y="5867"/>
                  </a:lnTo>
                  <a:lnTo>
                    <a:pt x="1733" y="5867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>
              <a:off x="1256725" y="1897600"/>
              <a:ext cx="188475" cy="188475"/>
            </a:xfrm>
            <a:custGeom>
              <a:rect b="b" l="l" r="r" t="t"/>
              <a:pathLst>
                <a:path extrusionOk="0" h="7539" w="7539">
                  <a:moveTo>
                    <a:pt x="0" y="1"/>
                  </a:moveTo>
                  <a:lnTo>
                    <a:pt x="0" y="7539"/>
                  </a:lnTo>
                  <a:lnTo>
                    <a:pt x="7538" y="7539"/>
                  </a:lnTo>
                  <a:lnTo>
                    <a:pt x="7538" y="5837"/>
                  </a:lnTo>
                  <a:lnTo>
                    <a:pt x="1702" y="583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>
              <a:off x="1383625" y="1769175"/>
              <a:ext cx="189225" cy="190000"/>
            </a:xfrm>
            <a:custGeom>
              <a:rect b="b" l="l" r="r" t="t"/>
              <a:pathLst>
                <a:path extrusionOk="0" h="7600" w="7569">
                  <a:moveTo>
                    <a:pt x="0" y="1"/>
                  </a:moveTo>
                  <a:lnTo>
                    <a:pt x="0" y="7600"/>
                  </a:lnTo>
                  <a:lnTo>
                    <a:pt x="7569" y="7600"/>
                  </a:lnTo>
                  <a:lnTo>
                    <a:pt x="7569" y="5837"/>
                  </a:lnTo>
                  <a:lnTo>
                    <a:pt x="1702" y="583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7" name="Google Shape;1397;p2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8" name="Google Shape;1398;p22"/>
          <p:cNvSpPr txBox="1"/>
          <p:nvPr>
            <p:ph idx="1" type="body"/>
          </p:nvPr>
        </p:nvSpPr>
        <p:spPr>
          <a:xfrm>
            <a:off x="721600" y="1158049"/>
            <a:ext cx="3850500" cy="28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9" name="Google Shape;1399;p22"/>
          <p:cNvSpPr txBox="1"/>
          <p:nvPr>
            <p:ph idx="2" type="body"/>
          </p:nvPr>
        </p:nvSpPr>
        <p:spPr>
          <a:xfrm>
            <a:off x="4573575" y="1574125"/>
            <a:ext cx="38505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50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23"/>
          <p:cNvSpPr txBox="1"/>
          <p:nvPr>
            <p:ph type="title"/>
          </p:nvPr>
        </p:nvSpPr>
        <p:spPr>
          <a:xfrm rot="-877">
            <a:off x="872400" y="2245947"/>
            <a:ext cx="2352000" cy="4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2" name="Google Shape;1402;p23"/>
          <p:cNvSpPr txBox="1"/>
          <p:nvPr>
            <p:ph idx="1" type="subTitle"/>
          </p:nvPr>
        </p:nvSpPr>
        <p:spPr>
          <a:xfrm rot="438">
            <a:off x="872400" y="1770142"/>
            <a:ext cx="23520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3" name="Google Shape;1403;p23"/>
          <p:cNvSpPr txBox="1"/>
          <p:nvPr>
            <p:ph idx="2" type="title"/>
          </p:nvPr>
        </p:nvSpPr>
        <p:spPr>
          <a:xfrm>
            <a:off x="3393926" y="2246247"/>
            <a:ext cx="2352000" cy="4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4" name="Google Shape;1404;p23"/>
          <p:cNvSpPr txBox="1"/>
          <p:nvPr>
            <p:ph idx="3" type="subTitle"/>
          </p:nvPr>
        </p:nvSpPr>
        <p:spPr>
          <a:xfrm>
            <a:off x="3393926" y="1769992"/>
            <a:ext cx="2352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5" name="Google Shape;1405;p23"/>
          <p:cNvSpPr txBox="1"/>
          <p:nvPr>
            <p:ph idx="4" type="title"/>
          </p:nvPr>
        </p:nvSpPr>
        <p:spPr>
          <a:xfrm>
            <a:off x="5919475" y="2246247"/>
            <a:ext cx="2352000" cy="4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6" name="Google Shape;1406;p23"/>
          <p:cNvSpPr txBox="1"/>
          <p:nvPr>
            <p:ph idx="5" type="subTitle"/>
          </p:nvPr>
        </p:nvSpPr>
        <p:spPr>
          <a:xfrm>
            <a:off x="5919475" y="1769992"/>
            <a:ext cx="23520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7" name="Google Shape;1407;p23"/>
          <p:cNvSpPr txBox="1"/>
          <p:nvPr>
            <p:ph idx="6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08" name="Google Shape;1408;p23"/>
          <p:cNvGrpSpPr/>
          <p:nvPr/>
        </p:nvGrpSpPr>
        <p:grpSpPr>
          <a:xfrm>
            <a:off x="-25" y="-1875"/>
            <a:ext cx="9751997" cy="5726944"/>
            <a:chOff x="-25" y="-1875"/>
            <a:chExt cx="9751997" cy="5726944"/>
          </a:xfrm>
        </p:grpSpPr>
        <p:grpSp>
          <p:nvGrpSpPr>
            <p:cNvPr id="1409" name="Google Shape;1409;p23"/>
            <p:cNvGrpSpPr/>
            <p:nvPr/>
          </p:nvGrpSpPr>
          <p:grpSpPr>
            <a:xfrm rot="10800000">
              <a:off x="7838181" y="3835211"/>
              <a:ext cx="1913791" cy="1889858"/>
              <a:chOff x="5041750" y="1823125"/>
              <a:chExt cx="2247025" cy="2218925"/>
            </a:xfrm>
          </p:grpSpPr>
          <p:sp>
            <p:nvSpPr>
              <p:cNvPr id="1410" name="Google Shape;1410;p23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rect b="b" l="l" r="r" t="t"/>
                <a:pathLst>
                  <a:path extrusionOk="0" h="88757" w="88756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rect b="b" l="l" r="r" t="t"/>
                <a:pathLst>
                  <a:path extrusionOk="0" h="82586" w="87358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rect b="b" l="l" r="r" t="t"/>
                <a:pathLst>
                  <a:path extrusionOk="0" h="76567" w="76477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rect b="b" l="l" r="r" t="t"/>
                <a:pathLst>
                  <a:path extrusionOk="0" h="70367" w="7444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rect b="b" l="l" r="r" t="t"/>
                <a:pathLst>
                  <a:path extrusionOk="0" h="64288" w="67996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rect b="b" l="l" r="r" t="t"/>
                <a:pathLst>
                  <a:path extrusionOk="0" h="58117" w="58209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rect b="b" l="l" r="r" t="t"/>
                <a:pathLst>
                  <a:path extrusionOk="0" h="52099" w="55078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7" name="Google Shape;1417;p23"/>
            <p:cNvGrpSpPr/>
            <p:nvPr/>
          </p:nvGrpSpPr>
          <p:grpSpPr>
            <a:xfrm rot="10800000">
              <a:off x="8451259" y="4497889"/>
              <a:ext cx="997279" cy="877401"/>
              <a:chOff x="2547775" y="1026125"/>
              <a:chExt cx="1218125" cy="1071700"/>
            </a:xfrm>
          </p:grpSpPr>
          <p:sp>
            <p:nvSpPr>
              <p:cNvPr id="1418" name="Google Shape;1418;p23"/>
              <p:cNvSpPr/>
              <p:nvPr/>
            </p:nvSpPr>
            <p:spPr>
              <a:xfrm>
                <a:off x="2547775" y="1026125"/>
                <a:ext cx="1218125" cy="1071700"/>
              </a:xfrm>
              <a:custGeom>
                <a:rect b="b" l="l" r="r" t="t"/>
                <a:pathLst>
                  <a:path extrusionOk="0" h="42868" w="48725">
                    <a:moveTo>
                      <a:pt x="24349" y="1"/>
                    </a:moveTo>
                    <a:cubicBezTo>
                      <a:pt x="21514" y="1"/>
                      <a:pt x="18633" y="566"/>
                      <a:pt x="15867" y="1759"/>
                    </a:cubicBezTo>
                    <a:cubicBezTo>
                      <a:pt x="4985" y="6470"/>
                      <a:pt x="1" y="19084"/>
                      <a:pt x="4712" y="29966"/>
                    </a:cubicBezTo>
                    <a:cubicBezTo>
                      <a:pt x="8195" y="38041"/>
                      <a:pt x="16088" y="42867"/>
                      <a:pt x="24370" y="42867"/>
                    </a:cubicBezTo>
                    <a:cubicBezTo>
                      <a:pt x="27218" y="42867"/>
                      <a:pt x="30112" y="42296"/>
                      <a:pt x="32889" y="41091"/>
                    </a:cubicBezTo>
                    <a:cubicBezTo>
                      <a:pt x="43740" y="36410"/>
                      <a:pt x="48725" y="23796"/>
                      <a:pt x="44044" y="12914"/>
                    </a:cubicBezTo>
                    <a:cubicBezTo>
                      <a:pt x="40534" y="4829"/>
                      <a:pt x="32636" y="1"/>
                      <a:pt x="243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>
                <a:off x="2917075" y="1351225"/>
                <a:ext cx="479525" cy="421900"/>
              </a:xfrm>
              <a:custGeom>
                <a:rect b="b" l="l" r="r" t="t"/>
                <a:pathLst>
                  <a:path extrusionOk="0" h="16876" w="19181">
                    <a:moveTo>
                      <a:pt x="9592" y="1"/>
                    </a:moveTo>
                    <a:cubicBezTo>
                      <a:pt x="8500" y="1"/>
                      <a:pt x="7391" y="216"/>
                      <a:pt x="6323" y="670"/>
                    </a:cubicBezTo>
                    <a:cubicBezTo>
                      <a:pt x="2037" y="2463"/>
                      <a:pt x="1" y="7418"/>
                      <a:pt x="1825" y="11704"/>
                    </a:cubicBezTo>
                    <a:cubicBezTo>
                      <a:pt x="3169" y="14938"/>
                      <a:pt x="6288" y="16876"/>
                      <a:pt x="9571" y="16876"/>
                    </a:cubicBezTo>
                    <a:cubicBezTo>
                      <a:pt x="10669" y="16876"/>
                      <a:pt x="11784" y="16659"/>
                      <a:pt x="12858" y="16202"/>
                    </a:cubicBezTo>
                    <a:cubicBezTo>
                      <a:pt x="17174" y="14409"/>
                      <a:pt x="19181" y="9454"/>
                      <a:pt x="17357" y="5169"/>
                    </a:cubicBezTo>
                    <a:cubicBezTo>
                      <a:pt x="16010" y="1951"/>
                      <a:pt x="12882" y="1"/>
                      <a:pt x="95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20" name="Google Shape;1420;p23"/>
            <p:cNvSpPr/>
            <p:nvPr/>
          </p:nvSpPr>
          <p:spPr>
            <a:xfrm flipH="1" rot="5400000">
              <a:off x="29075" y="3196900"/>
              <a:ext cx="1917600" cy="19758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1" name="Google Shape;1421;p23"/>
            <p:cNvGrpSpPr/>
            <p:nvPr/>
          </p:nvGrpSpPr>
          <p:grpSpPr>
            <a:xfrm rot="-5400000">
              <a:off x="-238862" y="352250"/>
              <a:ext cx="1277425" cy="569175"/>
              <a:chOff x="4282600" y="755500"/>
              <a:chExt cx="1277425" cy="569175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3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3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3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23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23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3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3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3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23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23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3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3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3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23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23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23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3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3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3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3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3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23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23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3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3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3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3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23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3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3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3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23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23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3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3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23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23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3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3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23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23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3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7" name="Google Shape;1467;p23"/>
            <p:cNvGrpSpPr/>
            <p:nvPr/>
          </p:nvGrpSpPr>
          <p:grpSpPr>
            <a:xfrm rot="-5400000">
              <a:off x="1619113" y="3441688"/>
              <a:ext cx="304750" cy="2174075"/>
              <a:chOff x="6321425" y="110475"/>
              <a:chExt cx="304750" cy="2174075"/>
            </a:xfrm>
          </p:grpSpPr>
          <p:sp>
            <p:nvSpPr>
              <p:cNvPr id="1468" name="Google Shape;1468;p23"/>
              <p:cNvSpPr/>
              <p:nvPr/>
            </p:nvSpPr>
            <p:spPr>
              <a:xfrm>
                <a:off x="6321425" y="1104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23"/>
              <p:cNvSpPr/>
              <p:nvPr/>
            </p:nvSpPr>
            <p:spPr>
              <a:xfrm>
                <a:off x="6321425" y="305000"/>
                <a:ext cx="304750" cy="232575"/>
              </a:xfrm>
              <a:custGeom>
                <a:rect b="b" l="l" r="r" t="t"/>
                <a:pathLst>
                  <a:path extrusionOk="0" h="9303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3"/>
              <p:cNvSpPr/>
              <p:nvPr/>
            </p:nvSpPr>
            <p:spPr>
              <a:xfrm>
                <a:off x="6321425" y="4987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3"/>
              <p:cNvSpPr/>
              <p:nvPr/>
            </p:nvSpPr>
            <p:spPr>
              <a:xfrm>
                <a:off x="6321425" y="693325"/>
                <a:ext cx="304750" cy="231775"/>
              </a:xfrm>
              <a:custGeom>
                <a:rect b="b" l="l" r="r" t="t"/>
                <a:pathLst>
                  <a:path extrusionOk="0" h="9271" w="1219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23"/>
              <p:cNvSpPr/>
              <p:nvPr/>
            </p:nvSpPr>
            <p:spPr>
              <a:xfrm>
                <a:off x="6321425" y="8871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23"/>
              <p:cNvSpPr/>
              <p:nvPr/>
            </p:nvSpPr>
            <p:spPr>
              <a:xfrm>
                <a:off x="6321425" y="1080850"/>
                <a:ext cx="304750" cy="233325"/>
              </a:xfrm>
              <a:custGeom>
                <a:rect b="b" l="l" r="r" t="t"/>
                <a:pathLst>
                  <a:path extrusionOk="0" h="9333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23"/>
              <p:cNvSpPr/>
              <p:nvPr/>
            </p:nvSpPr>
            <p:spPr>
              <a:xfrm>
                <a:off x="6321425" y="12761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23"/>
              <p:cNvSpPr/>
              <p:nvPr/>
            </p:nvSpPr>
            <p:spPr>
              <a:xfrm>
                <a:off x="6321425" y="14699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23"/>
              <p:cNvSpPr/>
              <p:nvPr/>
            </p:nvSpPr>
            <p:spPr>
              <a:xfrm>
                <a:off x="6321425" y="1664450"/>
                <a:ext cx="304750" cy="231800"/>
              </a:xfrm>
              <a:custGeom>
                <a:rect b="b" l="l" r="r" t="t"/>
                <a:pathLst>
                  <a:path extrusionOk="0" h="9272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23"/>
              <p:cNvSpPr/>
              <p:nvPr/>
            </p:nvSpPr>
            <p:spPr>
              <a:xfrm>
                <a:off x="6321425" y="18582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23"/>
              <p:cNvSpPr/>
              <p:nvPr/>
            </p:nvSpPr>
            <p:spPr>
              <a:xfrm>
                <a:off x="6321425" y="20520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24"/>
          <p:cNvSpPr txBox="1"/>
          <p:nvPr>
            <p:ph type="title"/>
          </p:nvPr>
        </p:nvSpPr>
        <p:spPr>
          <a:xfrm>
            <a:off x="1113550" y="3523300"/>
            <a:ext cx="1925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81" name="Google Shape;1481;p24"/>
          <p:cNvSpPr txBox="1"/>
          <p:nvPr>
            <p:ph idx="1" type="subTitle"/>
          </p:nvPr>
        </p:nvSpPr>
        <p:spPr>
          <a:xfrm>
            <a:off x="1113550" y="3957425"/>
            <a:ext cx="1925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24"/>
          <p:cNvSpPr txBox="1"/>
          <p:nvPr>
            <p:ph idx="2" type="title"/>
          </p:nvPr>
        </p:nvSpPr>
        <p:spPr>
          <a:xfrm>
            <a:off x="3604639" y="1337475"/>
            <a:ext cx="1925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83" name="Google Shape;1483;p24"/>
          <p:cNvSpPr txBox="1"/>
          <p:nvPr>
            <p:ph idx="3" type="subTitle"/>
          </p:nvPr>
        </p:nvSpPr>
        <p:spPr>
          <a:xfrm>
            <a:off x="3604639" y="1771600"/>
            <a:ext cx="1925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4" name="Google Shape;1484;p24"/>
          <p:cNvSpPr txBox="1"/>
          <p:nvPr>
            <p:ph idx="4" type="title"/>
          </p:nvPr>
        </p:nvSpPr>
        <p:spPr>
          <a:xfrm>
            <a:off x="6097313" y="3523300"/>
            <a:ext cx="1925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85" name="Google Shape;1485;p24"/>
          <p:cNvSpPr txBox="1"/>
          <p:nvPr>
            <p:ph idx="5" type="subTitle"/>
          </p:nvPr>
        </p:nvSpPr>
        <p:spPr>
          <a:xfrm>
            <a:off x="6097313" y="3957425"/>
            <a:ext cx="1925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6" name="Google Shape;1486;p24"/>
          <p:cNvSpPr txBox="1"/>
          <p:nvPr>
            <p:ph idx="6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87" name="Google Shape;1487;p24"/>
          <p:cNvGrpSpPr/>
          <p:nvPr/>
        </p:nvGrpSpPr>
        <p:grpSpPr>
          <a:xfrm>
            <a:off x="-241512" y="0"/>
            <a:ext cx="8934163" cy="4989550"/>
            <a:chOff x="-241512" y="0"/>
            <a:chExt cx="8934163" cy="4989550"/>
          </a:xfrm>
        </p:grpSpPr>
        <p:grpSp>
          <p:nvGrpSpPr>
            <p:cNvPr id="1488" name="Google Shape;1488;p24"/>
            <p:cNvGrpSpPr/>
            <p:nvPr/>
          </p:nvGrpSpPr>
          <p:grpSpPr>
            <a:xfrm rot="5400000">
              <a:off x="399838" y="3962150"/>
              <a:ext cx="386050" cy="1668750"/>
              <a:chOff x="7496975" y="3413500"/>
              <a:chExt cx="386050" cy="1668750"/>
            </a:xfrm>
          </p:grpSpPr>
          <p:sp>
            <p:nvSpPr>
              <p:cNvPr id="1489" name="Google Shape;1489;p24"/>
              <p:cNvSpPr/>
              <p:nvPr/>
            </p:nvSpPr>
            <p:spPr>
              <a:xfrm>
                <a:off x="7496975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24"/>
              <p:cNvSpPr/>
              <p:nvPr/>
            </p:nvSpPr>
            <p:spPr>
              <a:xfrm>
                <a:off x="7496975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0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24"/>
              <p:cNvSpPr/>
              <p:nvPr/>
            </p:nvSpPr>
            <p:spPr>
              <a:xfrm>
                <a:off x="7496975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24"/>
              <p:cNvSpPr/>
              <p:nvPr/>
            </p:nvSpPr>
            <p:spPr>
              <a:xfrm>
                <a:off x="7496975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0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24"/>
              <p:cNvSpPr/>
              <p:nvPr/>
            </p:nvSpPr>
            <p:spPr>
              <a:xfrm>
                <a:off x="7496975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0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24"/>
              <p:cNvSpPr/>
              <p:nvPr/>
            </p:nvSpPr>
            <p:spPr>
              <a:xfrm>
                <a:off x="7671750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24"/>
              <p:cNvSpPr/>
              <p:nvPr/>
            </p:nvSpPr>
            <p:spPr>
              <a:xfrm>
                <a:off x="7671750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24"/>
              <p:cNvSpPr/>
              <p:nvPr/>
            </p:nvSpPr>
            <p:spPr>
              <a:xfrm>
                <a:off x="7671750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24"/>
              <p:cNvSpPr/>
              <p:nvPr/>
            </p:nvSpPr>
            <p:spPr>
              <a:xfrm>
                <a:off x="7671750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24"/>
              <p:cNvSpPr/>
              <p:nvPr/>
            </p:nvSpPr>
            <p:spPr>
              <a:xfrm>
                <a:off x="7671750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24"/>
              <p:cNvSpPr/>
              <p:nvPr/>
            </p:nvSpPr>
            <p:spPr>
              <a:xfrm>
                <a:off x="7846525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24"/>
              <p:cNvSpPr/>
              <p:nvPr/>
            </p:nvSpPr>
            <p:spPr>
              <a:xfrm>
                <a:off x="7846525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3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24"/>
              <p:cNvSpPr/>
              <p:nvPr/>
            </p:nvSpPr>
            <p:spPr>
              <a:xfrm>
                <a:off x="7846525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24"/>
              <p:cNvSpPr/>
              <p:nvPr/>
            </p:nvSpPr>
            <p:spPr>
              <a:xfrm>
                <a:off x="7846525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3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24"/>
              <p:cNvSpPr/>
              <p:nvPr/>
            </p:nvSpPr>
            <p:spPr>
              <a:xfrm>
                <a:off x="7496975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24"/>
              <p:cNvSpPr/>
              <p:nvPr/>
            </p:nvSpPr>
            <p:spPr>
              <a:xfrm>
                <a:off x="7496975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0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24"/>
              <p:cNvSpPr/>
              <p:nvPr/>
            </p:nvSpPr>
            <p:spPr>
              <a:xfrm>
                <a:off x="7671750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24"/>
              <p:cNvSpPr/>
              <p:nvPr/>
            </p:nvSpPr>
            <p:spPr>
              <a:xfrm>
                <a:off x="7671750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3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24"/>
              <p:cNvSpPr/>
              <p:nvPr/>
            </p:nvSpPr>
            <p:spPr>
              <a:xfrm>
                <a:off x="7846525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24"/>
              <p:cNvSpPr/>
              <p:nvPr/>
            </p:nvSpPr>
            <p:spPr>
              <a:xfrm>
                <a:off x="7846525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35" y="0"/>
                      <a:pt x="3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24"/>
              <p:cNvSpPr/>
              <p:nvPr/>
            </p:nvSpPr>
            <p:spPr>
              <a:xfrm>
                <a:off x="7846525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3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24"/>
              <p:cNvSpPr/>
              <p:nvPr/>
            </p:nvSpPr>
            <p:spPr>
              <a:xfrm>
                <a:off x="7496975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0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24"/>
              <p:cNvSpPr/>
              <p:nvPr/>
            </p:nvSpPr>
            <p:spPr>
              <a:xfrm>
                <a:off x="7496975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24"/>
              <p:cNvSpPr/>
              <p:nvPr/>
            </p:nvSpPr>
            <p:spPr>
              <a:xfrm>
                <a:off x="7671750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24"/>
              <p:cNvSpPr/>
              <p:nvPr/>
            </p:nvSpPr>
            <p:spPr>
              <a:xfrm>
                <a:off x="7671750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24"/>
              <p:cNvSpPr/>
              <p:nvPr/>
            </p:nvSpPr>
            <p:spPr>
              <a:xfrm>
                <a:off x="7846525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3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24"/>
              <p:cNvSpPr/>
              <p:nvPr/>
            </p:nvSpPr>
            <p:spPr>
              <a:xfrm>
                <a:off x="7846525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6" name="Google Shape;1516;p24"/>
            <p:cNvGrpSpPr/>
            <p:nvPr/>
          </p:nvGrpSpPr>
          <p:grpSpPr>
            <a:xfrm>
              <a:off x="8387900" y="0"/>
              <a:ext cx="304750" cy="2174075"/>
              <a:chOff x="6321425" y="2520625"/>
              <a:chExt cx="304750" cy="2174075"/>
            </a:xfrm>
          </p:grpSpPr>
          <p:sp>
            <p:nvSpPr>
              <p:cNvPr id="1517" name="Google Shape;1517;p24"/>
              <p:cNvSpPr/>
              <p:nvPr/>
            </p:nvSpPr>
            <p:spPr>
              <a:xfrm>
                <a:off x="6321425" y="25206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4"/>
              <p:cNvSpPr/>
              <p:nvPr/>
            </p:nvSpPr>
            <p:spPr>
              <a:xfrm>
                <a:off x="6321425" y="2715150"/>
                <a:ext cx="304750" cy="232575"/>
              </a:xfrm>
              <a:custGeom>
                <a:rect b="b" l="l" r="r" t="t"/>
                <a:pathLst>
                  <a:path extrusionOk="0" h="9303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24"/>
              <p:cNvSpPr/>
              <p:nvPr/>
            </p:nvSpPr>
            <p:spPr>
              <a:xfrm>
                <a:off x="6321425" y="29089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4"/>
              <p:cNvSpPr/>
              <p:nvPr/>
            </p:nvSpPr>
            <p:spPr>
              <a:xfrm>
                <a:off x="6321425" y="3103475"/>
                <a:ext cx="304750" cy="231775"/>
              </a:xfrm>
              <a:custGeom>
                <a:rect b="b" l="l" r="r" t="t"/>
                <a:pathLst>
                  <a:path extrusionOk="0" h="9271" w="1219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24"/>
              <p:cNvSpPr/>
              <p:nvPr/>
            </p:nvSpPr>
            <p:spPr>
              <a:xfrm>
                <a:off x="6321425" y="32972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24"/>
              <p:cNvSpPr/>
              <p:nvPr/>
            </p:nvSpPr>
            <p:spPr>
              <a:xfrm>
                <a:off x="6321425" y="3491000"/>
                <a:ext cx="304750" cy="233325"/>
              </a:xfrm>
              <a:custGeom>
                <a:rect b="b" l="l" r="r" t="t"/>
                <a:pathLst>
                  <a:path extrusionOk="0" h="9333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24"/>
              <p:cNvSpPr/>
              <p:nvPr/>
            </p:nvSpPr>
            <p:spPr>
              <a:xfrm>
                <a:off x="6321425" y="36863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24"/>
              <p:cNvSpPr/>
              <p:nvPr/>
            </p:nvSpPr>
            <p:spPr>
              <a:xfrm>
                <a:off x="6321425" y="38800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24"/>
              <p:cNvSpPr/>
              <p:nvPr/>
            </p:nvSpPr>
            <p:spPr>
              <a:xfrm>
                <a:off x="6321425" y="4074600"/>
                <a:ext cx="304750" cy="231800"/>
              </a:xfrm>
              <a:custGeom>
                <a:rect b="b" l="l" r="r" t="t"/>
                <a:pathLst>
                  <a:path extrusionOk="0" h="9272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24"/>
              <p:cNvSpPr/>
              <p:nvPr/>
            </p:nvSpPr>
            <p:spPr>
              <a:xfrm>
                <a:off x="6321425" y="42683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24"/>
              <p:cNvSpPr/>
              <p:nvPr/>
            </p:nvSpPr>
            <p:spPr>
              <a:xfrm>
                <a:off x="6321425" y="44621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8" name="Google Shape;1528;p24"/>
            <p:cNvSpPr/>
            <p:nvPr/>
          </p:nvSpPr>
          <p:spPr>
            <a:xfrm>
              <a:off x="7748825" y="261025"/>
              <a:ext cx="292575" cy="292575"/>
            </a:xfrm>
            <a:custGeom>
              <a:rect b="b" l="l" r="r" t="t"/>
              <a:pathLst>
                <a:path extrusionOk="0" h="11703" w="11703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4"/>
            <p:cNvSpPr/>
            <p:nvPr/>
          </p:nvSpPr>
          <p:spPr>
            <a:xfrm>
              <a:off x="7494275" y="332450"/>
              <a:ext cx="151225" cy="150475"/>
            </a:xfrm>
            <a:custGeom>
              <a:rect b="b" l="l" r="r" t="t"/>
              <a:pathLst>
                <a:path extrusionOk="0" h="6019" w="6049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25"/>
          <p:cNvSpPr txBox="1"/>
          <p:nvPr>
            <p:ph type="title"/>
          </p:nvPr>
        </p:nvSpPr>
        <p:spPr>
          <a:xfrm>
            <a:off x="720000" y="1976846"/>
            <a:ext cx="24231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2" name="Google Shape;1532;p25"/>
          <p:cNvSpPr txBox="1"/>
          <p:nvPr>
            <p:ph idx="1" type="subTitle"/>
          </p:nvPr>
        </p:nvSpPr>
        <p:spPr>
          <a:xfrm>
            <a:off x="720204" y="2400748"/>
            <a:ext cx="242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3" name="Google Shape;1533;p25"/>
          <p:cNvSpPr txBox="1"/>
          <p:nvPr>
            <p:ph idx="2" type="title"/>
          </p:nvPr>
        </p:nvSpPr>
        <p:spPr>
          <a:xfrm>
            <a:off x="3368276" y="1976846"/>
            <a:ext cx="24231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4" name="Google Shape;1534;p25"/>
          <p:cNvSpPr txBox="1"/>
          <p:nvPr>
            <p:ph idx="3" type="subTitle"/>
          </p:nvPr>
        </p:nvSpPr>
        <p:spPr>
          <a:xfrm>
            <a:off x="3368275" y="2400748"/>
            <a:ext cx="242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5" name="Google Shape;1535;p25"/>
          <p:cNvSpPr txBox="1"/>
          <p:nvPr>
            <p:ph idx="4" type="title"/>
          </p:nvPr>
        </p:nvSpPr>
        <p:spPr>
          <a:xfrm>
            <a:off x="720204" y="3666001"/>
            <a:ext cx="24231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6" name="Google Shape;1536;p25"/>
          <p:cNvSpPr txBox="1"/>
          <p:nvPr>
            <p:ph idx="5" type="subTitle"/>
          </p:nvPr>
        </p:nvSpPr>
        <p:spPr>
          <a:xfrm>
            <a:off x="720204" y="4083416"/>
            <a:ext cx="242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7" name="Google Shape;1537;p25"/>
          <p:cNvSpPr txBox="1"/>
          <p:nvPr>
            <p:ph idx="6" type="title"/>
          </p:nvPr>
        </p:nvSpPr>
        <p:spPr>
          <a:xfrm>
            <a:off x="3368276" y="3666001"/>
            <a:ext cx="24231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8" name="Google Shape;1538;p25"/>
          <p:cNvSpPr txBox="1"/>
          <p:nvPr>
            <p:ph idx="7" type="subTitle"/>
          </p:nvPr>
        </p:nvSpPr>
        <p:spPr>
          <a:xfrm>
            <a:off x="3368275" y="4083416"/>
            <a:ext cx="242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9" name="Google Shape;1539;p25"/>
          <p:cNvSpPr txBox="1"/>
          <p:nvPr>
            <p:ph idx="8" type="title"/>
          </p:nvPr>
        </p:nvSpPr>
        <p:spPr>
          <a:xfrm>
            <a:off x="6000876" y="1976846"/>
            <a:ext cx="24231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40" name="Google Shape;1540;p25"/>
          <p:cNvSpPr txBox="1"/>
          <p:nvPr>
            <p:ph idx="9" type="subTitle"/>
          </p:nvPr>
        </p:nvSpPr>
        <p:spPr>
          <a:xfrm>
            <a:off x="6000875" y="2400748"/>
            <a:ext cx="242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1" name="Google Shape;1541;p25"/>
          <p:cNvSpPr txBox="1"/>
          <p:nvPr>
            <p:ph idx="13" type="title"/>
          </p:nvPr>
        </p:nvSpPr>
        <p:spPr>
          <a:xfrm>
            <a:off x="6000876" y="3666001"/>
            <a:ext cx="24231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42" name="Google Shape;1542;p25"/>
          <p:cNvSpPr txBox="1"/>
          <p:nvPr>
            <p:ph idx="14" type="subTitle"/>
          </p:nvPr>
        </p:nvSpPr>
        <p:spPr>
          <a:xfrm>
            <a:off x="6000875" y="4083416"/>
            <a:ext cx="242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3" name="Google Shape;1543;p25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44" name="Google Shape;1544;p25"/>
          <p:cNvGrpSpPr/>
          <p:nvPr/>
        </p:nvGrpSpPr>
        <p:grpSpPr>
          <a:xfrm flipH="1" rot="5400000">
            <a:off x="-444244" y="443188"/>
            <a:ext cx="1277425" cy="569175"/>
            <a:chOff x="8097388" y="290788"/>
            <a:chExt cx="1277425" cy="569175"/>
          </a:xfrm>
        </p:grpSpPr>
        <p:sp>
          <p:nvSpPr>
            <p:cNvPr id="1545" name="Google Shape;1545;p25"/>
            <p:cNvSpPr/>
            <p:nvPr/>
          </p:nvSpPr>
          <p:spPr>
            <a:xfrm flipH="1">
              <a:off x="8097388" y="819663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0" y="396"/>
                    <a:pt x="0" y="821"/>
                  </a:cubicBezTo>
                  <a:cubicBezTo>
                    <a:pt x="0" y="1277"/>
                    <a:pt x="335" y="1611"/>
                    <a:pt x="791" y="1611"/>
                  </a:cubicBezTo>
                  <a:cubicBezTo>
                    <a:pt x="1247" y="1611"/>
                    <a:pt x="1581" y="1277"/>
                    <a:pt x="1581" y="821"/>
                  </a:cubicBezTo>
                  <a:cubicBezTo>
                    <a:pt x="1581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 flipH="1">
              <a:off x="8097388" y="688188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0" y="366"/>
                    <a:pt x="0" y="791"/>
                  </a:cubicBezTo>
                  <a:cubicBezTo>
                    <a:pt x="0" y="1186"/>
                    <a:pt x="335" y="1582"/>
                    <a:pt x="791" y="1582"/>
                  </a:cubicBezTo>
                  <a:cubicBezTo>
                    <a:pt x="1247" y="1582"/>
                    <a:pt x="1581" y="1186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 flipH="1">
              <a:off x="8097388" y="555988"/>
              <a:ext cx="39550" cy="39525"/>
            </a:xfrm>
            <a:custGeom>
              <a:rect b="b" l="l" r="r" t="t"/>
              <a:pathLst>
                <a:path extrusionOk="0" h="1581" w="1582">
                  <a:moveTo>
                    <a:pt x="791" y="0"/>
                  </a:moveTo>
                  <a:cubicBezTo>
                    <a:pt x="335" y="0"/>
                    <a:pt x="0" y="365"/>
                    <a:pt x="0" y="790"/>
                  </a:cubicBezTo>
                  <a:cubicBezTo>
                    <a:pt x="0" y="1216"/>
                    <a:pt x="335" y="1581"/>
                    <a:pt x="791" y="1581"/>
                  </a:cubicBezTo>
                  <a:cubicBezTo>
                    <a:pt x="1247" y="1581"/>
                    <a:pt x="1581" y="1246"/>
                    <a:pt x="1581" y="790"/>
                  </a:cubicBezTo>
                  <a:cubicBezTo>
                    <a:pt x="1581" y="33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 flipH="1">
              <a:off x="8097388" y="422988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0" y="366"/>
                    <a:pt x="0" y="791"/>
                  </a:cubicBezTo>
                  <a:cubicBezTo>
                    <a:pt x="0" y="1247"/>
                    <a:pt x="335" y="1581"/>
                    <a:pt x="791" y="1581"/>
                  </a:cubicBezTo>
                  <a:cubicBezTo>
                    <a:pt x="1247" y="1581"/>
                    <a:pt x="1581" y="1217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 flipH="1">
              <a:off x="8097388" y="290788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0" y="395"/>
                    <a:pt x="0" y="790"/>
                  </a:cubicBezTo>
                  <a:cubicBezTo>
                    <a:pt x="0" y="1216"/>
                    <a:pt x="335" y="1611"/>
                    <a:pt x="791" y="1611"/>
                  </a:cubicBezTo>
                  <a:cubicBezTo>
                    <a:pt x="1247" y="1611"/>
                    <a:pt x="1581" y="1216"/>
                    <a:pt x="1581" y="790"/>
                  </a:cubicBezTo>
                  <a:cubicBezTo>
                    <a:pt x="1581" y="334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 flipH="1">
              <a:off x="8251663" y="819663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 flipH="1">
              <a:off x="8251663" y="688188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612" y="1186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 flipH="1">
              <a:off x="8251663" y="555988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791" y="0"/>
                  </a:moveTo>
                  <a:cubicBezTo>
                    <a:pt x="335" y="0"/>
                    <a:pt x="1" y="365"/>
                    <a:pt x="1" y="790"/>
                  </a:cubicBezTo>
                  <a:cubicBezTo>
                    <a:pt x="1" y="1216"/>
                    <a:pt x="335" y="1581"/>
                    <a:pt x="791" y="1581"/>
                  </a:cubicBezTo>
                  <a:cubicBezTo>
                    <a:pt x="1247" y="1581"/>
                    <a:pt x="1612" y="1246"/>
                    <a:pt x="1612" y="790"/>
                  </a:cubicBezTo>
                  <a:cubicBezTo>
                    <a:pt x="1612" y="33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 flipH="1">
              <a:off x="8251663" y="422988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612" y="1217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 flipH="1">
              <a:off x="8251663" y="290788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611"/>
                    <a:pt x="791" y="1611"/>
                  </a:cubicBezTo>
                  <a:cubicBezTo>
                    <a:pt x="1247" y="1611"/>
                    <a:pt x="1612" y="1216"/>
                    <a:pt x="1612" y="790"/>
                  </a:cubicBezTo>
                  <a:cubicBezTo>
                    <a:pt x="1612" y="334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5"/>
            <p:cNvSpPr/>
            <p:nvPr/>
          </p:nvSpPr>
          <p:spPr>
            <a:xfrm flipH="1">
              <a:off x="8406663" y="819663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96"/>
                    <a:pt x="0" y="821"/>
                  </a:cubicBezTo>
                  <a:cubicBezTo>
                    <a:pt x="0" y="1277"/>
                    <a:pt x="334" y="1611"/>
                    <a:pt x="821" y="1611"/>
                  </a:cubicBezTo>
                  <a:cubicBezTo>
                    <a:pt x="1277" y="1611"/>
                    <a:pt x="1611" y="1277"/>
                    <a:pt x="1611" y="82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5"/>
            <p:cNvSpPr/>
            <p:nvPr/>
          </p:nvSpPr>
          <p:spPr>
            <a:xfrm flipH="1">
              <a:off x="8406663" y="688188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186"/>
                    <a:pt x="334" y="1582"/>
                    <a:pt x="821" y="1582"/>
                  </a:cubicBezTo>
                  <a:cubicBezTo>
                    <a:pt x="1277" y="1582"/>
                    <a:pt x="1611" y="1186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 flipH="1">
              <a:off x="8406663" y="555988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821" y="0"/>
                  </a:moveTo>
                  <a:cubicBezTo>
                    <a:pt x="365" y="0"/>
                    <a:pt x="0" y="365"/>
                    <a:pt x="0" y="790"/>
                  </a:cubicBezTo>
                  <a:cubicBezTo>
                    <a:pt x="0" y="1216"/>
                    <a:pt x="334" y="1581"/>
                    <a:pt x="821" y="1581"/>
                  </a:cubicBezTo>
                  <a:cubicBezTo>
                    <a:pt x="1277" y="1581"/>
                    <a:pt x="1611" y="1246"/>
                    <a:pt x="1611" y="790"/>
                  </a:cubicBezTo>
                  <a:cubicBezTo>
                    <a:pt x="1611" y="33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 flipH="1">
              <a:off x="8406663" y="422988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34" y="1581"/>
                    <a:pt x="821" y="1581"/>
                  </a:cubicBezTo>
                  <a:cubicBezTo>
                    <a:pt x="1277" y="1581"/>
                    <a:pt x="1611" y="1217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 flipH="1">
              <a:off x="8406663" y="290788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95"/>
                    <a:pt x="0" y="790"/>
                  </a:cubicBezTo>
                  <a:cubicBezTo>
                    <a:pt x="0" y="1216"/>
                    <a:pt x="334" y="1611"/>
                    <a:pt x="821" y="1611"/>
                  </a:cubicBezTo>
                  <a:cubicBezTo>
                    <a:pt x="1277" y="1611"/>
                    <a:pt x="1611" y="1216"/>
                    <a:pt x="1611" y="790"/>
                  </a:cubicBezTo>
                  <a:cubicBezTo>
                    <a:pt x="1611" y="334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5"/>
            <p:cNvSpPr/>
            <p:nvPr/>
          </p:nvSpPr>
          <p:spPr>
            <a:xfrm flipH="1">
              <a:off x="8561688" y="819663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581" y="1277"/>
                    <a:pt x="1581" y="821"/>
                  </a:cubicBezTo>
                  <a:cubicBezTo>
                    <a:pt x="1581" y="36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5"/>
            <p:cNvSpPr/>
            <p:nvPr/>
          </p:nvSpPr>
          <p:spPr>
            <a:xfrm flipH="1">
              <a:off x="8561688" y="688188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581" y="1186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5"/>
            <p:cNvSpPr/>
            <p:nvPr/>
          </p:nvSpPr>
          <p:spPr>
            <a:xfrm flipH="1">
              <a:off x="8561688" y="555988"/>
              <a:ext cx="39550" cy="39525"/>
            </a:xfrm>
            <a:custGeom>
              <a:rect b="b" l="l" r="r" t="t"/>
              <a:pathLst>
                <a:path extrusionOk="0" h="1581" w="1582">
                  <a:moveTo>
                    <a:pt x="791" y="0"/>
                  </a:moveTo>
                  <a:cubicBezTo>
                    <a:pt x="335" y="0"/>
                    <a:pt x="1" y="365"/>
                    <a:pt x="1" y="790"/>
                  </a:cubicBezTo>
                  <a:cubicBezTo>
                    <a:pt x="1" y="1216"/>
                    <a:pt x="335" y="1550"/>
                    <a:pt x="791" y="1581"/>
                  </a:cubicBezTo>
                  <a:cubicBezTo>
                    <a:pt x="1247" y="1581"/>
                    <a:pt x="1581" y="1246"/>
                    <a:pt x="1581" y="790"/>
                  </a:cubicBezTo>
                  <a:cubicBezTo>
                    <a:pt x="1581" y="33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5"/>
            <p:cNvSpPr/>
            <p:nvPr/>
          </p:nvSpPr>
          <p:spPr>
            <a:xfrm flipH="1">
              <a:off x="8561688" y="422988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581" y="1217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5"/>
            <p:cNvSpPr/>
            <p:nvPr/>
          </p:nvSpPr>
          <p:spPr>
            <a:xfrm flipH="1">
              <a:off x="8561688" y="290788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581"/>
                    <a:pt x="791" y="1611"/>
                  </a:cubicBezTo>
                  <a:cubicBezTo>
                    <a:pt x="1247" y="1611"/>
                    <a:pt x="1581" y="1216"/>
                    <a:pt x="1581" y="790"/>
                  </a:cubicBezTo>
                  <a:cubicBezTo>
                    <a:pt x="1581" y="334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5"/>
            <p:cNvSpPr/>
            <p:nvPr/>
          </p:nvSpPr>
          <p:spPr>
            <a:xfrm flipH="1">
              <a:off x="8716713" y="819663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582" y="1277"/>
                    <a:pt x="1582" y="821"/>
                  </a:cubicBezTo>
                  <a:cubicBezTo>
                    <a:pt x="158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5"/>
            <p:cNvSpPr/>
            <p:nvPr/>
          </p:nvSpPr>
          <p:spPr>
            <a:xfrm flipH="1">
              <a:off x="8716713" y="688188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582" y="1186"/>
                    <a:pt x="1582" y="791"/>
                  </a:cubicBezTo>
                  <a:cubicBezTo>
                    <a:pt x="158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5"/>
            <p:cNvSpPr/>
            <p:nvPr/>
          </p:nvSpPr>
          <p:spPr>
            <a:xfrm flipH="1">
              <a:off x="8716713" y="555988"/>
              <a:ext cx="39550" cy="39525"/>
            </a:xfrm>
            <a:custGeom>
              <a:rect b="b" l="l" r="r" t="t"/>
              <a:pathLst>
                <a:path extrusionOk="0" h="1581" w="1582">
                  <a:moveTo>
                    <a:pt x="791" y="0"/>
                  </a:moveTo>
                  <a:cubicBezTo>
                    <a:pt x="366" y="0"/>
                    <a:pt x="1" y="365"/>
                    <a:pt x="1" y="790"/>
                  </a:cubicBezTo>
                  <a:cubicBezTo>
                    <a:pt x="1" y="1216"/>
                    <a:pt x="366" y="1581"/>
                    <a:pt x="791" y="1581"/>
                  </a:cubicBezTo>
                  <a:cubicBezTo>
                    <a:pt x="1217" y="1581"/>
                    <a:pt x="1582" y="1216"/>
                    <a:pt x="1582" y="790"/>
                  </a:cubicBezTo>
                  <a:cubicBezTo>
                    <a:pt x="1582" y="36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5"/>
            <p:cNvSpPr/>
            <p:nvPr/>
          </p:nvSpPr>
          <p:spPr>
            <a:xfrm flipH="1">
              <a:off x="8716713" y="422988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582" y="1217"/>
                    <a:pt x="1582" y="791"/>
                  </a:cubicBezTo>
                  <a:cubicBezTo>
                    <a:pt x="158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5"/>
            <p:cNvSpPr/>
            <p:nvPr/>
          </p:nvSpPr>
          <p:spPr>
            <a:xfrm flipH="1">
              <a:off x="8716713" y="290788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611"/>
                    <a:pt x="791" y="1611"/>
                  </a:cubicBezTo>
                  <a:cubicBezTo>
                    <a:pt x="1247" y="1611"/>
                    <a:pt x="1582" y="1216"/>
                    <a:pt x="1582" y="790"/>
                  </a:cubicBezTo>
                  <a:cubicBezTo>
                    <a:pt x="1582" y="334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5"/>
            <p:cNvSpPr/>
            <p:nvPr/>
          </p:nvSpPr>
          <p:spPr>
            <a:xfrm flipH="1">
              <a:off x="8870963" y="819663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0" y="396"/>
                    <a:pt x="0" y="821"/>
                  </a:cubicBezTo>
                  <a:cubicBezTo>
                    <a:pt x="0" y="1277"/>
                    <a:pt x="335" y="1611"/>
                    <a:pt x="791" y="1611"/>
                  </a:cubicBezTo>
                  <a:cubicBezTo>
                    <a:pt x="1246" y="1611"/>
                    <a:pt x="1611" y="1277"/>
                    <a:pt x="1611" y="821"/>
                  </a:cubicBezTo>
                  <a:cubicBezTo>
                    <a:pt x="1611" y="365"/>
                    <a:pt x="124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5"/>
            <p:cNvSpPr/>
            <p:nvPr/>
          </p:nvSpPr>
          <p:spPr>
            <a:xfrm flipH="1">
              <a:off x="8870963" y="688188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0" y="366"/>
                    <a:pt x="0" y="791"/>
                  </a:cubicBezTo>
                  <a:cubicBezTo>
                    <a:pt x="0" y="1186"/>
                    <a:pt x="335" y="1582"/>
                    <a:pt x="791" y="1582"/>
                  </a:cubicBezTo>
                  <a:cubicBezTo>
                    <a:pt x="1246" y="1582"/>
                    <a:pt x="1611" y="1186"/>
                    <a:pt x="1611" y="791"/>
                  </a:cubicBezTo>
                  <a:cubicBezTo>
                    <a:pt x="1611" y="335"/>
                    <a:pt x="1246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5"/>
            <p:cNvSpPr/>
            <p:nvPr/>
          </p:nvSpPr>
          <p:spPr>
            <a:xfrm flipH="1">
              <a:off x="8870963" y="555988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791" y="0"/>
                  </a:moveTo>
                  <a:cubicBezTo>
                    <a:pt x="335" y="0"/>
                    <a:pt x="0" y="365"/>
                    <a:pt x="0" y="790"/>
                  </a:cubicBezTo>
                  <a:cubicBezTo>
                    <a:pt x="0" y="1216"/>
                    <a:pt x="335" y="1581"/>
                    <a:pt x="791" y="1581"/>
                  </a:cubicBezTo>
                  <a:cubicBezTo>
                    <a:pt x="1246" y="1581"/>
                    <a:pt x="1611" y="1246"/>
                    <a:pt x="1611" y="790"/>
                  </a:cubicBezTo>
                  <a:cubicBezTo>
                    <a:pt x="1611" y="335"/>
                    <a:pt x="124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5"/>
            <p:cNvSpPr/>
            <p:nvPr/>
          </p:nvSpPr>
          <p:spPr>
            <a:xfrm flipH="1">
              <a:off x="8870963" y="422988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0" y="366"/>
                    <a:pt x="0" y="791"/>
                  </a:cubicBezTo>
                  <a:cubicBezTo>
                    <a:pt x="0" y="1247"/>
                    <a:pt x="335" y="1581"/>
                    <a:pt x="791" y="1581"/>
                  </a:cubicBezTo>
                  <a:cubicBezTo>
                    <a:pt x="1246" y="1581"/>
                    <a:pt x="1611" y="1217"/>
                    <a:pt x="1611" y="791"/>
                  </a:cubicBezTo>
                  <a:cubicBezTo>
                    <a:pt x="1611" y="335"/>
                    <a:pt x="1246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5"/>
            <p:cNvSpPr/>
            <p:nvPr/>
          </p:nvSpPr>
          <p:spPr>
            <a:xfrm flipH="1">
              <a:off x="8870963" y="290788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0" y="395"/>
                    <a:pt x="0" y="790"/>
                  </a:cubicBezTo>
                  <a:cubicBezTo>
                    <a:pt x="0" y="1216"/>
                    <a:pt x="335" y="1611"/>
                    <a:pt x="791" y="1611"/>
                  </a:cubicBezTo>
                  <a:cubicBezTo>
                    <a:pt x="1246" y="1611"/>
                    <a:pt x="1611" y="1216"/>
                    <a:pt x="1611" y="790"/>
                  </a:cubicBezTo>
                  <a:cubicBezTo>
                    <a:pt x="1611" y="334"/>
                    <a:pt x="124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5"/>
            <p:cNvSpPr/>
            <p:nvPr/>
          </p:nvSpPr>
          <p:spPr>
            <a:xfrm flipH="1">
              <a:off x="9025988" y="819663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1" y="396"/>
                    <a:pt x="1" y="821"/>
                  </a:cubicBezTo>
                  <a:cubicBezTo>
                    <a:pt x="1" y="1277"/>
                    <a:pt x="365" y="1611"/>
                    <a:pt x="821" y="1611"/>
                  </a:cubicBezTo>
                  <a:cubicBezTo>
                    <a:pt x="1277" y="1611"/>
                    <a:pt x="1612" y="1277"/>
                    <a:pt x="1612" y="821"/>
                  </a:cubicBezTo>
                  <a:cubicBezTo>
                    <a:pt x="161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5"/>
            <p:cNvSpPr/>
            <p:nvPr/>
          </p:nvSpPr>
          <p:spPr>
            <a:xfrm flipH="1">
              <a:off x="9025988" y="688188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186"/>
                    <a:pt x="365" y="1582"/>
                    <a:pt x="821" y="1582"/>
                  </a:cubicBezTo>
                  <a:cubicBezTo>
                    <a:pt x="1277" y="1582"/>
                    <a:pt x="1612" y="1186"/>
                    <a:pt x="1612" y="791"/>
                  </a:cubicBezTo>
                  <a:cubicBezTo>
                    <a:pt x="161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5"/>
            <p:cNvSpPr/>
            <p:nvPr/>
          </p:nvSpPr>
          <p:spPr>
            <a:xfrm flipH="1">
              <a:off x="9025988" y="555988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821" y="0"/>
                  </a:moveTo>
                  <a:cubicBezTo>
                    <a:pt x="365" y="0"/>
                    <a:pt x="1" y="365"/>
                    <a:pt x="1" y="790"/>
                  </a:cubicBezTo>
                  <a:cubicBezTo>
                    <a:pt x="1" y="1216"/>
                    <a:pt x="365" y="1581"/>
                    <a:pt x="821" y="1581"/>
                  </a:cubicBezTo>
                  <a:cubicBezTo>
                    <a:pt x="1277" y="1581"/>
                    <a:pt x="1612" y="1246"/>
                    <a:pt x="1612" y="790"/>
                  </a:cubicBezTo>
                  <a:cubicBezTo>
                    <a:pt x="1612" y="33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5"/>
            <p:cNvSpPr/>
            <p:nvPr/>
          </p:nvSpPr>
          <p:spPr>
            <a:xfrm flipH="1">
              <a:off x="9025988" y="422988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581"/>
                    <a:pt x="821" y="1581"/>
                  </a:cubicBezTo>
                  <a:cubicBezTo>
                    <a:pt x="1277" y="1581"/>
                    <a:pt x="1612" y="1217"/>
                    <a:pt x="1612" y="791"/>
                  </a:cubicBezTo>
                  <a:cubicBezTo>
                    <a:pt x="161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5"/>
            <p:cNvSpPr/>
            <p:nvPr/>
          </p:nvSpPr>
          <p:spPr>
            <a:xfrm flipH="1">
              <a:off x="9025988" y="290788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1" y="395"/>
                    <a:pt x="1" y="790"/>
                  </a:cubicBezTo>
                  <a:cubicBezTo>
                    <a:pt x="1" y="1216"/>
                    <a:pt x="365" y="1611"/>
                    <a:pt x="821" y="1611"/>
                  </a:cubicBezTo>
                  <a:cubicBezTo>
                    <a:pt x="1277" y="1611"/>
                    <a:pt x="1612" y="1216"/>
                    <a:pt x="1612" y="790"/>
                  </a:cubicBezTo>
                  <a:cubicBezTo>
                    <a:pt x="1612" y="334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5"/>
            <p:cNvSpPr/>
            <p:nvPr/>
          </p:nvSpPr>
          <p:spPr>
            <a:xfrm flipH="1">
              <a:off x="9180238" y="819663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581" y="1277"/>
                    <a:pt x="1581" y="821"/>
                  </a:cubicBezTo>
                  <a:cubicBezTo>
                    <a:pt x="1581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5"/>
            <p:cNvSpPr/>
            <p:nvPr/>
          </p:nvSpPr>
          <p:spPr>
            <a:xfrm flipH="1">
              <a:off x="9180238" y="688188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581" y="1186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5"/>
            <p:cNvSpPr/>
            <p:nvPr/>
          </p:nvSpPr>
          <p:spPr>
            <a:xfrm flipH="1">
              <a:off x="9180238" y="555988"/>
              <a:ext cx="39550" cy="39525"/>
            </a:xfrm>
            <a:custGeom>
              <a:rect b="b" l="l" r="r" t="t"/>
              <a:pathLst>
                <a:path extrusionOk="0" h="1581" w="1582">
                  <a:moveTo>
                    <a:pt x="791" y="0"/>
                  </a:moveTo>
                  <a:cubicBezTo>
                    <a:pt x="335" y="0"/>
                    <a:pt x="1" y="365"/>
                    <a:pt x="1" y="790"/>
                  </a:cubicBezTo>
                  <a:cubicBezTo>
                    <a:pt x="1" y="1216"/>
                    <a:pt x="335" y="1581"/>
                    <a:pt x="791" y="1581"/>
                  </a:cubicBezTo>
                  <a:cubicBezTo>
                    <a:pt x="1247" y="1581"/>
                    <a:pt x="1581" y="1246"/>
                    <a:pt x="1581" y="790"/>
                  </a:cubicBezTo>
                  <a:cubicBezTo>
                    <a:pt x="1581" y="33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5"/>
            <p:cNvSpPr/>
            <p:nvPr/>
          </p:nvSpPr>
          <p:spPr>
            <a:xfrm flipH="1">
              <a:off x="9180238" y="422988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581" y="1217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5"/>
            <p:cNvSpPr/>
            <p:nvPr/>
          </p:nvSpPr>
          <p:spPr>
            <a:xfrm flipH="1">
              <a:off x="9180238" y="290788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611"/>
                    <a:pt x="791" y="1611"/>
                  </a:cubicBezTo>
                  <a:cubicBezTo>
                    <a:pt x="1247" y="1611"/>
                    <a:pt x="1581" y="1216"/>
                    <a:pt x="1581" y="790"/>
                  </a:cubicBezTo>
                  <a:cubicBezTo>
                    <a:pt x="1581" y="334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5"/>
            <p:cNvSpPr/>
            <p:nvPr/>
          </p:nvSpPr>
          <p:spPr>
            <a:xfrm flipH="1">
              <a:off x="9334513" y="819663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5"/>
            <p:cNvSpPr/>
            <p:nvPr/>
          </p:nvSpPr>
          <p:spPr>
            <a:xfrm flipH="1">
              <a:off x="9334513" y="688188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612" y="1186"/>
                    <a:pt x="1612" y="791"/>
                  </a:cubicBezTo>
                  <a:cubicBezTo>
                    <a:pt x="1612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5"/>
            <p:cNvSpPr/>
            <p:nvPr/>
          </p:nvSpPr>
          <p:spPr>
            <a:xfrm flipH="1">
              <a:off x="9334513" y="555988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791" y="0"/>
                  </a:moveTo>
                  <a:cubicBezTo>
                    <a:pt x="335" y="0"/>
                    <a:pt x="1" y="365"/>
                    <a:pt x="1" y="790"/>
                  </a:cubicBezTo>
                  <a:cubicBezTo>
                    <a:pt x="1" y="1216"/>
                    <a:pt x="335" y="1550"/>
                    <a:pt x="791" y="1581"/>
                  </a:cubicBezTo>
                  <a:cubicBezTo>
                    <a:pt x="1247" y="1581"/>
                    <a:pt x="1612" y="1246"/>
                    <a:pt x="1612" y="790"/>
                  </a:cubicBezTo>
                  <a:cubicBezTo>
                    <a:pt x="1612" y="33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5"/>
            <p:cNvSpPr/>
            <p:nvPr/>
          </p:nvSpPr>
          <p:spPr>
            <a:xfrm flipH="1">
              <a:off x="9334513" y="422988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612" y="1217"/>
                    <a:pt x="1612" y="791"/>
                  </a:cubicBezTo>
                  <a:cubicBezTo>
                    <a:pt x="1612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5"/>
            <p:cNvSpPr/>
            <p:nvPr/>
          </p:nvSpPr>
          <p:spPr>
            <a:xfrm flipH="1">
              <a:off x="9334513" y="290788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581"/>
                    <a:pt x="791" y="1611"/>
                  </a:cubicBezTo>
                  <a:cubicBezTo>
                    <a:pt x="1247" y="1611"/>
                    <a:pt x="1612" y="1216"/>
                    <a:pt x="1612" y="790"/>
                  </a:cubicBezTo>
                  <a:cubicBezTo>
                    <a:pt x="1612" y="334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0" name="Google Shape;1590;p25"/>
          <p:cNvSpPr/>
          <p:nvPr/>
        </p:nvSpPr>
        <p:spPr>
          <a:xfrm>
            <a:off x="8480627" y="103200"/>
            <a:ext cx="648200" cy="647450"/>
          </a:xfrm>
          <a:custGeom>
            <a:rect b="b" l="l" r="r" t="t"/>
            <a:pathLst>
              <a:path extrusionOk="0" h="25898" w="25928">
                <a:moveTo>
                  <a:pt x="0" y="1"/>
                </a:moveTo>
                <a:lnTo>
                  <a:pt x="25928" y="25898"/>
                </a:lnTo>
                <a:lnTo>
                  <a:pt x="2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25"/>
          <p:cNvSpPr/>
          <p:nvPr/>
        </p:nvSpPr>
        <p:spPr>
          <a:xfrm>
            <a:off x="8291402" y="369925"/>
            <a:ext cx="457500" cy="456725"/>
          </a:xfrm>
          <a:custGeom>
            <a:rect b="b" l="l" r="r" t="t"/>
            <a:pathLst>
              <a:path extrusionOk="0" h="18269" w="18300">
                <a:moveTo>
                  <a:pt x="1" y="1"/>
                </a:moveTo>
                <a:lnTo>
                  <a:pt x="18299" y="18268"/>
                </a:lnTo>
                <a:lnTo>
                  <a:pt x="18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2" name="Google Shape;1592;p25"/>
          <p:cNvGrpSpPr/>
          <p:nvPr/>
        </p:nvGrpSpPr>
        <p:grpSpPr>
          <a:xfrm flipH="1" rot="5400000">
            <a:off x="7823802" y="4332675"/>
            <a:ext cx="1966625" cy="347300"/>
            <a:chOff x="1697875" y="314875"/>
            <a:chExt cx="1966625" cy="347300"/>
          </a:xfrm>
        </p:grpSpPr>
        <p:sp>
          <p:nvSpPr>
            <p:cNvPr id="1593" name="Google Shape;1593;p25"/>
            <p:cNvSpPr/>
            <p:nvPr/>
          </p:nvSpPr>
          <p:spPr>
            <a:xfrm>
              <a:off x="1697875" y="627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5"/>
            <p:cNvSpPr/>
            <p:nvPr/>
          </p:nvSpPr>
          <p:spPr>
            <a:xfrm>
              <a:off x="1697875" y="3148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5"/>
            <p:cNvSpPr/>
            <p:nvPr/>
          </p:nvSpPr>
          <p:spPr>
            <a:xfrm>
              <a:off x="1697875" y="4714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5"/>
            <p:cNvSpPr/>
            <p:nvPr/>
          </p:nvSpPr>
          <p:spPr>
            <a:xfrm>
              <a:off x="1846050" y="627950"/>
              <a:ext cx="35725" cy="34225"/>
            </a:xfrm>
            <a:custGeom>
              <a:rect b="b" l="l" r="r" t="t"/>
              <a:pathLst>
                <a:path extrusionOk="0" h="1369" w="1429">
                  <a:moveTo>
                    <a:pt x="730" y="1"/>
                  </a:moveTo>
                  <a:cubicBezTo>
                    <a:pt x="365" y="1"/>
                    <a:pt x="0" y="305"/>
                    <a:pt x="31" y="700"/>
                  </a:cubicBezTo>
                  <a:cubicBezTo>
                    <a:pt x="31" y="1065"/>
                    <a:pt x="365" y="1368"/>
                    <a:pt x="730" y="1368"/>
                  </a:cubicBezTo>
                  <a:cubicBezTo>
                    <a:pt x="1125" y="1368"/>
                    <a:pt x="1429" y="1065"/>
                    <a:pt x="1429" y="700"/>
                  </a:cubicBezTo>
                  <a:cubicBezTo>
                    <a:pt x="1429" y="30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5"/>
            <p:cNvSpPr/>
            <p:nvPr/>
          </p:nvSpPr>
          <p:spPr>
            <a:xfrm>
              <a:off x="1846050" y="314875"/>
              <a:ext cx="35725" cy="34225"/>
            </a:xfrm>
            <a:custGeom>
              <a:rect b="b" l="l" r="r" t="t"/>
              <a:pathLst>
                <a:path extrusionOk="0" h="1369" w="1429">
                  <a:moveTo>
                    <a:pt x="730" y="1"/>
                  </a:moveTo>
                  <a:cubicBezTo>
                    <a:pt x="365" y="1"/>
                    <a:pt x="0" y="305"/>
                    <a:pt x="31" y="669"/>
                  </a:cubicBezTo>
                  <a:cubicBezTo>
                    <a:pt x="31" y="1064"/>
                    <a:pt x="365" y="1368"/>
                    <a:pt x="730" y="1368"/>
                  </a:cubicBezTo>
                  <a:cubicBezTo>
                    <a:pt x="1125" y="1368"/>
                    <a:pt x="1429" y="1064"/>
                    <a:pt x="1429" y="669"/>
                  </a:cubicBezTo>
                  <a:cubicBezTo>
                    <a:pt x="1429" y="30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5"/>
            <p:cNvSpPr/>
            <p:nvPr/>
          </p:nvSpPr>
          <p:spPr>
            <a:xfrm>
              <a:off x="1846050" y="471425"/>
              <a:ext cx="35725" cy="34200"/>
            </a:xfrm>
            <a:custGeom>
              <a:rect b="b" l="l" r="r" t="t"/>
              <a:pathLst>
                <a:path extrusionOk="0" h="1368" w="1429">
                  <a:moveTo>
                    <a:pt x="730" y="0"/>
                  </a:moveTo>
                  <a:cubicBezTo>
                    <a:pt x="365" y="0"/>
                    <a:pt x="0" y="304"/>
                    <a:pt x="31" y="669"/>
                  </a:cubicBezTo>
                  <a:cubicBezTo>
                    <a:pt x="31" y="1064"/>
                    <a:pt x="365" y="1368"/>
                    <a:pt x="730" y="1368"/>
                  </a:cubicBezTo>
                  <a:cubicBezTo>
                    <a:pt x="1125" y="1368"/>
                    <a:pt x="1429" y="1064"/>
                    <a:pt x="1429" y="669"/>
                  </a:cubicBezTo>
                  <a:cubicBezTo>
                    <a:pt x="1429" y="304"/>
                    <a:pt x="112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5"/>
            <p:cNvSpPr/>
            <p:nvPr/>
          </p:nvSpPr>
          <p:spPr>
            <a:xfrm>
              <a:off x="199575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5"/>
            <p:cNvSpPr/>
            <p:nvPr/>
          </p:nvSpPr>
          <p:spPr>
            <a:xfrm>
              <a:off x="1994225" y="315825"/>
              <a:ext cx="37250" cy="33850"/>
            </a:xfrm>
            <a:custGeom>
              <a:rect b="b" l="l" r="r" t="t"/>
              <a:pathLst>
                <a:path extrusionOk="0" h="1354" w="1490">
                  <a:moveTo>
                    <a:pt x="745" y="1"/>
                  </a:moveTo>
                  <a:cubicBezTo>
                    <a:pt x="570" y="1"/>
                    <a:pt x="396" y="69"/>
                    <a:pt x="274" y="206"/>
                  </a:cubicBezTo>
                  <a:cubicBezTo>
                    <a:pt x="0" y="449"/>
                    <a:pt x="0" y="905"/>
                    <a:pt x="274" y="1148"/>
                  </a:cubicBezTo>
                  <a:cubicBezTo>
                    <a:pt x="396" y="1285"/>
                    <a:pt x="570" y="1353"/>
                    <a:pt x="745" y="1353"/>
                  </a:cubicBezTo>
                  <a:cubicBezTo>
                    <a:pt x="920" y="1353"/>
                    <a:pt x="1095" y="1285"/>
                    <a:pt x="1216" y="1148"/>
                  </a:cubicBezTo>
                  <a:cubicBezTo>
                    <a:pt x="1490" y="905"/>
                    <a:pt x="1490" y="449"/>
                    <a:pt x="1216" y="206"/>
                  </a:cubicBezTo>
                  <a:cubicBezTo>
                    <a:pt x="1095" y="69"/>
                    <a:pt x="920" y="1"/>
                    <a:pt x="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5"/>
            <p:cNvSpPr/>
            <p:nvPr/>
          </p:nvSpPr>
          <p:spPr>
            <a:xfrm>
              <a:off x="199575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5"/>
            <p:cNvSpPr/>
            <p:nvPr/>
          </p:nvSpPr>
          <p:spPr>
            <a:xfrm>
              <a:off x="2143925" y="6279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4" y="1"/>
                    <a:pt x="0" y="305"/>
                    <a:pt x="31" y="700"/>
                  </a:cubicBezTo>
                  <a:cubicBezTo>
                    <a:pt x="3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5"/>
            <p:cNvSpPr/>
            <p:nvPr/>
          </p:nvSpPr>
          <p:spPr>
            <a:xfrm>
              <a:off x="2143925" y="314875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4" y="1"/>
                    <a:pt x="0" y="305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5"/>
            <p:cNvSpPr/>
            <p:nvPr/>
          </p:nvSpPr>
          <p:spPr>
            <a:xfrm>
              <a:off x="2143925" y="471425"/>
              <a:ext cx="34975" cy="34200"/>
            </a:xfrm>
            <a:custGeom>
              <a:rect b="b" l="l" r="r" t="t"/>
              <a:pathLst>
                <a:path extrusionOk="0" h="1368" w="1399">
                  <a:moveTo>
                    <a:pt x="700" y="0"/>
                  </a:moveTo>
                  <a:cubicBezTo>
                    <a:pt x="304" y="0"/>
                    <a:pt x="0" y="304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5"/>
            <p:cNvSpPr/>
            <p:nvPr/>
          </p:nvSpPr>
          <p:spPr>
            <a:xfrm>
              <a:off x="229285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7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70" y="1368"/>
                  </a:cubicBezTo>
                  <a:cubicBezTo>
                    <a:pt x="1065" y="1368"/>
                    <a:pt x="1369" y="1065"/>
                    <a:pt x="1369" y="700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5"/>
            <p:cNvSpPr/>
            <p:nvPr/>
          </p:nvSpPr>
          <p:spPr>
            <a:xfrm>
              <a:off x="2291350" y="315825"/>
              <a:ext cx="37250" cy="33850"/>
            </a:xfrm>
            <a:custGeom>
              <a:rect b="b" l="l" r="r" t="t"/>
              <a:pathLst>
                <a:path extrusionOk="0" h="1354" w="1490">
                  <a:moveTo>
                    <a:pt x="760" y="1"/>
                  </a:moveTo>
                  <a:cubicBezTo>
                    <a:pt x="585" y="1"/>
                    <a:pt x="411" y="69"/>
                    <a:pt x="274" y="206"/>
                  </a:cubicBezTo>
                  <a:cubicBezTo>
                    <a:pt x="0" y="449"/>
                    <a:pt x="0" y="905"/>
                    <a:pt x="274" y="1148"/>
                  </a:cubicBezTo>
                  <a:cubicBezTo>
                    <a:pt x="411" y="1285"/>
                    <a:pt x="585" y="1353"/>
                    <a:pt x="760" y="1353"/>
                  </a:cubicBezTo>
                  <a:cubicBezTo>
                    <a:pt x="935" y="1353"/>
                    <a:pt x="1110" y="1285"/>
                    <a:pt x="1246" y="1148"/>
                  </a:cubicBezTo>
                  <a:cubicBezTo>
                    <a:pt x="1490" y="905"/>
                    <a:pt x="1490" y="449"/>
                    <a:pt x="1246" y="206"/>
                  </a:cubicBezTo>
                  <a:cubicBezTo>
                    <a:pt x="1110" y="69"/>
                    <a:pt x="935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5"/>
            <p:cNvSpPr/>
            <p:nvPr/>
          </p:nvSpPr>
          <p:spPr>
            <a:xfrm>
              <a:off x="229285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4"/>
                    <a:pt x="106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5"/>
            <p:cNvSpPr/>
            <p:nvPr/>
          </p:nvSpPr>
          <p:spPr>
            <a:xfrm>
              <a:off x="2441050" y="6279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30" y="1"/>
                  </a:moveTo>
                  <a:cubicBezTo>
                    <a:pt x="304" y="1"/>
                    <a:pt x="0" y="305"/>
                    <a:pt x="31" y="700"/>
                  </a:cubicBezTo>
                  <a:cubicBezTo>
                    <a:pt x="31" y="1065"/>
                    <a:pt x="334" y="1368"/>
                    <a:pt x="730" y="1368"/>
                  </a:cubicBezTo>
                  <a:cubicBezTo>
                    <a:pt x="1094" y="1368"/>
                    <a:pt x="1398" y="1065"/>
                    <a:pt x="1398" y="700"/>
                  </a:cubicBezTo>
                  <a:cubicBezTo>
                    <a:pt x="1398" y="305"/>
                    <a:pt x="109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5"/>
            <p:cNvSpPr/>
            <p:nvPr/>
          </p:nvSpPr>
          <p:spPr>
            <a:xfrm>
              <a:off x="2441800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5"/>
            <p:cNvSpPr/>
            <p:nvPr/>
          </p:nvSpPr>
          <p:spPr>
            <a:xfrm>
              <a:off x="2441050" y="471425"/>
              <a:ext cx="34975" cy="34200"/>
            </a:xfrm>
            <a:custGeom>
              <a:rect b="b" l="l" r="r" t="t"/>
              <a:pathLst>
                <a:path extrusionOk="0" h="1368" w="1399">
                  <a:moveTo>
                    <a:pt x="730" y="0"/>
                  </a:moveTo>
                  <a:cubicBezTo>
                    <a:pt x="304" y="0"/>
                    <a:pt x="0" y="304"/>
                    <a:pt x="31" y="669"/>
                  </a:cubicBezTo>
                  <a:cubicBezTo>
                    <a:pt x="31" y="1064"/>
                    <a:pt x="334" y="1368"/>
                    <a:pt x="730" y="1368"/>
                  </a:cubicBezTo>
                  <a:cubicBezTo>
                    <a:pt x="1094" y="1368"/>
                    <a:pt x="1398" y="1064"/>
                    <a:pt x="1398" y="669"/>
                  </a:cubicBezTo>
                  <a:cubicBezTo>
                    <a:pt x="1398" y="304"/>
                    <a:pt x="109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5"/>
            <p:cNvSpPr/>
            <p:nvPr/>
          </p:nvSpPr>
          <p:spPr>
            <a:xfrm>
              <a:off x="2589975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9" y="1065"/>
                    <a:pt x="1369" y="70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5"/>
            <p:cNvSpPr/>
            <p:nvPr/>
          </p:nvSpPr>
          <p:spPr>
            <a:xfrm>
              <a:off x="2589975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5"/>
            <p:cNvSpPr/>
            <p:nvPr/>
          </p:nvSpPr>
          <p:spPr>
            <a:xfrm>
              <a:off x="2589975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70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4"/>
                    <a:pt x="106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5"/>
            <p:cNvSpPr/>
            <p:nvPr/>
          </p:nvSpPr>
          <p:spPr>
            <a:xfrm>
              <a:off x="2738150" y="627950"/>
              <a:ext cx="35000" cy="34225"/>
            </a:xfrm>
            <a:custGeom>
              <a:rect b="b" l="l" r="r" t="t"/>
              <a:pathLst>
                <a:path extrusionOk="0" h="1369" w="1400">
                  <a:moveTo>
                    <a:pt x="73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3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5"/>
            <p:cNvSpPr/>
            <p:nvPr/>
          </p:nvSpPr>
          <p:spPr>
            <a:xfrm>
              <a:off x="2738150" y="314875"/>
              <a:ext cx="35000" cy="34225"/>
            </a:xfrm>
            <a:custGeom>
              <a:rect b="b" l="l" r="r" t="t"/>
              <a:pathLst>
                <a:path extrusionOk="0" h="1369" w="1400">
                  <a:moveTo>
                    <a:pt x="730" y="1"/>
                  </a:moveTo>
                  <a:cubicBezTo>
                    <a:pt x="305" y="1"/>
                    <a:pt x="1" y="305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5"/>
            <p:cNvSpPr/>
            <p:nvPr/>
          </p:nvSpPr>
          <p:spPr>
            <a:xfrm>
              <a:off x="2738150" y="471425"/>
              <a:ext cx="35000" cy="34200"/>
            </a:xfrm>
            <a:custGeom>
              <a:rect b="b" l="l" r="r" t="t"/>
              <a:pathLst>
                <a:path extrusionOk="0" h="1368" w="1400">
                  <a:moveTo>
                    <a:pt x="73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5"/>
            <p:cNvSpPr/>
            <p:nvPr/>
          </p:nvSpPr>
          <p:spPr>
            <a:xfrm>
              <a:off x="288710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5"/>
            <p:cNvSpPr/>
            <p:nvPr/>
          </p:nvSpPr>
          <p:spPr>
            <a:xfrm>
              <a:off x="2887100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5"/>
            <p:cNvSpPr/>
            <p:nvPr/>
          </p:nvSpPr>
          <p:spPr>
            <a:xfrm>
              <a:off x="288710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700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5"/>
            <p:cNvSpPr/>
            <p:nvPr/>
          </p:nvSpPr>
          <p:spPr>
            <a:xfrm>
              <a:off x="3035275" y="627950"/>
              <a:ext cx="35750" cy="34225"/>
            </a:xfrm>
            <a:custGeom>
              <a:rect b="b" l="l" r="r" t="t"/>
              <a:pathLst>
                <a:path extrusionOk="0" h="1369" w="1430">
                  <a:moveTo>
                    <a:pt x="73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30" y="1368"/>
                  </a:cubicBezTo>
                  <a:cubicBezTo>
                    <a:pt x="1095" y="1368"/>
                    <a:pt x="1429" y="1065"/>
                    <a:pt x="1429" y="700"/>
                  </a:cubicBezTo>
                  <a:cubicBezTo>
                    <a:pt x="142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5"/>
            <p:cNvSpPr/>
            <p:nvPr/>
          </p:nvSpPr>
          <p:spPr>
            <a:xfrm>
              <a:off x="3036025" y="314875"/>
              <a:ext cx="35000" cy="34225"/>
            </a:xfrm>
            <a:custGeom>
              <a:rect b="b" l="l" r="r" t="t"/>
              <a:pathLst>
                <a:path extrusionOk="0" h="1369" w="1400">
                  <a:moveTo>
                    <a:pt x="700" y="1"/>
                  </a:moveTo>
                  <a:cubicBezTo>
                    <a:pt x="275" y="1"/>
                    <a:pt x="1" y="305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99" y="1064"/>
                    <a:pt x="1399" y="669"/>
                  </a:cubicBezTo>
                  <a:cubicBezTo>
                    <a:pt x="139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5"/>
            <p:cNvSpPr/>
            <p:nvPr/>
          </p:nvSpPr>
          <p:spPr>
            <a:xfrm>
              <a:off x="3035275" y="471425"/>
              <a:ext cx="35750" cy="34200"/>
            </a:xfrm>
            <a:custGeom>
              <a:rect b="b" l="l" r="r" t="t"/>
              <a:pathLst>
                <a:path extrusionOk="0" h="1368" w="1430">
                  <a:moveTo>
                    <a:pt x="73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429" y="1064"/>
                    <a:pt x="1429" y="669"/>
                  </a:cubicBezTo>
                  <a:cubicBezTo>
                    <a:pt x="1429" y="304"/>
                    <a:pt x="109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5"/>
            <p:cNvSpPr/>
            <p:nvPr/>
          </p:nvSpPr>
          <p:spPr>
            <a:xfrm>
              <a:off x="3184975" y="627950"/>
              <a:ext cx="33450" cy="34225"/>
            </a:xfrm>
            <a:custGeom>
              <a:rect b="b" l="l" r="r" t="t"/>
              <a:pathLst>
                <a:path extrusionOk="0" h="1369" w="1338">
                  <a:moveTo>
                    <a:pt x="669" y="1"/>
                  </a:moveTo>
                  <a:cubicBezTo>
                    <a:pt x="304" y="1"/>
                    <a:pt x="1" y="305"/>
                    <a:pt x="1" y="700"/>
                  </a:cubicBezTo>
                  <a:cubicBezTo>
                    <a:pt x="1" y="1065"/>
                    <a:pt x="304" y="1368"/>
                    <a:pt x="669" y="1368"/>
                  </a:cubicBezTo>
                  <a:cubicBezTo>
                    <a:pt x="1034" y="1368"/>
                    <a:pt x="1338" y="1065"/>
                    <a:pt x="1338" y="70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5"/>
            <p:cNvSpPr/>
            <p:nvPr/>
          </p:nvSpPr>
          <p:spPr>
            <a:xfrm>
              <a:off x="3184975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1" y="305"/>
                    <a:pt x="1" y="669"/>
                  </a:cubicBezTo>
                  <a:cubicBezTo>
                    <a:pt x="1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5"/>
            <p:cNvSpPr/>
            <p:nvPr/>
          </p:nvSpPr>
          <p:spPr>
            <a:xfrm>
              <a:off x="3184975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1" y="304"/>
                    <a:pt x="1" y="669"/>
                  </a:cubicBezTo>
                  <a:cubicBezTo>
                    <a:pt x="1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5"/>
            <p:cNvSpPr/>
            <p:nvPr/>
          </p:nvSpPr>
          <p:spPr>
            <a:xfrm>
              <a:off x="3333150" y="6279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5"/>
            <p:cNvSpPr/>
            <p:nvPr/>
          </p:nvSpPr>
          <p:spPr>
            <a:xfrm>
              <a:off x="3333150" y="314875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5" y="1"/>
                    <a:pt x="1" y="305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5"/>
            <p:cNvSpPr/>
            <p:nvPr/>
          </p:nvSpPr>
          <p:spPr>
            <a:xfrm>
              <a:off x="3333150" y="471425"/>
              <a:ext cx="34975" cy="34200"/>
            </a:xfrm>
            <a:custGeom>
              <a:rect b="b" l="l" r="r" t="t"/>
              <a:pathLst>
                <a:path extrusionOk="0" h="1368" w="1399">
                  <a:moveTo>
                    <a:pt x="70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5"/>
            <p:cNvSpPr/>
            <p:nvPr/>
          </p:nvSpPr>
          <p:spPr>
            <a:xfrm>
              <a:off x="348210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5"/>
            <p:cNvSpPr/>
            <p:nvPr/>
          </p:nvSpPr>
          <p:spPr>
            <a:xfrm>
              <a:off x="3482100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5"/>
            <p:cNvSpPr/>
            <p:nvPr/>
          </p:nvSpPr>
          <p:spPr>
            <a:xfrm>
              <a:off x="348210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5"/>
            <p:cNvSpPr/>
            <p:nvPr/>
          </p:nvSpPr>
          <p:spPr>
            <a:xfrm>
              <a:off x="3630275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5"/>
            <p:cNvSpPr/>
            <p:nvPr/>
          </p:nvSpPr>
          <p:spPr>
            <a:xfrm>
              <a:off x="3630275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>
              <a:off x="3630275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5" name="Google Shape;1635;p25"/>
          <p:cNvGrpSpPr/>
          <p:nvPr/>
        </p:nvGrpSpPr>
        <p:grpSpPr>
          <a:xfrm flipH="1">
            <a:off x="140673" y="3264689"/>
            <a:ext cx="663901" cy="1806282"/>
            <a:chOff x="8308686" y="3264689"/>
            <a:chExt cx="663901" cy="1806282"/>
          </a:xfrm>
        </p:grpSpPr>
        <p:sp>
          <p:nvSpPr>
            <p:cNvPr id="1636" name="Google Shape;1636;p25"/>
            <p:cNvSpPr/>
            <p:nvPr/>
          </p:nvSpPr>
          <p:spPr>
            <a:xfrm flipH="1" rot="10800000">
              <a:off x="8617576" y="4715960"/>
              <a:ext cx="355011" cy="355011"/>
            </a:xfrm>
            <a:custGeom>
              <a:rect b="b" l="l" r="r" t="t"/>
              <a:pathLst>
                <a:path extrusionOk="0" h="11703" w="11703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5"/>
            <p:cNvSpPr/>
            <p:nvPr/>
          </p:nvSpPr>
          <p:spPr>
            <a:xfrm flipH="1" rot="10800000">
              <a:off x="8308686" y="4801712"/>
              <a:ext cx="183496" cy="182586"/>
            </a:xfrm>
            <a:custGeom>
              <a:rect b="b" l="l" r="r" t="t"/>
              <a:pathLst>
                <a:path extrusionOk="0" h="6019" w="6049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8" name="Google Shape;1638;p25"/>
            <p:cNvGrpSpPr/>
            <p:nvPr/>
          </p:nvGrpSpPr>
          <p:grpSpPr>
            <a:xfrm flipH="1" rot="10800000">
              <a:off x="8774317" y="3264689"/>
              <a:ext cx="41529" cy="1370202"/>
              <a:chOff x="7306225" y="982700"/>
              <a:chExt cx="34225" cy="1129225"/>
            </a:xfrm>
          </p:grpSpPr>
          <p:sp>
            <p:nvSpPr>
              <p:cNvPr id="1639" name="Google Shape;1639;p25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25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25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25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25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25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rect b="b" l="l" r="r" t="t"/>
                <a:pathLst>
                  <a:path extrusionOk="0" h="1399" w="1369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25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25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" name="Google Shape;1648;p26"/>
          <p:cNvGrpSpPr/>
          <p:nvPr/>
        </p:nvGrpSpPr>
        <p:grpSpPr>
          <a:xfrm flipH="1">
            <a:off x="-128848" y="-107450"/>
            <a:ext cx="9714875" cy="5597088"/>
            <a:chOff x="-427110" y="-107450"/>
            <a:chExt cx="9714875" cy="5597088"/>
          </a:xfrm>
        </p:grpSpPr>
        <p:grpSp>
          <p:nvGrpSpPr>
            <p:cNvPr id="1649" name="Google Shape;1649;p26"/>
            <p:cNvGrpSpPr/>
            <p:nvPr/>
          </p:nvGrpSpPr>
          <p:grpSpPr>
            <a:xfrm flipH="1" rot="5400000">
              <a:off x="-444244" y="443188"/>
              <a:ext cx="1277425" cy="569175"/>
              <a:chOff x="8097388" y="290788"/>
              <a:chExt cx="1277425" cy="569175"/>
            </a:xfrm>
          </p:grpSpPr>
          <p:sp>
            <p:nvSpPr>
              <p:cNvPr id="1650" name="Google Shape;1650;p26"/>
              <p:cNvSpPr/>
              <p:nvPr/>
            </p:nvSpPr>
            <p:spPr>
              <a:xfrm flipH="1">
                <a:off x="8097388" y="819663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26"/>
              <p:cNvSpPr/>
              <p:nvPr/>
            </p:nvSpPr>
            <p:spPr>
              <a:xfrm flipH="1">
                <a:off x="8097388" y="6881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26"/>
              <p:cNvSpPr/>
              <p:nvPr/>
            </p:nvSpPr>
            <p:spPr>
              <a:xfrm flipH="1">
                <a:off x="8097388" y="555988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26"/>
              <p:cNvSpPr/>
              <p:nvPr/>
            </p:nvSpPr>
            <p:spPr>
              <a:xfrm flipH="1">
                <a:off x="8097388" y="4229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26"/>
              <p:cNvSpPr/>
              <p:nvPr/>
            </p:nvSpPr>
            <p:spPr>
              <a:xfrm flipH="1">
                <a:off x="8097388" y="290788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26"/>
              <p:cNvSpPr/>
              <p:nvPr/>
            </p:nvSpPr>
            <p:spPr>
              <a:xfrm flipH="1">
                <a:off x="8251663" y="819663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6"/>
              <p:cNvSpPr/>
              <p:nvPr/>
            </p:nvSpPr>
            <p:spPr>
              <a:xfrm flipH="1">
                <a:off x="8251663" y="6881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26"/>
              <p:cNvSpPr/>
              <p:nvPr/>
            </p:nvSpPr>
            <p:spPr>
              <a:xfrm flipH="1">
                <a:off x="8251663" y="555988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26"/>
              <p:cNvSpPr/>
              <p:nvPr/>
            </p:nvSpPr>
            <p:spPr>
              <a:xfrm flipH="1">
                <a:off x="8251663" y="4229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26"/>
              <p:cNvSpPr/>
              <p:nvPr/>
            </p:nvSpPr>
            <p:spPr>
              <a:xfrm flipH="1">
                <a:off x="8251663" y="290788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26"/>
              <p:cNvSpPr/>
              <p:nvPr/>
            </p:nvSpPr>
            <p:spPr>
              <a:xfrm flipH="1">
                <a:off x="8406663" y="819663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26"/>
              <p:cNvSpPr/>
              <p:nvPr/>
            </p:nvSpPr>
            <p:spPr>
              <a:xfrm flipH="1">
                <a:off x="8406663" y="6881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26"/>
              <p:cNvSpPr/>
              <p:nvPr/>
            </p:nvSpPr>
            <p:spPr>
              <a:xfrm flipH="1">
                <a:off x="8406663" y="555988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26"/>
              <p:cNvSpPr/>
              <p:nvPr/>
            </p:nvSpPr>
            <p:spPr>
              <a:xfrm flipH="1">
                <a:off x="8406663" y="4229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26"/>
              <p:cNvSpPr/>
              <p:nvPr/>
            </p:nvSpPr>
            <p:spPr>
              <a:xfrm flipH="1">
                <a:off x="8406663" y="290788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26"/>
              <p:cNvSpPr/>
              <p:nvPr/>
            </p:nvSpPr>
            <p:spPr>
              <a:xfrm flipH="1">
                <a:off x="8561688" y="819663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26"/>
              <p:cNvSpPr/>
              <p:nvPr/>
            </p:nvSpPr>
            <p:spPr>
              <a:xfrm flipH="1">
                <a:off x="8561688" y="6881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26"/>
              <p:cNvSpPr/>
              <p:nvPr/>
            </p:nvSpPr>
            <p:spPr>
              <a:xfrm flipH="1">
                <a:off x="8561688" y="555988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26"/>
              <p:cNvSpPr/>
              <p:nvPr/>
            </p:nvSpPr>
            <p:spPr>
              <a:xfrm flipH="1">
                <a:off x="8561688" y="4229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26"/>
              <p:cNvSpPr/>
              <p:nvPr/>
            </p:nvSpPr>
            <p:spPr>
              <a:xfrm flipH="1">
                <a:off x="8561688" y="290788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6"/>
              <p:cNvSpPr/>
              <p:nvPr/>
            </p:nvSpPr>
            <p:spPr>
              <a:xfrm flipH="1">
                <a:off x="8716713" y="819663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26"/>
              <p:cNvSpPr/>
              <p:nvPr/>
            </p:nvSpPr>
            <p:spPr>
              <a:xfrm flipH="1">
                <a:off x="8716713" y="6881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26"/>
              <p:cNvSpPr/>
              <p:nvPr/>
            </p:nvSpPr>
            <p:spPr>
              <a:xfrm flipH="1">
                <a:off x="8716713" y="555988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26"/>
              <p:cNvSpPr/>
              <p:nvPr/>
            </p:nvSpPr>
            <p:spPr>
              <a:xfrm flipH="1">
                <a:off x="8716713" y="4229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26"/>
              <p:cNvSpPr/>
              <p:nvPr/>
            </p:nvSpPr>
            <p:spPr>
              <a:xfrm flipH="1">
                <a:off x="8716713" y="290788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26"/>
              <p:cNvSpPr/>
              <p:nvPr/>
            </p:nvSpPr>
            <p:spPr>
              <a:xfrm flipH="1">
                <a:off x="8870963" y="819663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26"/>
              <p:cNvSpPr/>
              <p:nvPr/>
            </p:nvSpPr>
            <p:spPr>
              <a:xfrm flipH="1">
                <a:off x="8870963" y="6881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26"/>
              <p:cNvSpPr/>
              <p:nvPr/>
            </p:nvSpPr>
            <p:spPr>
              <a:xfrm flipH="1">
                <a:off x="8870963" y="555988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26"/>
              <p:cNvSpPr/>
              <p:nvPr/>
            </p:nvSpPr>
            <p:spPr>
              <a:xfrm flipH="1">
                <a:off x="8870963" y="4229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26"/>
              <p:cNvSpPr/>
              <p:nvPr/>
            </p:nvSpPr>
            <p:spPr>
              <a:xfrm flipH="1">
                <a:off x="8870963" y="290788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26"/>
              <p:cNvSpPr/>
              <p:nvPr/>
            </p:nvSpPr>
            <p:spPr>
              <a:xfrm flipH="1">
                <a:off x="9025988" y="819663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26"/>
              <p:cNvSpPr/>
              <p:nvPr/>
            </p:nvSpPr>
            <p:spPr>
              <a:xfrm flipH="1">
                <a:off x="9025988" y="6881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26"/>
              <p:cNvSpPr/>
              <p:nvPr/>
            </p:nvSpPr>
            <p:spPr>
              <a:xfrm flipH="1">
                <a:off x="9025988" y="555988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26"/>
              <p:cNvSpPr/>
              <p:nvPr/>
            </p:nvSpPr>
            <p:spPr>
              <a:xfrm flipH="1">
                <a:off x="9025988" y="4229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26"/>
              <p:cNvSpPr/>
              <p:nvPr/>
            </p:nvSpPr>
            <p:spPr>
              <a:xfrm flipH="1">
                <a:off x="9025988" y="290788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26"/>
              <p:cNvSpPr/>
              <p:nvPr/>
            </p:nvSpPr>
            <p:spPr>
              <a:xfrm flipH="1">
                <a:off x="9180238" y="819663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26"/>
              <p:cNvSpPr/>
              <p:nvPr/>
            </p:nvSpPr>
            <p:spPr>
              <a:xfrm flipH="1">
                <a:off x="9180238" y="6881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26"/>
              <p:cNvSpPr/>
              <p:nvPr/>
            </p:nvSpPr>
            <p:spPr>
              <a:xfrm flipH="1">
                <a:off x="9180238" y="555988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26"/>
              <p:cNvSpPr/>
              <p:nvPr/>
            </p:nvSpPr>
            <p:spPr>
              <a:xfrm flipH="1">
                <a:off x="9180238" y="4229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26"/>
              <p:cNvSpPr/>
              <p:nvPr/>
            </p:nvSpPr>
            <p:spPr>
              <a:xfrm flipH="1">
                <a:off x="9180238" y="290788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26"/>
              <p:cNvSpPr/>
              <p:nvPr/>
            </p:nvSpPr>
            <p:spPr>
              <a:xfrm flipH="1">
                <a:off x="9334513" y="819663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26"/>
              <p:cNvSpPr/>
              <p:nvPr/>
            </p:nvSpPr>
            <p:spPr>
              <a:xfrm flipH="1">
                <a:off x="9334513" y="6881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26"/>
              <p:cNvSpPr/>
              <p:nvPr/>
            </p:nvSpPr>
            <p:spPr>
              <a:xfrm flipH="1">
                <a:off x="9334513" y="555988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26"/>
              <p:cNvSpPr/>
              <p:nvPr/>
            </p:nvSpPr>
            <p:spPr>
              <a:xfrm flipH="1">
                <a:off x="9334513" y="4229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26"/>
              <p:cNvSpPr/>
              <p:nvPr/>
            </p:nvSpPr>
            <p:spPr>
              <a:xfrm flipH="1">
                <a:off x="9334513" y="290788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95" name="Google Shape;1695;p26"/>
            <p:cNvSpPr/>
            <p:nvPr/>
          </p:nvSpPr>
          <p:spPr>
            <a:xfrm>
              <a:off x="-427110" y="621663"/>
              <a:ext cx="1090475" cy="1089700"/>
            </a:xfrm>
            <a:custGeom>
              <a:rect b="b" l="l" r="r" t="t"/>
              <a:pathLst>
                <a:path extrusionOk="0" h="43588" w="43619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6"/>
            <p:cNvSpPr/>
            <p:nvPr/>
          </p:nvSpPr>
          <p:spPr>
            <a:xfrm rot="10800000">
              <a:off x="8639565" y="-107450"/>
              <a:ext cx="648200" cy="647450"/>
            </a:xfrm>
            <a:custGeom>
              <a:rect b="b" l="l" r="r" t="t"/>
              <a:pathLst>
                <a:path extrusionOk="0" h="25898" w="25928">
                  <a:moveTo>
                    <a:pt x="0" y="1"/>
                  </a:moveTo>
                  <a:lnTo>
                    <a:pt x="25928" y="25898"/>
                  </a:lnTo>
                  <a:lnTo>
                    <a:pt x="259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6"/>
            <p:cNvSpPr/>
            <p:nvPr/>
          </p:nvSpPr>
          <p:spPr>
            <a:xfrm rot="10800000">
              <a:off x="8291402" y="369925"/>
              <a:ext cx="457500" cy="456725"/>
            </a:xfrm>
            <a:custGeom>
              <a:rect b="b" l="l" r="r" t="t"/>
              <a:pathLst>
                <a:path extrusionOk="0" h="18269" w="18300">
                  <a:moveTo>
                    <a:pt x="1" y="1"/>
                  </a:moveTo>
                  <a:lnTo>
                    <a:pt x="18299" y="18268"/>
                  </a:lnTo>
                  <a:lnTo>
                    <a:pt x="182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8" name="Google Shape;1698;p26"/>
            <p:cNvGrpSpPr/>
            <p:nvPr/>
          </p:nvGrpSpPr>
          <p:grpSpPr>
            <a:xfrm flipH="1" rot="5400000">
              <a:off x="7823802" y="4332675"/>
              <a:ext cx="1966625" cy="347300"/>
              <a:chOff x="1697875" y="314875"/>
              <a:chExt cx="1966625" cy="347300"/>
            </a:xfrm>
          </p:grpSpPr>
          <p:sp>
            <p:nvSpPr>
              <p:cNvPr id="1699" name="Google Shape;1699;p26"/>
              <p:cNvSpPr/>
              <p:nvPr/>
            </p:nvSpPr>
            <p:spPr>
              <a:xfrm>
                <a:off x="1697875" y="627950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8"/>
                      <a:pt x="699" y="1368"/>
                    </a:cubicBezTo>
                    <a:cubicBezTo>
                      <a:pt x="1064" y="1368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26"/>
              <p:cNvSpPr/>
              <p:nvPr/>
            </p:nvSpPr>
            <p:spPr>
              <a:xfrm>
                <a:off x="1697875" y="314875"/>
                <a:ext cx="34200" cy="34225"/>
              </a:xfrm>
              <a:custGeom>
                <a:rect b="b" l="l" r="r" t="t"/>
                <a:pathLst>
                  <a:path extrusionOk="0" h="136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4"/>
                      <a:pt x="304" y="1368"/>
                      <a:pt x="69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26"/>
              <p:cNvSpPr/>
              <p:nvPr/>
            </p:nvSpPr>
            <p:spPr>
              <a:xfrm>
                <a:off x="1697875" y="471425"/>
                <a:ext cx="34200" cy="34200"/>
              </a:xfrm>
              <a:custGeom>
                <a:rect b="b" l="l" r="r" t="t"/>
                <a:pathLst>
                  <a:path extrusionOk="0" h="1368" w="1368">
                    <a:moveTo>
                      <a:pt x="69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68"/>
                      <a:pt x="69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26"/>
              <p:cNvSpPr/>
              <p:nvPr/>
            </p:nvSpPr>
            <p:spPr>
              <a:xfrm>
                <a:off x="1846050" y="627950"/>
                <a:ext cx="35725" cy="34225"/>
              </a:xfrm>
              <a:custGeom>
                <a:rect b="b" l="l" r="r" t="t"/>
                <a:pathLst>
                  <a:path extrusionOk="0" h="1369" w="1429">
                    <a:moveTo>
                      <a:pt x="730" y="1"/>
                    </a:moveTo>
                    <a:cubicBezTo>
                      <a:pt x="365" y="1"/>
                      <a:pt x="0" y="305"/>
                      <a:pt x="31" y="700"/>
                    </a:cubicBezTo>
                    <a:cubicBezTo>
                      <a:pt x="31" y="1065"/>
                      <a:pt x="365" y="1368"/>
                      <a:pt x="730" y="1368"/>
                    </a:cubicBezTo>
                    <a:cubicBezTo>
                      <a:pt x="1125" y="1368"/>
                      <a:pt x="1429" y="1065"/>
                      <a:pt x="1429" y="700"/>
                    </a:cubicBezTo>
                    <a:cubicBezTo>
                      <a:pt x="1429" y="305"/>
                      <a:pt x="112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26"/>
              <p:cNvSpPr/>
              <p:nvPr/>
            </p:nvSpPr>
            <p:spPr>
              <a:xfrm>
                <a:off x="1846050" y="314875"/>
                <a:ext cx="35725" cy="34225"/>
              </a:xfrm>
              <a:custGeom>
                <a:rect b="b" l="l" r="r" t="t"/>
                <a:pathLst>
                  <a:path extrusionOk="0" h="1369" w="1429">
                    <a:moveTo>
                      <a:pt x="730" y="1"/>
                    </a:moveTo>
                    <a:cubicBezTo>
                      <a:pt x="365" y="1"/>
                      <a:pt x="0" y="305"/>
                      <a:pt x="31" y="669"/>
                    </a:cubicBezTo>
                    <a:cubicBezTo>
                      <a:pt x="31" y="1064"/>
                      <a:pt x="365" y="1368"/>
                      <a:pt x="730" y="1368"/>
                    </a:cubicBezTo>
                    <a:cubicBezTo>
                      <a:pt x="1125" y="1368"/>
                      <a:pt x="1429" y="1064"/>
                      <a:pt x="1429" y="669"/>
                    </a:cubicBezTo>
                    <a:cubicBezTo>
                      <a:pt x="1429" y="305"/>
                      <a:pt x="112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26"/>
              <p:cNvSpPr/>
              <p:nvPr/>
            </p:nvSpPr>
            <p:spPr>
              <a:xfrm>
                <a:off x="1846050" y="471425"/>
                <a:ext cx="35725" cy="34200"/>
              </a:xfrm>
              <a:custGeom>
                <a:rect b="b" l="l" r="r" t="t"/>
                <a:pathLst>
                  <a:path extrusionOk="0" h="1368" w="1429">
                    <a:moveTo>
                      <a:pt x="730" y="0"/>
                    </a:moveTo>
                    <a:cubicBezTo>
                      <a:pt x="365" y="0"/>
                      <a:pt x="0" y="304"/>
                      <a:pt x="31" y="669"/>
                    </a:cubicBezTo>
                    <a:cubicBezTo>
                      <a:pt x="31" y="1064"/>
                      <a:pt x="365" y="1368"/>
                      <a:pt x="730" y="1368"/>
                    </a:cubicBezTo>
                    <a:cubicBezTo>
                      <a:pt x="1125" y="1368"/>
                      <a:pt x="1429" y="1064"/>
                      <a:pt x="1429" y="669"/>
                    </a:cubicBezTo>
                    <a:cubicBezTo>
                      <a:pt x="1429" y="304"/>
                      <a:pt x="112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26"/>
              <p:cNvSpPr/>
              <p:nvPr/>
            </p:nvSpPr>
            <p:spPr>
              <a:xfrm>
                <a:off x="1995750" y="6279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8"/>
                      <a:pt x="669" y="1368"/>
                    </a:cubicBezTo>
                    <a:cubicBezTo>
                      <a:pt x="1064" y="1368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26"/>
              <p:cNvSpPr/>
              <p:nvPr/>
            </p:nvSpPr>
            <p:spPr>
              <a:xfrm>
                <a:off x="1994225" y="315825"/>
                <a:ext cx="37250" cy="33850"/>
              </a:xfrm>
              <a:custGeom>
                <a:rect b="b" l="l" r="r" t="t"/>
                <a:pathLst>
                  <a:path extrusionOk="0" h="1354" w="1490">
                    <a:moveTo>
                      <a:pt x="745" y="1"/>
                    </a:moveTo>
                    <a:cubicBezTo>
                      <a:pt x="570" y="1"/>
                      <a:pt x="396" y="69"/>
                      <a:pt x="274" y="206"/>
                    </a:cubicBezTo>
                    <a:cubicBezTo>
                      <a:pt x="0" y="449"/>
                      <a:pt x="0" y="905"/>
                      <a:pt x="274" y="1148"/>
                    </a:cubicBezTo>
                    <a:cubicBezTo>
                      <a:pt x="396" y="1285"/>
                      <a:pt x="570" y="1353"/>
                      <a:pt x="745" y="1353"/>
                    </a:cubicBezTo>
                    <a:cubicBezTo>
                      <a:pt x="920" y="1353"/>
                      <a:pt x="1095" y="1285"/>
                      <a:pt x="1216" y="1148"/>
                    </a:cubicBezTo>
                    <a:cubicBezTo>
                      <a:pt x="1490" y="905"/>
                      <a:pt x="1490" y="449"/>
                      <a:pt x="1216" y="206"/>
                    </a:cubicBezTo>
                    <a:cubicBezTo>
                      <a:pt x="1095" y="69"/>
                      <a:pt x="920" y="1"/>
                      <a:pt x="7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26"/>
              <p:cNvSpPr/>
              <p:nvPr/>
            </p:nvSpPr>
            <p:spPr>
              <a:xfrm>
                <a:off x="1995750" y="471425"/>
                <a:ext cx="34225" cy="34200"/>
              </a:xfrm>
              <a:custGeom>
                <a:rect b="b" l="l" r="r" t="t"/>
                <a:pathLst>
                  <a:path extrusionOk="0" h="1368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6"/>
              <p:cNvSpPr/>
              <p:nvPr/>
            </p:nvSpPr>
            <p:spPr>
              <a:xfrm>
                <a:off x="2143925" y="62795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04" y="1"/>
                      <a:pt x="0" y="305"/>
                      <a:pt x="31" y="700"/>
                    </a:cubicBezTo>
                    <a:cubicBezTo>
                      <a:pt x="31" y="1065"/>
                      <a:pt x="335" y="1368"/>
                      <a:pt x="700" y="1368"/>
                    </a:cubicBezTo>
                    <a:cubicBezTo>
                      <a:pt x="1095" y="1368"/>
                      <a:pt x="1399" y="1065"/>
                      <a:pt x="1399" y="700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6"/>
              <p:cNvSpPr/>
              <p:nvPr/>
            </p:nvSpPr>
            <p:spPr>
              <a:xfrm>
                <a:off x="2143925" y="314875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04" y="1"/>
                      <a:pt x="0" y="305"/>
                      <a:pt x="31" y="669"/>
                    </a:cubicBezTo>
                    <a:cubicBezTo>
                      <a:pt x="31" y="1064"/>
                      <a:pt x="335" y="1368"/>
                      <a:pt x="700" y="1368"/>
                    </a:cubicBezTo>
                    <a:cubicBezTo>
                      <a:pt x="1095" y="1368"/>
                      <a:pt x="1399" y="1064"/>
                      <a:pt x="1399" y="669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6"/>
              <p:cNvSpPr/>
              <p:nvPr/>
            </p:nvSpPr>
            <p:spPr>
              <a:xfrm>
                <a:off x="2143925" y="471425"/>
                <a:ext cx="34975" cy="34200"/>
              </a:xfrm>
              <a:custGeom>
                <a:rect b="b" l="l" r="r" t="t"/>
                <a:pathLst>
                  <a:path extrusionOk="0" h="1368" w="1399">
                    <a:moveTo>
                      <a:pt x="700" y="0"/>
                    </a:moveTo>
                    <a:cubicBezTo>
                      <a:pt x="304" y="0"/>
                      <a:pt x="0" y="304"/>
                      <a:pt x="31" y="669"/>
                    </a:cubicBezTo>
                    <a:cubicBezTo>
                      <a:pt x="31" y="1064"/>
                      <a:pt x="335" y="1368"/>
                      <a:pt x="700" y="1368"/>
                    </a:cubicBezTo>
                    <a:cubicBezTo>
                      <a:pt x="1095" y="1368"/>
                      <a:pt x="1399" y="1064"/>
                      <a:pt x="1399" y="669"/>
                    </a:cubicBezTo>
                    <a:cubicBezTo>
                      <a:pt x="1399" y="304"/>
                      <a:pt x="1095" y="0"/>
                      <a:pt x="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6"/>
              <p:cNvSpPr/>
              <p:nvPr/>
            </p:nvSpPr>
            <p:spPr>
              <a:xfrm>
                <a:off x="2292850" y="6279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70" y="1"/>
                    </a:move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8"/>
                      <a:pt x="670" y="1368"/>
                    </a:cubicBezTo>
                    <a:cubicBezTo>
                      <a:pt x="1065" y="1368"/>
                      <a:pt x="1369" y="1065"/>
                      <a:pt x="1369" y="700"/>
                    </a:cubicBezTo>
                    <a:cubicBezTo>
                      <a:pt x="1369" y="305"/>
                      <a:pt x="1065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6"/>
              <p:cNvSpPr/>
              <p:nvPr/>
            </p:nvSpPr>
            <p:spPr>
              <a:xfrm>
                <a:off x="2291350" y="315825"/>
                <a:ext cx="37250" cy="33850"/>
              </a:xfrm>
              <a:custGeom>
                <a:rect b="b" l="l" r="r" t="t"/>
                <a:pathLst>
                  <a:path extrusionOk="0" h="1354" w="1490">
                    <a:moveTo>
                      <a:pt x="760" y="1"/>
                    </a:moveTo>
                    <a:cubicBezTo>
                      <a:pt x="585" y="1"/>
                      <a:pt x="411" y="69"/>
                      <a:pt x="274" y="206"/>
                    </a:cubicBezTo>
                    <a:cubicBezTo>
                      <a:pt x="0" y="449"/>
                      <a:pt x="0" y="905"/>
                      <a:pt x="274" y="1148"/>
                    </a:cubicBezTo>
                    <a:cubicBezTo>
                      <a:pt x="411" y="1285"/>
                      <a:pt x="585" y="1353"/>
                      <a:pt x="760" y="1353"/>
                    </a:cubicBezTo>
                    <a:cubicBezTo>
                      <a:pt x="935" y="1353"/>
                      <a:pt x="1110" y="1285"/>
                      <a:pt x="1246" y="1148"/>
                    </a:cubicBezTo>
                    <a:cubicBezTo>
                      <a:pt x="1490" y="905"/>
                      <a:pt x="1490" y="449"/>
                      <a:pt x="1246" y="206"/>
                    </a:cubicBezTo>
                    <a:cubicBezTo>
                      <a:pt x="1110" y="69"/>
                      <a:pt x="935" y="1"/>
                      <a:pt x="7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26"/>
              <p:cNvSpPr/>
              <p:nvPr/>
            </p:nvSpPr>
            <p:spPr>
              <a:xfrm>
                <a:off x="2292850" y="471425"/>
                <a:ext cx="34225" cy="34200"/>
              </a:xfrm>
              <a:custGeom>
                <a:rect b="b" l="l" r="r" t="t"/>
                <a:pathLst>
                  <a:path extrusionOk="0" h="1368" w="1369">
                    <a:moveTo>
                      <a:pt x="670" y="0"/>
                    </a:moveTo>
                    <a:cubicBezTo>
                      <a:pt x="305" y="0"/>
                      <a:pt x="1" y="304"/>
                      <a:pt x="1" y="669"/>
                    </a:cubicBezTo>
                    <a:cubicBezTo>
                      <a:pt x="1" y="1064"/>
                      <a:pt x="305" y="1368"/>
                      <a:pt x="670" y="1368"/>
                    </a:cubicBezTo>
                    <a:cubicBezTo>
                      <a:pt x="1065" y="1368"/>
                      <a:pt x="1369" y="1064"/>
                      <a:pt x="1369" y="669"/>
                    </a:cubicBezTo>
                    <a:cubicBezTo>
                      <a:pt x="1369" y="304"/>
                      <a:pt x="1065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26"/>
              <p:cNvSpPr/>
              <p:nvPr/>
            </p:nvSpPr>
            <p:spPr>
              <a:xfrm>
                <a:off x="2441050" y="62795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30" y="1"/>
                    </a:moveTo>
                    <a:cubicBezTo>
                      <a:pt x="304" y="1"/>
                      <a:pt x="0" y="305"/>
                      <a:pt x="31" y="700"/>
                    </a:cubicBezTo>
                    <a:cubicBezTo>
                      <a:pt x="31" y="1065"/>
                      <a:pt x="334" y="1368"/>
                      <a:pt x="730" y="1368"/>
                    </a:cubicBezTo>
                    <a:cubicBezTo>
                      <a:pt x="1094" y="1368"/>
                      <a:pt x="1398" y="1065"/>
                      <a:pt x="1398" y="700"/>
                    </a:cubicBezTo>
                    <a:cubicBezTo>
                      <a:pt x="1398" y="305"/>
                      <a:pt x="109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26"/>
              <p:cNvSpPr/>
              <p:nvPr/>
            </p:nvSpPr>
            <p:spPr>
              <a:xfrm>
                <a:off x="2441800" y="31487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274" y="1"/>
                      <a:pt x="1" y="305"/>
                      <a:pt x="1" y="669"/>
                    </a:cubicBezTo>
                    <a:cubicBezTo>
                      <a:pt x="1" y="1064"/>
                      <a:pt x="304" y="1368"/>
                      <a:pt x="700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5"/>
                      <a:pt x="1064" y="1"/>
                      <a:pt x="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26"/>
              <p:cNvSpPr/>
              <p:nvPr/>
            </p:nvSpPr>
            <p:spPr>
              <a:xfrm>
                <a:off x="2441050" y="471425"/>
                <a:ext cx="34975" cy="34200"/>
              </a:xfrm>
              <a:custGeom>
                <a:rect b="b" l="l" r="r" t="t"/>
                <a:pathLst>
                  <a:path extrusionOk="0" h="1368" w="1399">
                    <a:moveTo>
                      <a:pt x="730" y="0"/>
                    </a:moveTo>
                    <a:cubicBezTo>
                      <a:pt x="304" y="0"/>
                      <a:pt x="0" y="304"/>
                      <a:pt x="31" y="669"/>
                    </a:cubicBezTo>
                    <a:cubicBezTo>
                      <a:pt x="31" y="1064"/>
                      <a:pt x="334" y="1368"/>
                      <a:pt x="730" y="1368"/>
                    </a:cubicBezTo>
                    <a:cubicBezTo>
                      <a:pt x="1094" y="1368"/>
                      <a:pt x="1398" y="1064"/>
                      <a:pt x="1398" y="669"/>
                    </a:cubicBezTo>
                    <a:cubicBezTo>
                      <a:pt x="1398" y="304"/>
                      <a:pt x="109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26"/>
              <p:cNvSpPr/>
              <p:nvPr/>
            </p:nvSpPr>
            <p:spPr>
              <a:xfrm>
                <a:off x="2589975" y="6279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8"/>
                      <a:pt x="700" y="1368"/>
                    </a:cubicBezTo>
                    <a:cubicBezTo>
                      <a:pt x="1065" y="1368"/>
                      <a:pt x="1369" y="1065"/>
                      <a:pt x="1369" y="700"/>
                    </a:cubicBezTo>
                    <a:cubicBezTo>
                      <a:pt x="1369" y="305"/>
                      <a:pt x="1065" y="1"/>
                      <a:pt x="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2589975" y="31487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64"/>
                      <a:pt x="305" y="1368"/>
                      <a:pt x="700" y="1368"/>
                    </a:cubicBezTo>
                    <a:cubicBezTo>
                      <a:pt x="1065" y="1368"/>
                      <a:pt x="1369" y="1064"/>
                      <a:pt x="1369" y="669"/>
                    </a:cubicBezTo>
                    <a:cubicBezTo>
                      <a:pt x="1369" y="305"/>
                      <a:pt x="1065" y="1"/>
                      <a:pt x="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6"/>
              <p:cNvSpPr/>
              <p:nvPr/>
            </p:nvSpPr>
            <p:spPr>
              <a:xfrm>
                <a:off x="2589975" y="471425"/>
                <a:ext cx="34225" cy="34200"/>
              </a:xfrm>
              <a:custGeom>
                <a:rect b="b" l="l" r="r" t="t"/>
                <a:pathLst>
                  <a:path extrusionOk="0" h="1368" w="1369">
                    <a:moveTo>
                      <a:pt x="700" y="0"/>
                    </a:moveTo>
                    <a:cubicBezTo>
                      <a:pt x="305" y="0"/>
                      <a:pt x="1" y="304"/>
                      <a:pt x="1" y="669"/>
                    </a:cubicBezTo>
                    <a:cubicBezTo>
                      <a:pt x="1" y="1064"/>
                      <a:pt x="305" y="1368"/>
                      <a:pt x="700" y="1368"/>
                    </a:cubicBezTo>
                    <a:cubicBezTo>
                      <a:pt x="1065" y="1368"/>
                      <a:pt x="1369" y="1064"/>
                      <a:pt x="1369" y="669"/>
                    </a:cubicBezTo>
                    <a:cubicBezTo>
                      <a:pt x="1369" y="304"/>
                      <a:pt x="1065" y="0"/>
                      <a:pt x="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6"/>
              <p:cNvSpPr/>
              <p:nvPr/>
            </p:nvSpPr>
            <p:spPr>
              <a:xfrm>
                <a:off x="2738150" y="627950"/>
                <a:ext cx="35000" cy="34225"/>
              </a:xfrm>
              <a:custGeom>
                <a:rect b="b" l="l" r="r" t="t"/>
                <a:pathLst>
                  <a:path extrusionOk="0" h="1369" w="1400">
                    <a:moveTo>
                      <a:pt x="730" y="1"/>
                    </a:moveTo>
                    <a:cubicBezTo>
                      <a:pt x="305" y="1"/>
                      <a:pt x="1" y="305"/>
                      <a:pt x="31" y="700"/>
                    </a:cubicBezTo>
                    <a:cubicBezTo>
                      <a:pt x="31" y="1065"/>
                      <a:pt x="335" y="1368"/>
                      <a:pt x="730" y="1368"/>
                    </a:cubicBezTo>
                    <a:cubicBezTo>
                      <a:pt x="1095" y="1368"/>
                      <a:pt x="1399" y="1065"/>
                      <a:pt x="1399" y="700"/>
                    </a:cubicBezTo>
                    <a:cubicBezTo>
                      <a:pt x="1399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26"/>
              <p:cNvSpPr/>
              <p:nvPr/>
            </p:nvSpPr>
            <p:spPr>
              <a:xfrm>
                <a:off x="2738150" y="314875"/>
                <a:ext cx="35000" cy="34225"/>
              </a:xfrm>
              <a:custGeom>
                <a:rect b="b" l="l" r="r" t="t"/>
                <a:pathLst>
                  <a:path extrusionOk="0" h="1369" w="1400">
                    <a:moveTo>
                      <a:pt x="730" y="1"/>
                    </a:moveTo>
                    <a:cubicBezTo>
                      <a:pt x="305" y="1"/>
                      <a:pt x="1" y="305"/>
                      <a:pt x="31" y="669"/>
                    </a:cubicBezTo>
                    <a:cubicBezTo>
                      <a:pt x="31" y="1064"/>
                      <a:pt x="335" y="1368"/>
                      <a:pt x="730" y="1368"/>
                    </a:cubicBezTo>
                    <a:cubicBezTo>
                      <a:pt x="1095" y="1368"/>
                      <a:pt x="1399" y="1064"/>
                      <a:pt x="1399" y="669"/>
                    </a:cubicBezTo>
                    <a:cubicBezTo>
                      <a:pt x="1399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26"/>
              <p:cNvSpPr/>
              <p:nvPr/>
            </p:nvSpPr>
            <p:spPr>
              <a:xfrm>
                <a:off x="2738150" y="471425"/>
                <a:ext cx="35000" cy="34200"/>
              </a:xfrm>
              <a:custGeom>
                <a:rect b="b" l="l" r="r" t="t"/>
                <a:pathLst>
                  <a:path extrusionOk="0" h="1368" w="1400">
                    <a:moveTo>
                      <a:pt x="730" y="0"/>
                    </a:moveTo>
                    <a:cubicBezTo>
                      <a:pt x="305" y="0"/>
                      <a:pt x="1" y="304"/>
                      <a:pt x="31" y="669"/>
                    </a:cubicBezTo>
                    <a:cubicBezTo>
                      <a:pt x="31" y="1064"/>
                      <a:pt x="335" y="1368"/>
                      <a:pt x="730" y="1368"/>
                    </a:cubicBezTo>
                    <a:cubicBezTo>
                      <a:pt x="1095" y="1368"/>
                      <a:pt x="1399" y="1064"/>
                      <a:pt x="1399" y="669"/>
                    </a:cubicBezTo>
                    <a:cubicBezTo>
                      <a:pt x="1399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6"/>
              <p:cNvSpPr/>
              <p:nvPr/>
            </p:nvSpPr>
            <p:spPr>
              <a:xfrm>
                <a:off x="2887100" y="6279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8"/>
                      <a:pt x="700" y="1368"/>
                    </a:cubicBezTo>
                    <a:cubicBezTo>
                      <a:pt x="1064" y="1368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26"/>
              <p:cNvSpPr/>
              <p:nvPr/>
            </p:nvSpPr>
            <p:spPr>
              <a:xfrm>
                <a:off x="2887100" y="31487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4"/>
                      <a:pt x="304" y="1368"/>
                      <a:pt x="700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5"/>
                      <a:pt x="1064" y="1"/>
                      <a:pt x="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26"/>
              <p:cNvSpPr/>
              <p:nvPr/>
            </p:nvSpPr>
            <p:spPr>
              <a:xfrm>
                <a:off x="2887100" y="471425"/>
                <a:ext cx="34225" cy="34200"/>
              </a:xfrm>
              <a:custGeom>
                <a:rect b="b" l="l" r="r" t="t"/>
                <a:pathLst>
                  <a:path extrusionOk="0" h="1368" w="1369">
                    <a:moveTo>
                      <a:pt x="700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68"/>
                      <a:pt x="700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26"/>
              <p:cNvSpPr/>
              <p:nvPr/>
            </p:nvSpPr>
            <p:spPr>
              <a:xfrm>
                <a:off x="3035275" y="627950"/>
                <a:ext cx="35750" cy="34225"/>
              </a:xfrm>
              <a:custGeom>
                <a:rect b="b" l="l" r="r" t="t"/>
                <a:pathLst>
                  <a:path extrusionOk="0" h="1369" w="1430">
                    <a:moveTo>
                      <a:pt x="730" y="1"/>
                    </a:moveTo>
                    <a:cubicBezTo>
                      <a:pt x="305" y="1"/>
                      <a:pt x="1" y="305"/>
                      <a:pt x="31" y="700"/>
                    </a:cubicBezTo>
                    <a:cubicBezTo>
                      <a:pt x="31" y="1065"/>
                      <a:pt x="335" y="1368"/>
                      <a:pt x="730" y="1368"/>
                    </a:cubicBezTo>
                    <a:cubicBezTo>
                      <a:pt x="1095" y="1368"/>
                      <a:pt x="1429" y="1065"/>
                      <a:pt x="1429" y="700"/>
                    </a:cubicBezTo>
                    <a:cubicBezTo>
                      <a:pt x="1429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26"/>
              <p:cNvSpPr/>
              <p:nvPr/>
            </p:nvSpPr>
            <p:spPr>
              <a:xfrm>
                <a:off x="3036025" y="314875"/>
                <a:ext cx="35000" cy="34225"/>
              </a:xfrm>
              <a:custGeom>
                <a:rect b="b" l="l" r="r" t="t"/>
                <a:pathLst>
                  <a:path extrusionOk="0" h="1369" w="1400">
                    <a:moveTo>
                      <a:pt x="700" y="1"/>
                    </a:moveTo>
                    <a:cubicBezTo>
                      <a:pt x="275" y="1"/>
                      <a:pt x="1" y="305"/>
                      <a:pt x="1" y="669"/>
                    </a:cubicBezTo>
                    <a:cubicBezTo>
                      <a:pt x="1" y="1064"/>
                      <a:pt x="305" y="1368"/>
                      <a:pt x="700" y="1368"/>
                    </a:cubicBezTo>
                    <a:cubicBezTo>
                      <a:pt x="1065" y="1368"/>
                      <a:pt x="1399" y="1064"/>
                      <a:pt x="1399" y="669"/>
                    </a:cubicBezTo>
                    <a:cubicBezTo>
                      <a:pt x="1399" y="305"/>
                      <a:pt x="1065" y="1"/>
                      <a:pt x="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26"/>
              <p:cNvSpPr/>
              <p:nvPr/>
            </p:nvSpPr>
            <p:spPr>
              <a:xfrm>
                <a:off x="3035275" y="471425"/>
                <a:ext cx="35750" cy="34200"/>
              </a:xfrm>
              <a:custGeom>
                <a:rect b="b" l="l" r="r" t="t"/>
                <a:pathLst>
                  <a:path extrusionOk="0" h="1368" w="1430">
                    <a:moveTo>
                      <a:pt x="730" y="0"/>
                    </a:moveTo>
                    <a:cubicBezTo>
                      <a:pt x="305" y="0"/>
                      <a:pt x="1" y="304"/>
                      <a:pt x="31" y="669"/>
                    </a:cubicBezTo>
                    <a:cubicBezTo>
                      <a:pt x="31" y="1064"/>
                      <a:pt x="335" y="1368"/>
                      <a:pt x="730" y="1368"/>
                    </a:cubicBezTo>
                    <a:cubicBezTo>
                      <a:pt x="1095" y="1368"/>
                      <a:pt x="1429" y="1064"/>
                      <a:pt x="1429" y="669"/>
                    </a:cubicBezTo>
                    <a:cubicBezTo>
                      <a:pt x="1429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26"/>
              <p:cNvSpPr/>
              <p:nvPr/>
            </p:nvSpPr>
            <p:spPr>
              <a:xfrm>
                <a:off x="3184975" y="627950"/>
                <a:ext cx="33450" cy="34225"/>
              </a:xfrm>
              <a:custGeom>
                <a:rect b="b" l="l" r="r" t="t"/>
                <a:pathLst>
                  <a:path extrusionOk="0" h="1369" w="1338">
                    <a:moveTo>
                      <a:pt x="669" y="1"/>
                    </a:moveTo>
                    <a:cubicBezTo>
                      <a:pt x="304" y="1"/>
                      <a:pt x="1" y="305"/>
                      <a:pt x="1" y="700"/>
                    </a:cubicBezTo>
                    <a:cubicBezTo>
                      <a:pt x="1" y="1065"/>
                      <a:pt x="304" y="1368"/>
                      <a:pt x="669" y="1368"/>
                    </a:cubicBezTo>
                    <a:cubicBezTo>
                      <a:pt x="1034" y="1368"/>
                      <a:pt x="1338" y="1065"/>
                      <a:pt x="1338" y="700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26"/>
              <p:cNvSpPr/>
              <p:nvPr/>
            </p:nvSpPr>
            <p:spPr>
              <a:xfrm>
                <a:off x="3184975" y="31487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1" y="305"/>
                      <a:pt x="1" y="669"/>
                    </a:cubicBezTo>
                    <a:cubicBezTo>
                      <a:pt x="1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26"/>
              <p:cNvSpPr/>
              <p:nvPr/>
            </p:nvSpPr>
            <p:spPr>
              <a:xfrm>
                <a:off x="3184975" y="471425"/>
                <a:ext cx="34225" cy="34200"/>
              </a:xfrm>
              <a:custGeom>
                <a:rect b="b" l="l" r="r" t="t"/>
                <a:pathLst>
                  <a:path extrusionOk="0" h="1368" w="1369">
                    <a:moveTo>
                      <a:pt x="669" y="0"/>
                    </a:moveTo>
                    <a:cubicBezTo>
                      <a:pt x="304" y="0"/>
                      <a:pt x="1" y="304"/>
                      <a:pt x="1" y="669"/>
                    </a:cubicBezTo>
                    <a:cubicBezTo>
                      <a:pt x="1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26"/>
              <p:cNvSpPr/>
              <p:nvPr/>
            </p:nvSpPr>
            <p:spPr>
              <a:xfrm>
                <a:off x="3333150" y="627950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05" y="1"/>
                      <a:pt x="1" y="305"/>
                      <a:pt x="31" y="700"/>
                    </a:cubicBezTo>
                    <a:cubicBezTo>
                      <a:pt x="31" y="1065"/>
                      <a:pt x="335" y="1368"/>
                      <a:pt x="700" y="1368"/>
                    </a:cubicBezTo>
                    <a:cubicBezTo>
                      <a:pt x="1095" y="1368"/>
                      <a:pt x="1399" y="1065"/>
                      <a:pt x="1399" y="700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26"/>
              <p:cNvSpPr/>
              <p:nvPr/>
            </p:nvSpPr>
            <p:spPr>
              <a:xfrm>
                <a:off x="3333150" y="314875"/>
                <a:ext cx="34975" cy="34225"/>
              </a:xfrm>
              <a:custGeom>
                <a:rect b="b" l="l" r="r" t="t"/>
                <a:pathLst>
                  <a:path extrusionOk="0" h="1369" w="1399">
                    <a:moveTo>
                      <a:pt x="700" y="1"/>
                    </a:moveTo>
                    <a:cubicBezTo>
                      <a:pt x="305" y="1"/>
                      <a:pt x="1" y="305"/>
                      <a:pt x="31" y="669"/>
                    </a:cubicBezTo>
                    <a:cubicBezTo>
                      <a:pt x="31" y="1064"/>
                      <a:pt x="335" y="1368"/>
                      <a:pt x="700" y="1368"/>
                    </a:cubicBezTo>
                    <a:cubicBezTo>
                      <a:pt x="1095" y="1368"/>
                      <a:pt x="1399" y="1064"/>
                      <a:pt x="1399" y="669"/>
                    </a:cubicBezTo>
                    <a:cubicBezTo>
                      <a:pt x="1399" y="305"/>
                      <a:pt x="1095" y="1"/>
                      <a:pt x="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26"/>
              <p:cNvSpPr/>
              <p:nvPr/>
            </p:nvSpPr>
            <p:spPr>
              <a:xfrm>
                <a:off x="3333150" y="471425"/>
                <a:ext cx="34975" cy="34200"/>
              </a:xfrm>
              <a:custGeom>
                <a:rect b="b" l="l" r="r" t="t"/>
                <a:pathLst>
                  <a:path extrusionOk="0" h="1368" w="1399">
                    <a:moveTo>
                      <a:pt x="700" y="0"/>
                    </a:moveTo>
                    <a:cubicBezTo>
                      <a:pt x="305" y="0"/>
                      <a:pt x="1" y="304"/>
                      <a:pt x="31" y="669"/>
                    </a:cubicBezTo>
                    <a:cubicBezTo>
                      <a:pt x="31" y="1064"/>
                      <a:pt x="335" y="1368"/>
                      <a:pt x="700" y="1368"/>
                    </a:cubicBezTo>
                    <a:cubicBezTo>
                      <a:pt x="1095" y="1368"/>
                      <a:pt x="1399" y="1064"/>
                      <a:pt x="1399" y="669"/>
                    </a:cubicBezTo>
                    <a:cubicBezTo>
                      <a:pt x="1399" y="304"/>
                      <a:pt x="1095" y="0"/>
                      <a:pt x="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26"/>
              <p:cNvSpPr/>
              <p:nvPr/>
            </p:nvSpPr>
            <p:spPr>
              <a:xfrm>
                <a:off x="3482100" y="6279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8"/>
                      <a:pt x="669" y="1368"/>
                    </a:cubicBezTo>
                    <a:cubicBezTo>
                      <a:pt x="1064" y="1368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26"/>
              <p:cNvSpPr/>
              <p:nvPr/>
            </p:nvSpPr>
            <p:spPr>
              <a:xfrm>
                <a:off x="3482100" y="31487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26"/>
              <p:cNvSpPr/>
              <p:nvPr/>
            </p:nvSpPr>
            <p:spPr>
              <a:xfrm>
                <a:off x="3482100" y="471425"/>
                <a:ext cx="34225" cy="34200"/>
              </a:xfrm>
              <a:custGeom>
                <a:rect b="b" l="l" r="r" t="t"/>
                <a:pathLst>
                  <a:path extrusionOk="0" h="1368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26"/>
              <p:cNvSpPr/>
              <p:nvPr/>
            </p:nvSpPr>
            <p:spPr>
              <a:xfrm>
                <a:off x="3630275" y="6279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8"/>
                      <a:pt x="669" y="1368"/>
                    </a:cubicBezTo>
                    <a:cubicBezTo>
                      <a:pt x="1064" y="1368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26"/>
              <p:cNvSpPr/>
              <p:nvPr/>
            </p:nvSpPr>
            <p:spPr>
              <a:xfrm>
                <a:off x="3630275" y="31487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26"/>
              <p:cNvSpPr/>
              <p:nvPr/>
            </p:nvSpPr>
            <p:spPr>
              <a:xfrm>
                <a:off x="3630275" y="471425"/>
                <a:ext cx="34225" cy="34200"/>
              </a:xfrm>
              <a:custGeom>
                <a:rect b="b" l="l" r="r" t="t"/>
                <a:pathLst>
                  <a:path extrusionOk="0" h="1368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1" name="Google Shape;1741;p26"/>
            <p:cNvGrpSpPr/>
            <p:nvPr/>
          </p:nvGrpSpPr>
          <p:grpSpPr>
            <a:xfrm flipH="1">
              <a:off x="140673" y="3264689"/>
              <a:ext cx="663901" cy="1806282"/>
              <a:chOff x="8308686" y="3264689"/>
              <a:chExt cx="663901" cy="1806282"/>
            </a:xfrm>
          </p:grpSpPr>
          <p:sp>
            <p:nvSpPr>
              <p:cNvPr id="1742" name="Google Shape;1742;p26"/>
              <p:cNvSpPr/>
              <p:nvPr/>
            </p:nvSpPr>
            <p:spPr>
              <a:xfrm flipH="1" rot="10800000">
                <a:off x="8617576" y="4715960"/>
                <a:ext cx="355011" cy="355011"/>
              </a:xfrm>
              <a:custGeom>
                <a:rect b="b" l="l" r="r" t="t"/>
                <a:pathLst>
                  <a:path extrusionOk="0" h="11703" w="11703">
                    <a:moveTo>
                      <a:pt x="5837" y="3101"/>
                    </a:moveTo>
                    <a:cubicBezTo>
                      <a:pt x="7417" y="3101"/>
                      <a:pt x="8633" y="4347"/>
                      <a:pt x="8633" y="5867"/>
                    </a:cubicBezTo>
                    <a:cubicBezTo>
                      <a:pt x="8633" y="7386"/>
                      <a:pt x="7356" y="8663"/>
                      <a:pt x="5837" y="8663"/>
                    </a:cubicBezTo>
                    <a:cubicBezTo>
                      <a:pt x="4286" y="8663"/>
                      <a:pt x="3071" y="7417"/>
                      <a:pt x="3071" y="5867"/>
                    </a:cubicBezTo>
                    <a:cubicBezTo>
                      <a:pt x="3071" y="4316"/>
                      <a:pt x="4317" y="3101"/>
                      <a:pt x="5837" y="3101"/>
                    </a:cubicBezTo>
                    <a:close/>
                    <a:moveTo>
                      <a:pt x="5837" y="0"/>
                    </a:moveTo>
                    <a:cubicBezTo>
                      <a:pt x="2615" y="0"/>
                      <a:pt x="1" y="2645"/>
                      <a:pt x="1" y="5867"/>
                    </a:cubicBezTo>
                    <a:cubicBezTo>
                      <a:pt x="1" y="9089"/>
                      <a:pt x="2615" y="11703"/>
                      <a:pt x="5837" y="11703"/>
                    </a:cubicBezTo>
                    <a:cubicBezTo>
                      <a:pt x="9089" y="11703"/>
                      <a:pt x="11703" y="9089"/>
                      <a:pt x="11703" y="5867"/>
                    </a:cubicBezTo>
                    <a:cubicBezTo>
                      <a:pt x="11703" y="2645"/>
                      <a:pt x="9089" y="0"/>
                      <a:pt x="58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26"/>
              <p:cNvSpPr/>
              <p:nvPr/>
            </p:nvSpPr>
            <p:spPr>
              <a:xfrm flipH="1" rot="10800000">
                <a:off x="8308686" y="4801712"/>
                <a:ext cx="183496" cy="182586"/>
              </a:xfrm>
              <a:custGeom>
                <a:rect b="b" l="l" r="r" t="t"/>
                <a:pathLst>
                  <a:path extrusionOk="0" h="6019" w="6049">
                    <a:moveTo>
                      <a:pt x="3009" y="1551"/>
                    </a:moveTo>
                    <a:cubicBezTo>
                      <a:pt x="3799" y="1551"/>
                      <a:pt x="4438" y="2219"/>
                      <a:pt x="4438" y="3010"/>
                    </a:cubicBezTo>
                    <a:cubicBezTo>
                      <a:pt x="4438" y="3800"/>
                      <a:pt x="3799" y="4438"/>
                      <a:pt x="3009" y="4438"/>
                    </a:cubicBezTo>
                    <a:cubicBezTo>
                      <a:pt x="2188" y="4438"/>
                      <a:pt x="1550" y="3800"/>
                      <a:pt x="1550" y="3010"/>
                    </a:cubicBezTo>
                    <a:cubicBezTo>
                      <a:pt x="1550" y="2219"/>
                      <a:pt x="2188" y="1551"/>
                      <a:pt x="3009" y="1551"/>
                    </a:cubicBezTo>
                    <a:close/>
                    <a:moveTo>
                      <a:pt x="3009" y="0"/>
                    </a:moveTo>
                    <a:cubicBezTo>
                      <a:pt x="1337" y="0"/>
                      <a:pt x="0" y="1368"/>
                      <a:pt x="0" y="3010"/>
                    </a:cubicBezTo>
                    <a:cubicBezTo>
                      <a:pt x="0" y="4681"/>
                      <a:pt x="1368" y="6019"/>
                      <a:pt x="3009" y="6019"/>
                    </a:cubicBezTo>
                    <a:cubicBezTo>
                      <a:pt x="4681" y="6019"/>
                      <a:pt x="5988" y="4651"/>
                      <a:pt x="5988" y="3010"/>
                    </a:cubicBezTo>
                    <a:cubicBezTo>
                      <a:pt x="6049" y="1338"/>
                      <a:pt x="4681" y="0"/>
                      <a:pt x="30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4" name="Google Shape;1744;p26"/>
              <p:cNvGrpSpPr/>
              <p:nvPr/>
            </p:nvGrpSpPr>
            <p:grpSpPr>
              <a:xfrm flipH="1" rot="10800000">
                <a:off x="8774317" y="3264689"/>
                <a:ext cx="41529" cy="1370202"/>
                <a:chOff x="7306225" y="982700"/>
                <a:chExt cx="34225" cy="1129225"/>
              </a:xfrm>
            </p:grpSpPr>
            <p:sp>
              <p:nvSpPr>
                <p:cNvPr id="1745" name="Google Shape;1745;p26"/>
                <p:cNvSpPr/>
                <p:nvPr/>
              </p:nvSpPr>
              <p:spPr>
                <a:xfrm>
                  <a:off x="7306225" y="982700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38"/>
                        <a:pt x="669" y="1368"/>
                      </a:cubicBezTo>
                      <a:cubicBezTo>
                        <a:pt x="1064" y="136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6" name="Google Shape;1746;p26"/>
                <p:cNvSpPr/>
                <p:nvPr/>
              </p:nvSpPr>
              <p:spPr>
                <a:xfrm>
                  <a:off x="7306225" y="1139225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700"/>
                      </a:cubicBezTo>
                      <a:cubicBezTo>
                        <a:pt x="0" y="1034"/>
                        <a:pt x="304" y="1338"/>
                        <a:pt x="669" y="1369"/>
                      </a:cubicBezTo>
                      <a:cubicBezTo>
                        <a:pt x="1064" y="1369"/>
                        <a:pt x="1368" y="1065"/>
                        <a:pt x="1368" y="700"/>
                      </a:cubicBezTo>
                      <a:cubicBezTo>
                        <a:pt x="1368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7" name="Google Shape;1747;p26"/>
                <p:cNvSpPr/>
                <p:nvPr/>
              </p:nvSpPr>
              <p:spPr>
                <a:xfrm>
                  <a:off x="7306225" y="1295000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700"/>
                      </a:cubicBezTo>
                      <a:cubicBezTo>
                        <a:pt x="0" y="1065"/>
                        <a:pt x="304" y="1369"/>
                        <a:pt x="669" y="1369"/>
                      </a:cubicBezTo>
                      <a:cubicBezTo>
                        <a:pt x="1064" y="1369"/>
                        <a:pt x="1368" y="1065"/>
                        <a:pt x="1368" y="700"/>
                      </a:cubicBezTo>
                      <a:cubicBezTo>
                        <a:pt x="1368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8" name="Google Shape;1748;p26"/>
                <p:cNvSpPr/>
                <p:nvPr/>
              </p:nvSpPr>
              <p:spPr>
                <a:xfrm>
                  <a:off x="7306225" y="1451550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700"/>
                      </a:cubicBezTo>
                      <a:cubicBezTo>
                        <a:pt x="0" y="1064"/>
                        <a:pt x="304" y="1368"/>
                        <a:pt x="669" y="1368"/>
                      </a:cubicBezTo>
                      <a:cubicBezTo>
                        <a:pt x="1064" y="1368"/>
                        <a:pt x="1368" y="1064"/>
                        <a:pt x="1368" y="700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9" name="Google Shape;1749;p26"/>
                <p:cNvSpPr/>
                <p:nvPr/>
              </p:nvSpPr>
              <p:spPr>
                <a:xfrm>
                  <a:off x="7306225" y="1608850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03"/>
                        <a:pt x="304" y="1307"/>
                        <a:pt x="669" y="1368"/>
                      </a:cubicBezTo>
                      <a:cubicBezTo>
                        <a:pt x="1064" y="1368"/>
                        <a:pt x="1368" y="1034"/>
                        <a:pt x="1368" y="669"/>
                      </a:cubicBezTo>
                      <a:cubicBezTo>
                        <a:pt x="136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26"/>
                <p:cNvSpPr/>
                <p:nvPr/>
              </p:nvSpPr>
              <p:spPr>
                <a:xfrm>
                  <a:off x="7306225" y="1763875"/>
                  <a:ext cx="34225" cy="34975"/>
                </a:xfrm>
                <a:custGeom>
                  <a:rect b="b" l="l" r="r" t="t"/>
                  <a:pathLst>
                    <a:path extrusionOk="0" h="1399" w="1369">
                      <a:moveTo>
                        <a:pt x="669" y="0"/>
                      </a:moveTo>
                      <a:cubicBezTo>
                        <a:pt x="304" y="0"/>
                        <a:pt x="0" y="334"/>
                        <a:pt x="0" y="699"/>
                      </a:cubicBezTo>
                      <a:cubicBezTo>
                        <a:pt x="0" y="1094"/>
                        <a:pt x="304" y="1398"/>
                        <a:pt x="669" y="1398"/>
                      </a:cubicBezTo>
                      <a:cubicBezTo>
                        <a:pt x="1064" y="1398"/>
                        <a:pt x="1368" y="1094"/>
                        <a:pt x="1368" y="699"/>
                      </a:cubicBezTo>
                      <a:cubicBezTo>
                        <a:pt x="1368" y="33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26"/>
                <p:cNvSpPr/>
                <p:nvPr/>
              </p:nvSpPr>
              <p:spPr>
                <a:xfrm>
                  <a:off x="7306225" y="1921150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65"/>
                        <a:pt x="304" y="1369"/>
                        <a:pt x="669" y="1369"/>
                      </a:cubicBezTo>
                      <a:cubicBezTo>
                        <a:pt x="1064" y="1369"/>
                        <a:pt x="1368" y="1065"/>
                        <a:pt x="1368" y="670"/>
                      </a:cubicBezTo>
                      <a:cubicBezTo>
                        <a:pt x="1368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26"/>
                <p:cNvSpPr/>
                <p:nvPr/>
              </p:nvSpPr>
              <p:spPr>
                <a:xfrm>
                  <a:off x="7306225" y="2077700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669" y="1"/>
                      </a:moveTo>
                      <a:cubicBezTo>
                        <a:pt x="304" y="1"/>
                        <a:pt x="0" y="304"/>
                        <a:pt x="0" y="700"/>
                      </a:cubicBezTo>
                      <a:cubicBezTo>
                        <a:pt x="0" y="1034"/>
                        <a:pt x="304" y="1338"/>
                        <a:pt x="669" y="1368"/>
                      </a:cubicBezTo>
                      <a:cubicBezTo>
                        <a:pt x="1064" y="1368"/>
                        <a:pt x="1368" y="1064"/>
                        <a:pt x="1368" y="700"/>
                      </a:cubicBezTo>
                      <a:cubicBezTo>
                        <a:pt x="1368" y="304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753" name="Google Shape;1753;p26"/>
          <p:cNvSpPr txBox="1"/>
          <p:nvPr>
            <p:ph type="title"/>
          </p:nvPr>
        </p:nvSpPr>
        <p:spPr>
          <a:xfrm>
            <a:off x="2021971" y="1976850"/>
            <a:ext cx="22188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54" name="Google Shape;1754;p26"/>
          <p:cNvSpPr txBox="1"/>
          <p:nvPr>
            <p:ph idx="1" type="subTitle"/>
          </p:nvPr>
        </p:nvSpPr>
        <p:spPr>
          <a:xfrm>
            <a:off x="2021971" y="2400753"/>
            <a:ext cx="221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5" name="Google Shape;1755;p26"/>
          <p:cNvSpPr txBox="1"/>
          <p:nvPr>
            <p:ph idx="2" type="title"/>
          </p:nvPr>
        </p:nvSpPr>
        <p:spPr>
          <a:xfrm>
            <a:off x="4904111" y="1976850"/>
            <a:ext cx="22188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56" name="Google Shape;1756;p26"/>
          <p:cNvSpPr txBox="1"/>
          <p:nvPr>
            <p:ph idx="3" type="subTitle"/>
          </p:nvPr>
        </p:nvSpPr>
        <p:spPr>
          <a:xfrm>
            <a:off x="4904111" y="2400753"/>
            <a:ext cx="221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7" name="Google Shape;1757;p26"/>
          <p:cNvSpPr txBox="1"/>
          <p:nvPr>
            <p:ph idx="4" type="title"/>
          </p:nvPr>
        </p:nvSpPr>
        <p:spPr>
          <a:xfrm>
            <a:off x="2021971" y="3666009"/>
            <a:ext cx="22188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58" name="Google Shape;1758;p26"/>
          <p:cNvSpPr txBox="1"/>
          <p:nvPr>
            <p:ph idx="5" type="subTitle"/>
          </p:nvPr>
        </p:nvSpPr>
        <p:spPr>
          <a:xfrm>
            <a:off x="2021971" y="4083425"/>
            <a:ext cx="221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26"/>
          <p:cNvSpPr txBox="1"/>
          <p:nvPr>
            <p:ph idx="6" type="title"/>
          </p:nvPr>
        </p:nvSpPr>
        <p:spPr>
          <a:xfrm>
            <a:off x="4904111" y="3666009"/>
            <a:ext cx="22188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60" name="Google Shape;1760;p26"/>
          <p:cNvSpPr txBox="1"/>
          <p:nvPr>
            <p:ph idx="7" type="subTitle"/>
          </p:nvPr>
        </p:nvSpPr>
        <p:spPr>
          <a:xfrm>
            <a:off x="4904111" y="4083425"/>
            <a:ext cx="221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26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2" name="Google Shape;1762;p26"/>
          <p:cNvSpPr/>
          <p:nvPr/>
        </p:nvSpPr>
        <p:spPr>
          <a:xfrm>
            <a:off x="75240" y="795513"/>
            <a:ext cx="196850" cy="172900"/>
          </a:xfrm>
          <a:custGeom>
            <a:rect b="b" l="l" r="r" t="t"/>
            <a:pathLst>
              <a:path extrusionOk="0" h="6916" w="7874">
                <a:moveTo>
                  <a:pt x="3945" y="0"/>
                </a:moveTo>
                <a:cubicBezTo>
                  <a:pt x="3502" y="0"/>
                  <a:pt x="3051" y="86"/>
                  <a:pt x="2615" y="266"/>
                </a:cubicBezTo>
                <a:cubicBezTo>
                  <a:pt x="852" y="996"/>
                  <a:pt x="1" y="3032"/>
                  <a:pt x="761" y="4795"/>
                </a:cubicBezTo>
                <a:cubicBezTo>
                  <a:pt x="1310" y="6122"/>
                  <a:pt x="2582" y="6915"/>
                  <a:pt x="3930" y="6915"/>
                </a:cubicBezTo>
                <a:cubicBezTo>
                  <a:pt x="4373" y="6915"/>
                  <a:pt x="4824" y="6830"/>
                  <a:pt x="5259" y="6649"/>
                </a:cubicBezTo>
                <a:cubicBezTo>
                  <a:pt x="7022" y="5920"/>
                  <a:pt x="7873" y="3883"/>
                  <a:pt x="7114" y="2120"/>
                </a:cubicBezTo>
                <a:cubicBezTo>
                  <a:pt x="6564" y="793"/>
                  <a:pt x="5292" y="0"/>
                  <a:pt x="39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6_1">
    <p:bg>
      <p:bgPr>
        <a:solidFill>
          <a:schemeClr val="lt1"/>
        </a:solidFill>
      </p:bgPr>
    </p:bg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27"/>
          <p:cNvSpPr txBox="1"/>
          <p:nvPr>
            <p:ph type="title"/>
          </p:nvPr>
        </p:nvSpPr>
        <p:spPr>
          <a:xfrm>
            <a:off x="922225" y="3132890"/>
            <a:ext cx="1947300" cy="8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5" name="Google Shape;1765;p27"/>
          <p:cNvSpPr txBox="1"/>
          <p:nvPr>
            <p:ph idx="1" type="subTitle"/>
          </p:nvPr>
        </p:nvSpPr>
        <p:spPr>
          <a:xfrm>
            <a:off x="1157275" y="4021154"/>
            <a:ext cx="14772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6" name="Google Shape;1766;p27"/>
          <p:cNvSpPr txBox="1"/>
          <p:nvPr>
            <p:ph idx="2" type="title"/>
          </p:nvPr>
        </p:nvSpPr>
        <p:spPr>
          <a:xfrm>
            <a:off x="3560378" y="1219283"/>
            <a:ext cx="2029800" cy="8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7" name="Google Shape;1767;p27"/>
          <p:cNvSpPr txBox="1"/>
          <p:nvPr>
            <p:ph idx="3" type="subTitle"/>
          </p:nvPr>
        </p:nvSpPr>
        <p:spPr>
          <a:xfrm>
            <a:off x="3811178" y="2123189"/>
            <a:ext cx="15282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8" name="Google Shape;1768;p27"/>
          <p:cNvSpPr txBox="1"/>
          <p:nvPr>
            <p:ph idx="4" type="title"/>
          </p:nvPr>
        </p:nvSpPr>
        <p:spPr>
          <a:xfrm>
            <a:off x="6280362" y="3132890"/>
            <a:ext cx="1947300" cy="8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9" name="Google Shape;1769;p27"/>
          <p:cNvSpPr txBox="1"/>
          <p:nvPr>
            <p:ph idx="5" type="subTitle"/>
          </p:nvPr>
        </p:nvSpPr>
        <p:spPr>
          <a:xfrm>
            <a:off x="6489912" y="4021154"/>
            <a:ext cx="15282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0" name="Google Shape;1770;p27"/>
          <p:cNvSpPr txBox="1"/>
          <p:nvPr>
            <p:ph idx="6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1" name="Google Shape;1771;p27"/>
          <p:cNvSpPr/>
          <p:nvPr/>
        </p:nvSpPr>
        <p:spPr>
          <a:xfrm flipH="1" rot="10800000">
            <a:off x="8587242" y="539996"/>
            <a:ext cx="355011" cy="355011"/>
          </a:xfrm>
          <a:custGeom>
            <a:rect b="b" l="l" r="r" t="t"/>
            <a:pathLst>
              <a:path extrusionOk="0" h="11703" w="11703">
                <a:moveTo>
                  <a:pt x="5837" y="3101"/>
                </a:moveTo>
                <a:cubicBezTo>
                  <a:pt x="7417" y="3101"/>
                  <a:pt x="8633" y="4347"/>
                  <a:pt x="8633" y="5867"/>
                </a:cubicBezTo>
                <a:cubicBezTo>
                  <a:pt x="8633" y="7386"/>
                  <a:pt x="7356" y="8663"/>
                  <a:pt x="5837" y="8663"/>
                </a:cubicBezTo>
                <a:cubicBezTo>
                  <a:pt x="4286" y="8663"/>
                  <a:pt x="3071" y="7417"/>
                  <a:pt x="3071" y="5867"/>
                </a:cubicBezTo>
                <a:cubicBezTo>
                  <a:pt x="3071" y="4316"/>
                  <a:pt x="4317" y="3101"/>
                  <a:pt x="5837" y="3101"/>
                </a:cubicBezTo>
                <a:close/>
                <a:moveTo>
                  <a:pt x="5837" y="0"/>
                </a:moveTo>
                <a:cubicBezTo>
                  <a:pt x="2615" y="0"/>
                  <a:pt x="1" y="2645"/>
                  <a:pt x="1" y="5867"/>
                </a:cubicBezTo>
                <a:cubicBezTo>
                  <a:pt x="1" y="9089"/>
                  <a:pt x="2615" y="11703"/>
                  <a:pt x="5837" y="11703"/>
                </a:cubicBezTo>
                <a:cubicBezTo>
                  <a:pt x="9089" y="11703"/>
                  <a:pt x="11703" y="9089"/>
                  <a:pt x="11703" y="5867"/>
                </a:cubicBezTo>
                <a:cubicBezTo>
                  <a:pt x="11703" y="2645"/>
                  <a:pt x="9089" y="0"/>
                  <a:pt x="58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27"/>
          <p:cNvSpPr/>
          <p:nvPr/>
        </p:nvSpPr>
        <p:spPr>
          <a:xfrm flipH="1" rot="10800000">
            <a:off x="8278351" y="625748"/>
            <a:ext cx="183496" cy="182586"/>
          </a:xfrm>
          <a:custGeom>
            <a:rect b="b" l="l" r="r" t="t"/>
            <a:pathLst>
              <a:path extrusionOk="0" h="6019" w="6049">
                <a:moveTo>
                  <a:pt x="3009" y="1551"/>
                </a:moveTo>
                <a:cubicBezTo>
                  <a:pt x="3799" y="1551"/>
                  <a:pt x="4438" y="2219"/>
                  <a:pt x="4438" y="3010"/>
                </a:cubicBezTo>
                <a:cubicBezTo>
                  <a:pt x="4438" y="3800"/>
                  <a:pt x="3799" y="4438"/>
                  <a:pt x="3009" y="4438"/>
                </a:cubicBezTo>
                <a:cubicBezTo>
                  <a:pt x="2188" y="4438"/>
                  <a:pt x="1550" y="3800"/>
                  <a:pt x="1550" y="3010"/>
                </a:cubicBezTo>
                <a:cubicBezTo>
                  <a:pt x="1550" y="2219"/>
                  <a:pt x="2188" y="1551"/>
                  <a:pt x="3009" y="1551"/>
                </a:cubicBezTo>
                <a:close/>
                <a:moveTo>
                  <a:pt x="3009" y="0"/>
                </a:moveTo>
                <a:cubicBezTo>
                  <a:pt x="1337" y="0"/>
                  <a:pt x="0" y="1368"/>
                  <a:pt x="0" y="3010"/>
                </a:cubicBezTo>
                <a:cubicBezTo>
                  <a:pt x="0" y="4681"/>
                  <a:pt x="1368" y="6019"/>
                  <a:pt x="3009" y="6019"/>
                </a:cubicBezTo>
                <a:cubicBezTo>
                  <a:pt x="4681" y="6019"/>
                  <a:pt x="5988" y="4651"/>
                  <a:pt x="5988" y="3010"/>
                </a:cubicBezTo>
                <a:cubicBezTo>
                  <a:pt x="6049" y="1338"/>
                  <a:pt x="4681" y="0"/>
                  <a:pt x="30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27"/>
          <p:cNvSpPr/>
          <p:nvPr/>
        </p:nvSpPr>
        <p:spPr>
          <a:xfrm rot="5400000">
            <a:off x="697965" y="260440"/>
            <a:ext cx="459428" cy="403531"/>
          </a:xfrm>
          <a:custGeom>
            <a:rect b="b" l="l" r="r" t="t"/>
            <a:pathLst>
              <a:path extrusionOk="0" h="6916" w="7874">
                <a:moveTo>
                  <a:pt x="3945" y="0"/>
                </a:moveTo>
                <a:cubicBezTo>
                  <a:pt x="3502" y="0"/>
                  <a:pt x="3051" y="86"/>
                  <a:pt x="2615" y="266"/>
                </a:cubicBezTo>
                <a:cubicBezTo>
                  <a:pt x="852" y="996"/>
                  <a:pt x="1" y="3032"/>
                  <a:pt x="761" y="4795"/>
                </a:cubicBezTo>
                <a:cubicBezTo>
                  <a:pt x="1310" y="6122"/>
                  <a:pt x="2582" y="6915"/>
                  <a:pt x="3930" y="6915"/>
                </a:cubicBezTo>
                <a:cubicBezTo>
                  <a:pt x="4373" y="6915"/>
                  <a:pt x="4824" y="6830"/>
                  <a:pt x="5259" y="6649"/>
                </a:cubicBezTo>
                <a:cubicBezTo>
                  <a:pt x="7022" y="5920"/>
                  <a:pt x="7873" y="3883"/>
                  <a:pt x="7114" y="2120"/>
                </a:cubicBezTo>
                <a:cubicBezTo>
                  <a:pt x="6564" y="793"/>
                  <a:pt x="5292" y="0"/>
                  <a:pt x="39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27"/>
          <p:cNvSpPr/>
          <p:nvPr/>
        </p:nvSpPr>
        <p:spPr>
          <a:xfrm rot="-481486">
            <a:off x="142069" y="205561"/>
            <a:ext cx="655820" cy="972692"/>
          </a:xfrm>
          <a:custGeom>
            <a:rect b="b" l="l" r="r" t="t"/>
            <a:pathLst>
              <a:path extrusionOk="0" h="38908" w="26233">
                <a:moveTo>
                  <a:pt x="6627" y="1"/>
                </a:moveTo>
                <a:cubicBezTo>
                  <a:pt x="1" y="14864"/>
                  <a:pt x="6658" y="32311"/>
                  <a:pt x="21521" y="38907"/>
                </a:cubicBezTo>
                <a:lnTo>
                  <a:pt x="26232" y="28360"/>
                </a:lnTo>
                <a:cubicBezTo>
                  <a:pt x="17175" y="24317"/>
                  <a:pt x="13162" y="13770"/>
                  <a:pt x="17175" y="4712"/>
                </a:cubicBezTo>
                <a:lnTo>
                  <a:pt x="66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5" name="Google Shape;1775;p27"/>
          <p:cNvGrpSpPr/>
          <p:nvPr/>
        </p:nvGrpSpPr>
        <p:grpSpPr>
          <a:xfrm rot="10800000">
            <a:off x="128363" y="3032313"/>
            <a:ext cx="304750" cy="2174075"/>
            <a:chOff x="6321425" y="110475"/>
            <a:chExt cx="304750" cy="2174075"/>
          </a:xfrm>
        </p:grpSpPr>
        <p:sp>
          <p:nvSpPr>
            <p:cNvPr id="1776" name="Google Shape;1776;p27"/>
            <p:cNvSpPr/>
            <p:nvPr/>
          </p:nvSpPr>
          <p:spPr>
            <a:xfrm>
              <a:off x="6321425" y="110475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1"/>
                  </a:moveTo>
                  <a:lnTo>
                    <a:pt x="1" y="2128"/>
                  </a:lnTo>
                  <a:lnTo>
                    <a:pt x="12189" y="9302"/>
                  </a:lnTo>
                  <a:lnTo>
                    <a:pt x="12189" y="7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7"/>
            <p:cNvSpPr/>
            <p:nvPr/>
          </p:nvSpPr>
          <p:spPr>
            <a:xfrm>
              <a:off x="6321425" y="305000"/>
              <a:ext cx="304750" cy="232575"/>
            </a:xfrm>
            <a:custGeom>
              <a:rect b="b" l="l" r="r" t="t"/>
              <a:pathLst>
                <a:path extrusionOk="0" h="9303" w="12190">
                  <a:moveTo>
                    <a:pt x="1" y="1"/>
                  </a:moveTo>
                  <a:lnTo>
                    <a:pt x="1" y="2098"/>
                  </a:lnTo>
                  <a:lnTo>
                    <a:pt x="12189" y="9302"/>
                  </a:lnTo>
                  <a:lnTo>
                    <a:pt x="12189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7"/>
            <p:cNvSpPr/>
            <p:nvPr/>
          </p:nvSpPr>
          <p:spPr>
            <a:xfrm>
              <a:off x="6321425" y="498775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1"/>
                  </a:moveTo>
                  <a:lnTo>
                    <a:pt x="1" y="2129"/>
                  </a:lnTo>
                  <a:lnTo>
                    <a:pt x="12189" y="9302"/>
                  </a:lnTo>
                  <a:lnTo>
                    <a:pt x="12189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7"/>
            <p:cNvSpPr/>
            <p:nvPr/>
          </p:nvSpPr>
          <p:spPr>
            <a:xfrm>
              <a:off x="6321425" y="693325"/>
              <a:ext cx="304750" cy="231775"/>
            </a:xfrm>
            <a:custGeom>
              <a:rect b="b" l="l" r="r" t="t"/>
              <a:pathLst>
                <a:path extrusionOk="0" h="9271" w="12190">
                  <a:moveTo>
                    <a:pt x="1" y="0"/>
                  </a:moveTo>
                  <a:lnTo>
                    <a:pt x="1" y="2097"/>
                  </a:lnTo>
                  <a:lnTo>
                    <a:pt x="12189" y="9271"/>
                  </a:lnTo>
                  <a:lnTo>
                    <a:pt x="12189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7"/>
            <p:cNvSpPr/>
            <p:nvPr/>
          </p:nvSpPr>
          <p:spPr>
            <a:xfrm>
              <a:off x="6321425" y="887100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0"/>
                  </a:moveTo>
                  <a:lnTo>
                    <a:pt x="1" y="2128"/>
                  </a:lnTo>
                  <a:lnTo>
                    <a:pt x="12189" y="9301"/>
                  </a:lnTo>
                  <a:lnTo>
                    <a:pt x="12189" y="71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7"/>
            <p:cNvSpPr/>
            <p:nvPr/>
          </p:nvSpPr>
          <p:spPr>
            <a:xfrm>
              <a:off x="6321425" y="1080850"/>
              <a:ext cx="304750" cy="233325"/>
            </a:xfrm>
            <a:custGeom>
              <a:rect b="b" l="l" r="r" t="t"/>
              <a:pathLst>
                <a:path extrusionOk="0" h="9333" w="12190">
                  <a:moveTo>
                    <a:pt x="1" y="1"/>
                  </a:moveTo>
                  <a:lnTo>
                    <a:pt x="1" y="2129"/>
                  </a:lnTo>
                  <a:lnTo>
                    <a:pt x="12189" y="9332"/>
                  </a:lnTo>
                  <a:lnTo>
                    <a:pt x="12189" y="7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7"/>
            <p:cNvSpPr/>
            <p:nvPr/>
          </p:nvSpPr>
          <p:spPr>
            <a:xfrm>
              <a:off x="6321425" y="1276150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1"/>
                  </a:moveTo>
                  <a:lnTo>
                    <a:pt x="1" y="2068"/>
                  </a:lnTo>
                  <a:lnTo>
                    <a:pt x="12189" y="9302"/>
                  </a:lnTo>
                  <a:lnTo>
                    <a:pt x="12189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7"/>
            <p:cNvSpPr/>
            <p:nvPr/>
          </p:nvSpPr>
          <p:spPr>
            <a:xfrm>
              <a:off x="6321425" y="1469925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1"/>
                  </a:moveTo>
                  <a:lnTo>
                    <a:pt x="1" y="2128"/>
                  </a:lnTo>
                  <a:lnTo>
                    <a:pt x="12189" y="9302"/>
                  </a:lnTo>
                  <a:lnTo>
                    <a:pt x="12189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7"/>
            <p:cNvSpPr/>
            <p:nvPr/>
          </p:nvSpPr>
          <p:spPr>
            <a:xfrm>
              <a:off x="6321425" y="1664450"/>
              <a:ext cx="304750" cy="231800"/>
            </a:xfrm>
            <a:custGeom>
              <a:rect b="b" l="l" r="r" t="t"/>
              <a:pathLst>
                <a:path extrusionOk="0" h="9272" w="12190">
                  <a:moveTo>
                    <a:pt x="1" y="1"/>
                  </a:moveTo>
                  <a:lnTo>
                    <a:pt x="1" y="2098"/>
                  </a:lnTo>
                  <a:lnTo>
                    <a:pt x="12189" y="9271"/>
                  </a:lnTo>
                  <a:lnTo>
                    <a:pt x="12189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7"/>
            <p:cNvSpPr/>
            <p:nvPr/>
          </p:nvSpPr>
          <p:spPr>
            <a:xfrm>
              <a:off x="6321425" y="1858225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1"/>
                  </a:moveTo>
                  <a:lnTo>
                    <a:pt x="1" y="2128"/>
                  </a:lnTo>
                  <a:lnTo>
                    <a:pt x="12189" y="9302"/>
                  </a:lnTo>
                  <a:lnTo>
                    <a:pt x="12189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7"/>
            <p:cNvSpPr/>
            <p:nvPr/>
          </p:nvSpPr>
          <p:spPr>
            <a:xfrm>
              <a:off x="6321425" y="2052000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1"/>
                  </a:moveTo>
                  <a:lnTo>
                    <a:pt x="1" y="2128"/>
                  </a:lnTo>
                  <a:lnTo>
                    <a:pt x="12189" y="9302"/>
                  </a:lnTo>
                  <a:lnTo>
                    <a:pt x="12189" y="7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9"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28"/>
          <p:cNvSpPr txBox="1"/>
          <p:nvPr>
            <p:ph type="title"/>
          </p:nvPr>
        </p:nvSpPr>
        <p:spPr>
          <a:xfrm>
            <a:off x="1016925" y="3349830"/>
            <a:ext cx="1767000" cy="3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9" name="Google Shape;1789;p28"/>
          <p:cNvSpPr txBox="1"/>
          <p:nvPr>
            <p:ph idx="1" type="subTitle"/>
          </p:nvPr>
        </p:nvSpPr>
        <p:spPr>
          <a:xfrm>
            <a:off x="1016925" y="3734007"/>
            <a:ext cx="1767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0" name="Google Shape;1790;p28"/>
          <p:cNvSpPr txBox="1"/>
          <p:nvPr>
            <p:ph idx="2" type="title"/>
          </p:nvPr>
        </p:nvSpPr>
        <p:spPr>
          <a:xfrm>
            <a:off x="3688500" y="3349830"/>
            <a:ext cx="1767000" cy="3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91" name="Google Shape;1791;p28"/>
          <p:cNvSpPr txBox="1"/>
          <p:nvPr>
            <p:ph idx="3" type="subTitle"/>
          </p:nvPr>
        </p:nvSpPr>
        <p:spPr>
          <a:xfrm>
            <a:off x="3688500" y="3734007"/>
            <a:ext cx="1767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2" name="Google Shape;1792;p28"/>
          <p:cNvSpPr txBox="1"/>
          <p:nvPr>
            <p:ph idx="4" type="title"/>
          </p:nvPr>
        </p:nvSpPr>
        <p:spPr>
          <a:xfrm>
            <a:off x="6359500" y="3349830"/>
            <a:ext cx="1767000" cy="3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93" name="Google Shape;1793;p28"/>
          <p:cNvSpPr txBox="1"/>
          <p:nvPr>
            <p:ph idx="5" type="subTitle"/>
          </p:nvPr>
        </p:nvSpPr>
        <p:spPr>
          <a:xfrm>
            <a:off x="6359500" y="3734007"/>
            <a:ext cx="1767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4" name="Google Shape;1794;p28"/>
          <p:cNvSpPr txBox="1"/>
          <p:nvPr>
            <p:ph hasCustomPrompt="1" idx="6" type="title"/>
          </p:nvPr>
        </p:nvSpPr>
        <p:spPr>
          <a:xfrm>
            <a:off x="1428825" y="1995237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95" name="Google Shape;1795;p28"/>
          <p:cNvSpPr txBox="1"/>
          <p:nvPr>
            <p:ph hasCustomPrompt="1" idx="7" type="title"/>
          </p:nvPr>
        </p:nvSpPr>
        <p:spPr>
          <a:xfrm>
            <a:off x="3828878" y="1995237"/>
            <a:ext cx="14778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6" name="Google Shape;1796;p28"/>
          <p:cNvSpPr txBox="1"/>
          <p:nvPr>
            <p:ph hasCustomPrompt="1" idx="8" type="title"/>
          </p:nvPr>
        </p:nvSpPr>
        <p:spPr>
          <a:xfrm>
            <a:off x="6746500" y="1995237"/>
            <a:ext cx="9930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7" name="Google Shape;1797;p28"/>
          <p:cNvSpPr txBox="1"/>
          <p:nvPr>
            <p:ph idx="9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98" name="Google Shape;1798;p28"/>
          <p:cNvGrpSpPr/>
          <p:nvPr/>
        </p:nvGrpSpPr>
        <p:grpSpPr>
          <a:xfrm>
            <a:off x="-367050" y="-318600"/>
            <a:ext cx="9511050" cy="5226838"/>
            <a:chOff x="-367050" y="-318600"/>
            <a:chExt cx="9511050" cy="5226838"/>
          </a:xfrm>
        </p:grpSpPr>
        <p:sp>
          <p:nvSpPr>
            <p:cNvPr id="1799" name="Google Shape;1799;p28"/>
            <p:cNvSpPr/>
            <p:nvPr/>
          </p:nvSpPr>
          <p:spPr>
            <a:xfrm>
              <a:off x="8176650" y="-318600"/>
              <a:ext cx="967350" cy="1707650"/>
            </a:xfrm>
            <a:custGeom>
              <a:rect b="b" l="l" r="r" t="t"/>
              <a:pathLst>
                <a:path extrusionOk="0" h="68306" w="38694">
                  <a:moveTo>
                    <a:pt x="34744" y="1"/>
                  </a:moveTo>
                  <a:cubicBezTo>
                    <a:pt x="34551" y="1"/>
                    <a:pt x="34358" y="2"/>
                    <a:pt x="34165" y="6"/>
                  </a:cubicBezTo>
                  <a:cubicBezTo>
                    <a:pt x="15320" y="6"/>
                    <a:pt x="0" y="15265"/>
                    <a:pt x="0" y="34171"/>
                  </a:cubicBezTo>
                  <a:cubicBezTo>
                    <a:pt x="0" y="53016"/>
                    <a:pt x="15289" y="68305"/>
                    <a:pt x="34165" y="68305"/>
                  </a:cubicBezTo>
                  <a:cubicBezTo>
                    <a:pt x="35685" y="68305"/>
                    <a:pt x="37205" y="68214"/>
                    <a:pt x="38694" y="68001"/>
                  </a:cubicBezTo>
                  <a:lnTo>
                    <a:pt x="38694" y="250"/>
                  </a:lnTo>
                  <a:cubicBezTo>
                    <a:pt x="37394" y="90"/>
                    <a:pt x="36070" y="1"/>
                    <a:pt x="34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8"/>
            <p:cNvSpPr/>
            <p:nvPr/>
          </p:nvSpPr>
          <p:spPr>
            <a:xfrm>
              <a:off x="8126500" y="963200"/>
              <a:ext cx="693025" cy="193800"/>
            </a:xfrm>
            <a:custGeom>
              <a:rect b="b" l="l" r="r" t="t"/>
              <a:pathLst>
                <a:path extrusionOk="0" h="7752" w="27721">
                  <a:moveTo>
                    <a:pt x="0" y="0"/>
                  </a:moveTo>
                  <a:lnTo>
                    <a:pt x="0" y="7751"/>
                  </a:lnTo>
                  <a:lnTo>
                    <a:pt x="27721" y="7751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1" name="Google Shape;1801;p28"/>
            <p:cNvGrpSpPr/>
            <p:nvPr/>
          </p:nvGrpSpPr>
          <p:grpSpPr>
            <a:xfrm>
              <a:off x="-151650" y="261025"/>
              <a:ext cx="1277425" cy="569175"/>
              <a:chOff x="4282600" y="755500"/>
              <a:chExt cx="1277425" cy="569175"/>
            </a:xfrm>
          </p:grpSpPr>
          <p:sp>
            <p:nvSpPr>
              <p:cNvPr id="1802" name="Google Shape;1802;p28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28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28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28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28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28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28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28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28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28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28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28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28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28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28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28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28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28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28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28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28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28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28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28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28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28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28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28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28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28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28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28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28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28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28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28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28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28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28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28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28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28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28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28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28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7" name="Google Shape;1847;p28"/>
            <p:cNvSpPr/>
            <p:nvPr/>
          </p:nvSpPr>
          <p:spPr>
            <a:xfrm>
              <a:off x="53525" y="496400"/>
              <a:ext cx="655825" cy="972700"/>
            </a:xfrm>
            <a:custGeom>
              <a:rect b="b" l="l" r="r" t="t"/>
              <a:pathLst>
                <a:path extrusionOk="0" h="38908" w="26233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8" name="Google Shape;1848;p28"/>
            <p:cNvGrpSpPr/>
            <p:nvPr/>
          </p:nvGrpSpPr>
          <p:grpSpPr>
            <a:xfrm rot="5400000">
              <a:off x="567613" y="3668825"/>
              <a:ext cx="304750" cy="2174075"/>
              <a:chOff x="6321425" y="110475"/>
              <a:chExt cx="304750" cy="2174075"/>
            </a:xfrm>
          </p:grpSpPr>
          <p:sp>
            <p:nvSpPr>
              <p:cNvPr id="1849" name="Google Shape;1849;p28"/>
              <p:cNvSpPr/>
              <p:nvPr/>
            </p:nvSpPr>
            <p:spPr>
              <a:xfrm>
                <a:off x="6321425" y="1104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28"/>
              <p:cNvSpPr/>
              <p:nvPr/>
            </p:nvSpPr>
            <p:spPr>
              <a:xfrm>
                <a:off x="6321425" y="305000"/>
                <a:ext cx="304750" cy="232575"/>
              </a:xfrm>
              <a:custGeom>
                <a:rect b="b" l="l" r="r" t="t"/>
                <a:pathLst>
                  <a:path extrusionOk="0" h="9303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28"/>
              <p:cNvSpPr/>
              <p:nvPr/>
            </p:nvSpPr>
            <p:spPr>
              <a:xfrm>
                <a:off x="6321425" y="4987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28"/>
              <p:cNvSpPr/>
              <p:nvPr/>
            </p:nvSpPr>
            <p:spPr>
              <a:xfrm>
                <a:off x="6321425" y="693325"/>
                <a:ext cx="304750" cy="231775"/>
              </a:xfrm>
              <a:custGeom>
                <a:rect b="b" l="l" r="r" t="t"/>
                <a:pathLst>
                  <a:path extrusionOk="0" h="9271" w="1219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28"/>
              <p:cNvSpPr/>
              <p:nvPr/>
            </p:nvSpPr>
            <p:spPr>
              <a:xfrm>
                <a:off x="6321425" y="8871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28"/>
              <p:cNvSpPr/>
              <p:nvPr/>
            </p:nvSpPr>
            <p:spPr>
              <a:xfrm>
                <a:off x="6321425" y="1080850"/>
                <a:ext cx="304750" cy="233325"/>
              </a:xfrm>
              <a:custGeom>
                <a:rect b="b" l="l" r="r" t="t"/>
                <a:pathLst>
                  <a:path extrusionOk="0" h="9333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28"/>
              <p:cNvSpPr/>
              <p:nvPr/>
            </p:nvSpPr>
            <p:spPr>
              <a:xfrm>
                <a:off x="6321425" y="12761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28"/>
              <p:cNvSpPr/>
              <p:nvPr/>
            </p:nvSpPr>
            <p:spPr>
              <a:xfrm>
                <a:off x="6321425" y="14699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28"/>
              <p:cNvSpPr/>
              <p:nvPr/>
            </p:nvSpPr>
            <p:spPr>
              <a:xfrm>
                <a:off x="6321425" y="1664450"/>
                <a:ext cx="304750" cy="231800"/>
              </a:xfrm>
              <a:custGeom>
                <a:rect b="b" l="l" r="r" t="t"/>
                <a:pathLst>
                  <a:path extrusionOk="0" h="9272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28"/>
              <p:cNvSpPr/>
              <p:nvPr/>
            </p:nvSpPr>
            <p:spPr>
              <a:xfrm>
                <a:off x="6321425" y="18582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28"/>
              <p:cNvSpPr/>
              <p:nvPr/>
            </p:nvSpPr>
            <p:spPr>
              <a:xfrm>
                <a:off x="6321425" y="20520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0" name="Google Shape;1860;p28"/>
            <p:cNvSpPr/>
            <p:nvPr/>
          </p:nvSpPr>
          <p:spPr>
            <a:xfrm flipH="1" rot="10800000">
              <a:off x="8611892" y="4448321"/>
              <a:ext cx="355011" cy="355011"/>
            </a:xfrm>
            <a:custGeom>
              <a:rect b="b" l="l" r="r" t="t"/>
              <a:pathLst>
                <a:path extrusionOk="0" h="11703" w="11703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8"/>
            <p:cNvSpPr/>
            <p:nvPr/>
          </p:nvSpPr>
          <p:spPr>
            <a:xfrm flipH="1" rot="10800000">
              <a:off x="8303001" y="4534073"/>
              <a:ext cx="183496" cy="182586"/>
            </a:xfrm>
            <a:custGeom>
              <a:rect b="b" l="l" r="r" t="t"/>
              <a:pathLst>
                <a:path extrusionOk="0" h="6019" w="6049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29"/>
          <p:cNvSpPr txBox="1"/>
          <p:nvPr>
            <p:ph type="title"/>
          </p:nvPr>
        </p:nvSpPr>
        <p:spPr>
          <a:xfrm>
            <a:off x="721575" y="540775"/>
            <a:ext cx="77040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4" name="Google Shape;1864;p29"/>
          <p:cNvSpPr/>
          <p:nvPr/>
        </p:nvSpPr>
        <p:spPr>
          <a:xfrm>
            <a:off x="443225" y="261025"/>
            <a:ext cx="648200" cy="647450"/>
          </a:xfrm>
          <a:custGeom>
            <a:rect b="b" l="l" r="r" t="t"/>
            <a:pathLst>
              <a:path extrusionOk="0" h="25898" w="25928">
                <a:moveTo>
                  <a:pt x="0" y="1"/>
                </a:moveTo>
                <a:lnTo>
                  <a:pt x="25928" y="25898"/>
                </a:lnTo>
                <a:lnTo>
                  <a:pt x="25928" y="1"/>
                </a:lnTo>
                <a:close/>
              </a:path>
            </a:pathLst>
          </a:custGeom>
          <a:solidFill>
            <a:srgbClr val="47E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29"/>
          <p:cNvSpPr/>
          <p:nvPr/>
        </p:nvSpPr>
        <p:spPr>
          <a:xfrm>
            <a:off x="254000" y="527750"/>
            <a:ext cx="457500" cy="456725"/>
          </a:xfrm>
          <a:custGeom>
            <a:rect b="b" l="l" r="r" t="t"/>
            <a:pathLst>
              <a:path extrusionOk="0" h="18269" w="18300">
                <a:moveTo>
                  <a:pt x="1" y="1"/>
                </a:moveTo>
                <a:lnTo>
                  <a:pt x="18299" y="18268"/>
                </a:lnTo>
                <a:lnTo>
                  <a:pt x="182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29"/>
          <p:cNvSpPr/>
          <p:nvPr/>
        </p:nvSpPr>
        <p:spPr>
          <a:xfrm>
            <a:off x="8684575" y="384527"/>
            <a:ext cx="459428" cy="403531"/>
          </a:xfrm>
          <a:custGeom>
            <a:rect b="b" l="l" r="r" t="t"/>
            <a:pathLst>
              <a:path extrusionOk="0" h="6916" w="7874">
                <a:moveTo>
                  <a:pt x="3945" y="0"/>
                </a:moveTo>
                <a:cubicBezTo>
                  <a:pt x="3502" y="0"/>
                  <a:pt x="3051" y="86"/>
                  <a:pt x="2615" y="266"/>
                </a:cubicBezTo>
                <a:cubicBezTo>
                  <a:pt x="852" y="996"/>
                  <a:pt x="1" y="3032"/>
                  <a:pt x="761" y="4795"/>
                </a:cubicBezTo>
                <a:cubicBezTo>
                  <a:pt x="1310" y="6122"/>
                  <a:pt x="2582" y="6915"/>
                  <a:pt x="3930" y="6915"/>
                </a:cubicBezTo>
                <a:cubicBezTo>
                  <a:pt x="4373" y="6915"/>
                  <a:pt x="4824" y="6830"/>
                  <a:pt x="5259" y="6649"/>
                </a:cubicBezTo>
                <a:cubicBezTo>
                  <a:pt x="7022" y="5920"/>
                  <a:pt x="7873" y="3883"/>
                  <a:pt x="7114" y="2120"/>
                </a:cubicBezTo>
                <a:cubicBezTo>
                  <a:pt x="6564" y="793"/>
                  <a:pt x="5292" y="0"/>
                  <a:pt x="39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7" name="Google Shape;1867;p29"/>
          <p:cNvGrpSpPr/>
          <p:nvPr/>
        </p:nvGrpSpPr>
        <p:grpSpPr>
          <a:xfrm rot="5400000">
            <a:off x="1188650" y="3795425"/>
            <a:ext cx="304750" cy="2174075"/>
            <a:chOff x="6321425" y="110475"/>
            <a:chExt cx="304750" cy="2174075"/>
          </a:xfrm>
        </p:grpSpPr>
        <p:sp>
          <p:nvSpPr>
            <p:cNvPr id="1868" name="Google Shape;1868;p29"/>
            <p:cNvSpPr/>
            <p:nvPr/>
          </p:nvSpPr>
          <p:spPr>
            <a:xfrm>
              <a:off x="6321425" y="110475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1"/>
                  </a:moveTo>
                  <a:lnTo>
                    <a:pt x="1" y="2128"/>
                  </a:lnTo>
                  <a:lnTo>
                    <a:pt x="12189" y="9302"/>
                  </a:lnTo>
                  <a:lnTo>
                    <a:pt x="12189" y="7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9"/>
            <p:cNvSpPr/>
            <p:nvPr/>
          </p:nvSpPr>
          <p:spPr>
            <a:xfrm>
              <a:off x="6321425" y="305000"/>
              <a:ext cx="304750" cy="232575"/>
            </a:xfrm>
            <a:custGeom>
              <a:rect b="b" l="l" r="r" t="t"/>
              <a:pathLst>
                <a:path extrusionOk="0" h="9303" w="12190">
                  <a:moveTo>
                    <a:pt x="1" y="1"/>
                  </a:moveTo>
                  <a:lnTo>
                    <a:pt x="1" y="2098"/>
                  </a:lnTo>
                  <a:lnTo>
                    <a:pt x="12189" y="9302"/>
                  </a:lnTo>
                  <a:lnTo>
                    <a:pt x="12189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9"/>
            <p:cNvSpPr/>
            <p:nvPr/>
          </p:nvSpPr>
          <p:spPr>
            <a:xfrm>
              <a:off x="6321425" y="498775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1"/>
                  </a:moveTo>
                  <a:lnTo>
                    <a:pt x="1" y="2129"/>
                  </a:lnTo>
                  <a:lnTo>
                    <a:pt x="12189" y="9302"/>
                  </a:lnTo>
                  <a:lnTo>
                    <a:pt x="12189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9"/>
            <p:cNvSpPr/>
            <p:nvPr/>
          </p:nvSpPr>
          <p:spPr>
            <a:xfrm>
              <a:off x="6321425" y="693325"/>
              <a:ext cx="304750" cy="231775"/>
            </a:xfrm>
            <a:custGeom>
              <a:rect b="b" l="l" r="r" t="t"/>
              <a:pathLst>
                <a:path extrusionOk="0" h="9271" w="12190">
                  <a:moveTo>
                    <a:pt x="1" y="0"/>
                  </a:moveTo>
                  <a:lnTo>
                    <a:pt x="1" y="2097"/>
                  </a:lnTo>
                  <a:lnTo>
                    <a:pt x="12189" y="9271"/>
                  </a:lnTo>
                  <a:lnTo>
                    <a:pt x="12189" y="71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9"/>
            <p:cNvSpPr/>
            <p:nvPr/>
          </p:nvSpPr>
          <p:spPr>
            <a:xfrm>
              <a:off x="6321425" y="887100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0"/>
                  </a:moveTo>
                  <a:lnTo>
                    <a:pt x="1" y="2128"/>
                  </a:lnTo>
                  <a:lnTo>
                    <a:pt x="12189" y="9301"/>
                  </a:lnTo>
                  <a:lnTo>
                    <a:pt x="12189" y="71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9"/>
            <p:cNvSpPr/>
            <p:nvPr/>
          </p:nvSpPr>
          <p:spPr>
            <a:xfrm>
              <a:off x="6321425" y="1080850"/>
              <a:ext cx="304750" cy="233325"/>
            </a:xfrm>
            <a:custGeom>
              <a:rect b="b" l="l" r="r" t="t"/>
              <a:pathLst>
                <a:path extrusionOk="0" h="9333" w="12190">
                  <a:moveTo>
                    <a:pt x="1" y="1"/>
                  </a:moveTo>
                  <a:lnTo>
                    <a:pt x="1" y="2129"/>
                  </a:lnTo>
                  <a:lnTo>
                    <a:pt x="12189" y="9332"/>
                  </a:lnTo>
                  <a:lnTo>
                    <a:pt x="12189" y="7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9"/>
            <p:cNvSpPr/>
            <p:nvPr/>
          </p:nvSpPr>
          <p:spPr>
            <a:xfrm>
              <a:off x="6321425" y="1276150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1"/>
                  </a:moveTo>
                  <a:lnTo>
                    <a:pt x="1" y="2068"/>
                  </a:lnTo>
                  <a:lnTo>
                    <a:pt x="12189" y="9302"/>
                  </a:lnTo>
                  <a:lnTo>
                    <a:pt x="12189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9"/>
            <p:cNvSpPr/>
            <p:nvPr/>
          </p:nvSpPr>
          <p:spPr>
            <a:xfrm>
              <a:off x="6321425" y="1469925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1"/>
                  </a:moveTo>
                  <a:lnTo>
                    <a:pt x="1" y="2128"/>
                  </a:lnTo>
                  <a:lnTo>
                    <a:pt x="12189" y="9302"/>
                  </a:lnTo>
                  <a:lnTo>
                    <a:pt x="12189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9"/>
            <p:cNvSpPr/>
            <p:nvPr/>
          </p:nvSpPr>
          <p:spPr>
            <a:xfrm>
              <a:off x="6321425" y="1664450"/>
              <a:ext cx="304750" cy="231800"/>
            </a:xfrm>
            <a:custGeom>
              <a:rect b="b" l="l" r="r" t="t"/>
              <a:pathLst>
                <a:path extrusionOk="0" h="9272" w="12190">
                  <a:moveTo>
                    <a:pt x="1" y="1"/>
                  </a:moveTo>
                  <a:lnTo>
                    <a:pt x="1" y="2098"/>
                  </a:lnTo>
                  <a:lnTo>
                    <a:pt x="12189" y="9271"/>
                  </a:lnTo>
                  <a:lnTo>
                    <a:pt x="12189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6321425" y="1858225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1"/>
                  </a:moveTo>
                  <a:lnTo>
                    <a:pt x="1" y="2128"/>
                  </a:lnTo>
                  <a:lnTo>
                    <a:pt x="12189" y="9302"/>
                  </a:lnTo>
                  <a:lnTo>
                    <a:pt x="12189" y="7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6321425" y="2052000"/>
              <a:ext cx="304750" cy="232550"/>
            </a:xfrm>
            <a:custGeom>
              <a:rect b="b" l="l" r="r" t="t"/>
              <a:pathLst>
                <a:path extrusionOk="0" h="9302" w="12190">
                  <a:moveTo>
                    <a:pt x="1" y="1"/>
                  </a:moveTo>
                  <a:lnTo>
                    <a:pt x="1" y="2128"/>
                  </a:lnTo>
                  <a:lnTo>
                    <a:pt x="12189" y="9302"/>
                  </a:lnTo>
                  <a:lnTo>
                    <a:pt x="12189" y="7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9" name="Google Shape;1879;p29"/>
          <p:cNvGrpSpPr/>
          <p:nvPr/>
        </p:nvGrpSpPr>
        <p:grpSpPr>
          <a:xfrm>
            <a:off x="7712600" y="72675"/>
            <a:ext cx="1277425" cy="569175"/>
            <a:chOff x="4282600" y="755500"/>
            <a:chExt cx="1277425" cy="569175"/>
          </a:xfrm>
        </p:grpSpPr>
        <p:sp>
          <p:nvSpPr>
            <p:cNvPr id="1880" name="Google Shape;1880;p29"/>
            <p:cNvSpPr/>
            <p:nvPr/>
          </p:nvSpPr>
          <p:spPr>
            <a:xfrm>
              <a:off x="5520475" y="1284375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0" y="396"/>
                    <a:pt x="0" y="821"/>
                  </a:cubicBezTo>
                  <a:cubicBezTo>
                    <a:pt x="0" y="1277"/>
                    <a:pt x="335" y="1611"/>
                    <a:pt x="791" y="1611"/>
                  </a:cubicBezTo>
                  <a:cubicBezTo>
                    <a:pt x="1247" y="1611"/>
                    <a:pt x="1581" y="1277"/>
                    <a:pt x="1581" y="821"/>
                  </a:cubicBezTo>
                  <a:cubicBezTo>
                    <a:pt x="1581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9"/>
            <p:cNvSpPr/>
            <p:nvPr/>
          </p:nvSpPr>
          <p:spPr>
            <a:xfrm>
              <a:off x="5520475" y="11529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0" y="366"/>
                    <a:pt x="0" y="791"/>
                  </a:cubicBezTo>
                  <a:cubicBezTo>
                    <a:pt x="0" y="1186"/>
                    <a:pt x="335" y="1582"/>
                    <a:pt x="791" y="1582"/>
                  </a:cubicBezTo>
                  <a:cubicBezTo>
                    <a:pt x="1247" y="1582"/>
                    <a:pt x="1581" y="1186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5520475" y="1020700"/>
              <a:ext cx="39550" cy="39525"/>
            </a:xfrm>
            <a:custGeom>
              <a:rect b="b" l="l" r="r" t="t"/>
              <a:pathLst>
                <a:path extrusionOk="0" h="1581" w="1582">
                  <a:moveTo>
                    <a:pt x="791" y="0"/>
                  </a:moveTo>
                  <a:cubicBezTo>
                    <a:pt x="335" y="0"/>
                    <a:pt x="0" y="365"/>
                    <a:pt x="0" y="790"/>
                  </a:cubicBezTo>
                  <a:cubicBezTo>
                    <a:pt x="0" y="1216"/>
                    <a:pt x="335" y="1581"/>
                    <a:pt x="791" y="1581"/>
                  </a:cubicBezTo>
                  <a:cubicBezTo>
                    <a:pt x="1247" y="1581"/>
                    <a:pt x="1581" y="1246"/>
                    <a:pt x="1581" y="790"/>
                  </a:cubicBezTo>
                  <a:cubicBezTo>
                    <a:pt x="1581" y="33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9"/>
            <p:cNvSpPr/>
            <p:nvPr/>
          </p:nvSpPr>
          <p:spPr>
            <a:xfrm>
              <a:off x="5520475" y="8877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0" y="366"/>
                    <a:pt x="0" y="791"/>
                  </a:cubicBezTo>
                  <a:cubicBezTo>
                    <a:pt x="0" y="1247"/>
                    <a:pt x="335" y="1581"/>
                    <a:pt x="791" y="1581"/>
                  </a:cubicBezTo>
                  <a:cubicBezTo>
                    <a:pt x="1247" y="1581"/>
                    <a:pt x="1581" y="1217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9"/>
            <p:cNvSpPr/>
            <p:nvPr/>
          </p:nvSpPr>
          <p:spPr>
            <a:xfrm>
              <a:off x="5520475" y="755500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0" y="395"/>
                    <a:pt x="0" y="790"/>
                  </a:cubicBezTo>
                  <a:cubicBezTo>
                    <a:pt x="0" y="1216"/>
                    <a:pt x="335" y="1611"/>
                    <a:pt x="791" y="1611"/>
                  </a:cubicBezTo>
                  <a:cubicBezTo>
                    <a:pt x="1247" y="1611"/>
                    <a:pt x="1581" y="1216"/>
                    <a:pt x="1581" y="790"/>
                  </a:cubicBezTo>
                  <a:cubicBezTo>
                    <a:pt x="1581" y="334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9"/>
            <p:cNvSpPr/>
            <p:nvPr/>
          </p:nvSpPr>
          <p:spPr>
            <a:xfrm>
              <a:off x="5365450" y="12843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5365450" y="11529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612" y="1186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5365450" y="1020700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791" y="0"/>
                  </a:moveTo>
                  <a:cubicBezTo>
                    <a:pt x="335" y="0"/>
                    <a:pt x="1" y="365"/>
                    <a:pt x="1" y="790"/>
                  </a:cubicBezTo>
                  <a:cubicBezTo>
                    <a:pt x="1" y="1216"/>
                    <a:pt x="335" y="1581"/>
                    <a:pt x="791" y="1581"/>
                  </a:cubicBezTo>
                  <a:cubicBezTo>
                    <a:pt x="1247" y="1581"/>
                    <a:pt x="1612" y="1246"/>
                    <a:pt x="1612" y="790"/>
                  </a:cubicBezTo>
                  <a:cubicBezTo>
                    <a:pt x="1612" y="33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9"/>
            <p:cNvSpPr/>
            <p:nvPr/>
          </p:nvSpPr>
          <p:spPr>
            <a:xfrm>
              <a:off x="5365450" y="8877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612" y="1217"/>
                    <a:pt x="1612" y="791"/>
                  </a:cubicBezTo>
                  <a:cubicBezTo>
                    <a:pt x="161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5365450" y="75550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611"/>
                    <a:pt x="791" y="1611"/>
                  </a:cubicBezTo>
                  <a:cubicBezTo>
                    <a:pt x="1247" y="1611"/>
                    <a:pt x="1612" y="1216"/>
                    <a:pt x="1612" y="790"/>
                  </a:cubicBezTo>
                  <a:cubicBezTo>
                    <a:pt x="1612" y="334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5210450" y="12843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96"/>
                    <a:pt x="0" y="821"/>
                  </a:cubicBezTo>
                  <a:cubicBezTo>
                    <a:pt x="0" y="1277"/>
                    <a:pt x="334" y="1611"/>
                    <a:pt x="821" y="1611"/>
                  </a:cubicBezTo>
                  <a:cubicBezTo>
                    <a:pt x="1277" y="1611"/>
                    <a:pt x="1611" y="1277"/>
                    <a:pt x="1611" y="821"/>
                  </a:cubicBezTo>
                  <a:cubicBezTo>
                    <a:pt x="1611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5210450" y="11529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186"/>
                    <a:pt x="334" y="1582"/>
                    <a:pt x="821" y="1582"/>
                  </a:cubicBezTo>
                  <a:cubicBezTo>
                    <a:pt x="1277" y="1582"/>
                    <a:pt x="1611" y="1186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9"/>
            <p:cNvSpPr/>
            <p:nvPr/>
          </p:nvSpPr>
          <p:spPr>
            <a:xfrm>
              <a:off x="5210450" y="1020700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821" y="0"/>
                  </a:moveTo>
                  <a:cubicBezTo>
                    <a:pt x="365" y="0"/>
                    <a:pt x="0" y="365"/>
                    <a:pt x="0" y="790"/>
                  </a:cubicBezTo>
                  <a:cubicBezTo>
                    <a:pt x="0" y="1216"/>
                    <a:pt x="334" y="1581"/>
                    <a:pt x="821" y="1581"/>
                  </a:cubicBezTo>
                  <a:cubicBezTo>
                    <a:pt x="1277" y="1581"/>
                    <a:pt x="1611" y="1246"/>
                    <a:pt x="1611" y="790"/>
                  </a:cubicBezTo>
                  <a:cubicBezTo>
                    <a:pt x="1611" y="33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9"/>
            <p:cNvSpPr/>
            <p:nvPr/>
          </p:nvSpPr>
          <p:spPr>
            <a:xfrm>
              <a:off x="5210450" y="8877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0" y="366"/>
                    <a:pt x="0" y="791"/>
                  </a:cubicBezTo>
                  <a:cubicBezTo>
                    <a:pt x="0" y="1247"/>
                    <a:pt x="334" y="1581"/>
                    <a:pt x="821" y="1581"/>
                  </a:cubicBezTo>
                  <a:cubicBezTo>
                    <a:pt x="1277" y="1581"/>
                    <a:pt x="1611" y="1217"/>
                    <a:pt x="1611" y="791"/>
                  </a:cubicBezTo>
                  <a:cubicBezTo>
                    <a:pt x="1611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5210450" y="75550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0" y="395"/>
                    <a:pt x="0" y="790"/>
                  </a:cubicBezTo>
                  <a:cubicBezTo>
                    <a:pt x="0" y="1216"/>
                    <a:pt x="334" y="1611"/>
                    <a:pt x="821" y="1611"/>
                  </a:cubicBezTo>
                  <a:cubicBezTo>
                    <a:pt x="1277" y="1611"/>
                    <a:pt x="1611" y="1216"/>
                    <a:pt x="1611" y="790"/>
                  </a:cubicBezTo>
                  <a:cubicBezTo>
                    <a:pt x="1611" y="334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9"/>
            <p:cNvSpPr/>
            <p:nvPr/>
          </p:nvSpPr>
          <p:spPr>
            <a:xfrm>
              <a:off x="5056175" y="1284375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581" y="1277"/>
                    <a:pt x="1581" y="821"/>
                  </a:cubicBezTo>
                  <a:cubicBezTo>
                    <a:pt x="1581" y="36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9"/>
            <p:cNvSpPr/>
            <p:nvPr/>
          </p:nvSpPr>
          <p:spPr>
            <a:xfrm>
              <a:off x="5056175" y="11529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581" y="1186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9"/>
            <p:cNvSpPr/>
            <p:nvPr/>
          </p:nvSpPr>
          <p:spPr>
            <a:xfrm>
              <a:off x="5056175" y="1020700"/>
              <a:ext cx="39550" cy="39525"/>
            </a:xfrm>
            <a:custGeom>
              <a:rect b="b" l="l" r="r" t="t"/>
              <a:pathLst>
                <a:path extrusionOk="0" h="1581" w="1582">
                  <a:moveTo>
                    <a:pt x="791" y="0"/>
                  </a:moveTo>
                  <a:cubicBezTo>
                    <a:pt x="335" y="0"/>
                    <a:pt x="1" y="365"/>
                    <a:pt x="1" y="790"/>
                  </a:cubicBezTo>
                  <a:cubicBezTo>
                    <a:pt x="1" y="1216"/>
                    <a:pt x="335" y="1550"/>
                    <a:pt x="791" y="1581"/>
                  </a:cubicBezTo>
                  <a:cubicBezTo>
                    <a:pt x="1247" y="1581"/>
                    <a:pt x="1581" y="1246"/>
                    <a:pt x="1581" y="790"/>
                  </a:cubicBezTo>
                  <a:cubicBezTo>
                    <a:pt x="1581" y="33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9"/>
            <p:cNvSpPr/>
            <p:nvPr/>
          </p:nvSpPr>
          <p:spPr>
            <a:xfrm>
              <a:off x="5056175" y="8877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581" y="1217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9"/>
            <p:cNvSpPr/>
            <p:nvPr/>
          </p:nvSpPr>
          <p:spPr>
            <a:xfrm>
              <a:off x="5056175" y="755500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581"/>
                    <a:pt x="791" y="1611"/>
                  </a:cubicBezTo>
                  <a:cubicBezTo>
                    <a:pt x="1247" y="1611"/>
                    <a:pt x="1581" y="1216"/>
                    <a:pt x="1581" y="790"/>
                  </a:cubicBezTo>
                  <a:cubicBezTo>
                    <a:pt x="1581" y="334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9"/>
            <p:cNvSpPr/>
            <p:nvPr/>
          </p:nvSpPr>
          <p:spPr>
            <a:xfrm>
              <a:off x="4901150" y="1284375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582" y="1277"/>
                    <a:pt x="1582" y="821"/>
                  </a:cubicBezTo>
                  <a:cubicBezTo>
                    <a:pt x="1582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9"/>
            <p:cNvSpPr/>
            <p:nvPr/>
          </p:nvSpPr>
          <p:spPr>
            <a:xfrm>
              <a:off x="4901150" y="11529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582" y="1186"/>
                    <a:pt x="1582" y="791"/>
                  </a:cubicBezTo>
                  <a:cubicBezTo>
                    <a:pt x="158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9"/>
            <p:cNvSpPr/>
            <p:nvPr/>
          </p:nvSpPr>
          <p:spPr>
            <a:xfrm>
              <a:off x="4901150" y="1020700"/>
              <a:ext cx="39550" cy="39525"/>
            </a:xfrm>
            <a:custGeom>
              <a:rect b="b" l="l" r="r" t="t"/>
              <a:pathLst>
                <a:path extrusionOk="0" h="1581" w="1582">
                  <a:moveTo>
                    <a:pt x="791" y="0"/>
                  </a:moveTo>
                  <a:cubicBezTo>
                    <a:pt x="366" y="0"/>
                    <a:pt x="1" y="365"/>
                    <a:pt x="1" y="790"/>
                  </a:cubicBezTo>
                  <a:cubicBezTo>
                    <a:pt x="1" y="1216"/>
                    <a:pt x="366" y="1581"/>
                    <a:pt x="791" y="1581"/>
                  </a:cubicBezTo>
                  <a:cubicBezTo>
                    <a:pt x="1217" y="1581"/>
                    <a:pt x="1582" y="1216"/>
                    <a:pt x="1582" y="790"/>
                  </a:cubicBezTo>
                  <a:cubicBezTo>
                    <a:pt x="1582" y="36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>
              <a:off x="4901150" y="8877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582" y="1217"/>
                    <a:pt x="1582" y="791"/>
                  </a:cubicBezTo>
                  <a:cubicBezTo>
                    <a:pt x="1582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9"/>
            <p:cNvSpPr/>
            <p:nvPr/>
          </p:nvSpPr>
          <p:spPr>
            <a:xfrm>
              <a:off x="4901150" y="755500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611"/>
                    <a:pt x="791" y="1611"/>
                  </a:cubicBezTo>
                  <a:cubicBezTo>
                    <a:pt x="1247" y="1611"/>
                    <a:pt x="1582" y="1216"/>
                    <a:pt x="1582" y="790"/>
                  </a:cubicBezTo>
                  <a:cubicBezTo>
                    <a:pt x="1582" y="334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9"/>
            <p:cNvSpPr/>
            <p:nvPr/>
          </p:nvSpPr>
          <p:spPr>
            <a:xfrm>
              <a:off x="4746150" y="12843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0" y="396"/>
                    <a:pt x="0" y="821"/>
                  </a:cubicBezTo>
                  <a:cubicBezTo>
                    <a:pt x="0" y="1277"/>
                    <a:pt x="335" y="1611"/>
                    <a:pt x="791" y="1611"/>
                  </a:cubicBezTo>
                  <a:cubicBezTo>
                    <a:pt x="1246" y="1611"/>
                    <a:pt x="1611" y="1277"/>
                    <a:pt x="1611" y="821"/>
                  </a:cubicBezTo>
                  <a:cubicBezTo>
                    <a:pt x="1611" y="365"/>
                    <a:pt x="124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9"/>
            <p:cNvSpPr/>
            <p:nvPr/>
          </p:nvSpPr>
          <p:spPr>
            <a:xfrm>
              <a:off x="4746150" y="11529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0" y="366"/>
                    <a:pt x="0" y="791"/>
                  </a:cubicBezTo>
                  <a:cubicBezTo>
                    <a:pt x="0" y="1186"/>
                    <a:pt x="335" y="1582"/>
                    <a:pt x="791" y="1582"/>
                  </a:cubicBezTo>
                  <a:cubicBezTo>
                    <a:pt x="1246" y="1582"/>
                    <a:pt x="1611" y="1186"/>
                    <a:pt x="1611" y="791"/>
                  </a:cubicBezTo>
                  <a:cubicBezTo>
                    <a:pt x="1611" y="335"/>
                    <a:pt x="1246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9"/>
            <p:cNvSpPr/>
            <p:nvPr/>
          </p:nvSpPr>
          <p:spPr>
            <a:xfrm>
              <a:off x="4746150" y="1020700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791" y="0"/>
                  </a:moveTo>
                  <a:cubicBezTo>
                    <a:pt x="335" y="0"/>
                    <a:pt x="0" y="365"/>
                    <a:pt x="0" y="790"/>
                  </a:cubicBezTo>
                  <a:cubicBezTo>
                    <a:pt x="0" y="1216"/>
                    <a:pt x="335" y="1581"/>
                    <a:pt x="791" y="1581"/>
                  </a:cubicBezTo>
                  <a:cubicBezTo>
                    <a:pt x="1246" y="1581"/>
                    <a:pt x="1611" y="1246"/>
                    <a:pt x="1611" y="790"/>
                  </a:cubicBezTo>
                  <a:cubicBezTo>
                    <a:pt x="1611" y="335"/>
                    <a:pt x="124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9"/>
            <p:cNvSpPr/>
            <p:nvPr/>
          </p:nvSpPr>
          <p:spPr>
            <a:xfrm>
              <a:off x="4746150" y="8877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0" y="366"/>
                    <a:pt x="0" y="791"/>
                  </a:cubicBezTo>
                  <a:cubicBezTo>
                    <a:pt x="0" y="1247"/>
                    <a:pt x="335" y="1581"/>
                    <a:pt x="791" y="1581"/>
                  </a:cubicBezTo>
                  <a:cubicBezTo>
                    <a:pt x="1246" y="1581"/>
                    <a:pt x="1611" y="1217"/>
                    <a:pt x="1611" y="791"/>
                  </a:cubicBezTo>
                  <a:cubicBezTo>
                    <a:pt x="1611" y="335"/>
                    <a:pt x="1246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>
              <a:off x="4746150" y="75550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0" y="395"/>
                    <a:pt x="0" y="790"/>
                  </a:cubicBezTo>
                  <a:cubicBezTo>
                    <a:pt x="0" y="1216"/>
                    <a:pt x="335" y="1611"/>
                    <a:pt x="791" y="1611"/>
                  </a:cubicBezTo>
                  <a:cubicBezTo>
                    <a:pt x="1246" y="1611"/>
                    <a:pt x="1611" y="1216"/>
                    <a:pt x="1611" y="790"/>
                  </a:cubicBezTo>
                  <a:cubicBezTo>
                    <a:pt x="1611" y="334"/>
                    <a:pt x="124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9"/>
            <p:cNvSpPr/>
            <p:nvPr/>
          </p:nvSpPr>
          <p:spPr>
            <a:xfrm>
              <a:off x="4591125" y="12843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1" y="396"/>
                    <a:pt x="1" y="821"/>
                  </a:cubicBezTo>
                  <a:cubicBezTo>
                    <a:pt x="1" y="1277"/>
                    <a:pt x="365" y="1611"/>
                    <a:pt x="821" y="1611"/>
                  </a:cubicBezTo>
                  <a:cubicBezTo>
                    <a:pt x="1277" y="1611"/>
                    <a:pt x="1612" y="1277"/>
                    <a:pt x="1612" y="821"/>
                  </a:cubicBezTo>
                  <a:cubicBezTo>
                    <a:pt x="1612" y="36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9"/>
            <p:cNvSpPr/>
            <p:nvPr/>
          </p:nvSpPr>
          <p:spPr>
            <a:xfrm>
              <a:off x="4591125" y="11529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186"/>
                    <a:pt x="365" y="1582"/>
                    <a:pt x="821" y="1582"/>
                  </a:cubicBezTo>
                  <a:cubicBezTo>
                    <a:pt x="1277" y="1582"/>
                    <a:pt x="1612" y="1186"/>
                    <a:pt x="1612" y="791"/>
                  </a:cubicBezTo>
                  <a:cubicBezTo>
                    <a:pt x="161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>
              <a:off x="4591125" y="1020700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821" y="0"/>
                  </a:moveTo>
                  <a:cubicBezTo>
                    <a:pt x="365" y="0"/>
                    <a:pt x="1" y="365"/>
                    <a:pt x="1" y="790"/>
                  </a:cubicBezTo>
                  <a:cubicBezTo>
                    <a:pt x="1" y="1216"/>
                    <a:pt x="365" y="1581"/>
                    <a:pt x="821" y="1581"/>
                  </a:cubicBezTo>
                  <a:cubicBezTo>
                    <a:pt x="1277" y="1581"/>
                    <a:pt x="1612" y="1246"/>
                    <a:pt x="1612" y="790"/>
                  </a:cubicBezTo>
                  <a:cubicBezTo>
                    <a:pt x="1612" y="335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9"/>
            <p:cNvSpPr/>
            <p:nvPr/>
          </p:nvSpPr>
          <p:spPr>
            <a:xfrm>
              <a:off x="4591125" y="8877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821" y="1"/>
                  </a:moveTo>
                  <a:cubicBezTo>
                    <a:pt x="365" y="1"/>
                    <a:pt x="1" y="366"/>
                    <a:pt x="1" y="791"/>
                  </a:cubicBezTo>
                  <a:cubicBezTo>
                    <a:pt x="1" y="1247"/>
                    <a:pt x="365" y="1581"/>
                    <a:pt x="821" y="1581"/>
                  </a:cubicBezTo>
                  <a:cubicBezTo>
                    <a:pt x="1277" y="1581"/>
                    <a:pt x="1612" y="1217"/>
                    <a:pt x="1612" y="791"/>
                  </a:cubicBezTo>
                  <a:cubicBezTo>
                    <a:pt x="1612" y="335"/>
                    <a:pt x="1277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9"/>
            <p:cNvSpPr/>
            <p:nvPr/>
          </p:nvSpPr>
          <p:spPr>
            <a:xfrm>
              <a:off x="4591125" y="75550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821" y="0"/>
                  </a:moveTo>
                  <a:cubicBezTo>
                    <a:pt x="365" y="0"/>
                    <a:pt x="1" y="395"/>
                    <a:pt x="1" y="790"/>
                  </a:cubicBezTo>
                  <a:cubicBezTo>
                    <a:pt x="1" y="1216"/>
                    <a:pt x="365" y="1611"/>
                    <a:pt x="821" y="1611"/>
                  </a:cubicBezTo>
                  <a:cubicBezTo>
                    <a:pt x="1277" y="1611"/>
                    <a:pt x="1612" y="1216"/>
                    <a:pt x="1612" y="790"/>
                  </a:cubicBezTo>
                  <a:cubicBezTo>
                    <a:pt x="1612" y="334"/>
                    <a:pt x="1277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9"/>
            <p:cNvSpPr/>
            <p:nvPr/>
          </p:nvSpPr>
          <p:spPr>
            <a:xfrm>
              <a:off x="4437625" y="1284375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581" y="1277"/>
                    <a:pt x="1581" y="821"/>
                  </a:cubicBezTo>
                  <a:cubicBezTo>
                    <a:pt x="1581" y="36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9"/>
            <p:cNvSpPr/>
            <p:nvPr/>
          </p:nvSpPr>
          <p:spPr>
            <a:xfrm>
              <a:off x="4437625" y="11529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581" y="1186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9"/>
            <p:cNvSpPr/>
            <p:nvPr/>
          </p:nvSpPr>
          <p:spPr>
            <a:xfrm>
              <a:off x="4437625" y="1020700"/>
              <a:ext cx="39550" cy="39525"/>
            </a:xfrm>
            <a:custGeom>
              <a:rect b="b" l="l" r="r" t="t"/>
              <a:pathLst>
                <a:path extrusionOk="0" h="1581" w="1582">
                  <a:moveTo>
                    <a:pt x="791" y="0"/>
                  </a:moveTo>
                  <a:cubicBezTo>
                    <a:pt x="335" y="0"/>
                    <a:pt x="1" y="365"/>
                    <a:pt x="1" y="790"/>
                  </a:cubicBezTo>
                  <a:cubicBezTo>
                    <a:pt x="1" y="1216"/>
                    <a:pt x="335" y="1581"/>
                    <a:pt x="791" y="1581"/>
                  </a:cubicBezTo>
                  <a:cubicBezTo>
                    <a:pt x="1247" y="1581"/>
                    <a:pt x="1581" y="1246"/>
                    <a:pt x="1581" y="790"/>
                  </a:cubicBezTo>
                  <a:cubicBezTo>
                    <a:pt x="1581" y="335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9"/>
            <p:cNvSpPr/>
            <p:nvPr/>
          </p:nvSpPr>
          <p:spPr>
            <a:xfrm>
              <a:off x="4437625" y="887700"/>
              <a:ext cx="39550" cy="39550"/>
            </a:xfrm>
            <a:custGeom>
              <a:rect b="b" l="l" r="r" t="t"/>
              <a:pathLst>
                <a:path extrusionOk="0" h="1582" w="158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581" y="1217"/>
                    <a:pt x="1581" y="791"/>
                  </a:cubicBezTo>
                  <a:cubicBezTo>
                    <a:pt x="1581" y="335"/>
                    <a:pt x="124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9"/>
            <p:cNvSpPr/>
            <p:nvPr/>
          </p:nvSpPr>
          <p:spPr>
            <a:xfrm>
              <a:off x="4437625" y="755500"/>
              <a:ext cx="39550" cy="40300"/>
            </a:xfrm>
            <a:custGeom>
              <a:rect b="b" l="l" r="r" t="t"/>
              <a:pathLst>
                <a:path extrusionOk="0" h="1612" w="158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611"/>
                    <a:pt x="791" y="1611"/>
                  </a:cubicBezTo>
                  <a:cubicBezTo>
                    <a:pt x="1247" y="1611"/>
                    <a:pt x="1581" y="1216"/>
                    <a:pt x="1581" y="790"/>
                  </a:cubicBezTo>
                  <a:cubicBezTo>
                    <a:pt x="1581" y="334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9"/>
            <p:cNvSpPr/>
            <p:nvPr/>
          </p:nvSpPr>
          <p:spPr>
            <a:xfrm>
              <a:off x="4282600" y="1284375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96"/>
                    <a:pt x="1" y="821"/>
                  </a:cubicBezTo>
                  <a:cubicBezTo>
                    <a:pt x="1" y="1277"/>
                    <a:pt x="335" y="1611"/>
                    <a:pt x="791" y="1611"/>
                  </a:cubicBezTo>
                  <a:cubicBezTo>
                    <a:pt x="1247" y="1611"/>
                    <a:pt x="1612" y="1277"/>
                    <a:pt x="1612" y="821"/>
                  </a:cubicBezTo>
                  <a:cubicBezTo>
                    <a:pt x="1612" y="36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9"/>
            <p:cNvSpPr/>
            <p:nvPr/>
          </p:nvSpPr>
          <p:spPr>
            <a:xfrm>
              <a:off x="4282600" y="11529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186"/>
                    <a:pt x="335" y="1582"/>
                    <a:pt x="791" y="1582"/>
                  </a:cubicBezTo>
                  <a:cubicBezTo>
                    <a:pt x="1247" y="1582"/>
                    <a:pt x="1612" y="1186"/>
                    <a:pt x="1612" y="791"/>
                  </a:cubicBezTo>
                  <a:cubicBezTo>
                    <a:pt x="1612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9"/>
            <p:cNvSpPr/>
            <p:nvPr/>
          </p:nvSpPr>
          <p:spPr>
            <a:xfrm>
              <a:off x="4282600" y="1020700"/>
              <a:ext cx="40300" cy="39525"/>
            </a:xfrm>
            <a:custGeom>
              <a:rect b="b" l="l" r="r" t="t"/>
              <a:pathLst>
                <a:path extrusionOk="0" h="1581" w="1612">
                  <a:moveTo>
                    <a:pt x="791" y="0"/>
                  </a:moveTo>
                  <a:cubicBezTo>
                    <a:pt x="335" y="0"/>
                    <a:pt x="1" y="365"/>
                    <a:pt x="1" y="790"/>
                  </a:cubicBezTo>
                  <a:cubicBezTo>
                    <a:pt x="1" y="1216"/>
                    <a:pt x="335" y="1550"/>
                    <a:pt x="791" y="1581"/>
                  </a:cubicBezTo>
                  <a:cubicBezTo>
                    <a:pt x="1247" y="1581"/>
                    <a:pt x="1612" y="1246"/>
                    <a:pt x="1612" y="790"/>
                  </a:cubicBezTo>
                  <a:cubicBezTo>
                    <a:pt x="1612" y="335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9"/>
            <p:cNvSpPr/>
            <p:nvPr/>
          </p:nvSpPr>
          <p:spPr>
            <a:xfrm>
              <a:off x="4282600" y="887700"/>
              <a:ext cx="40300" cy="39550"/>
            </a:xfrm>
            <a:custGeom>
              <a:rect b="b" l="l" r="r" t="t"/>
              <a:pathLst>
                <a:path extrusionOk="0" h="1582" w="1612">
                  <a:moveTo>
                    <a:pt x="791" y="1"/>
                  </a:moveTo>
                  <a:cubicBezTo>
                    <a:pt x="335" y="1"/>
                    <a:pt x="1" y="366"/>
                    <a:pt x="1" y="791"/>
                  </a:cubicBezTo>
                  <a:cubicBezTo>
                    <a:pt x="1" y="1247"/>
                    <a:pt x="335" y="1581"/>
                    <a:pt x="791" y="1581"/>
                  </a:cubicBezTo>
                  <a:cubicBezTo>
                    <a:pt x="1247" y="1581"/>
                    <a:pt x="1612" y="1217"/>
                    <a:pt x="1612" y="791"/>
                  </a:cubicBezTo>
                  <a:cubicBezTo>
                    <a:pt x="1612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9"/>
            <p:cNvSpPr/>
            <p:nvPr/>
          </p:nvSpPr>
          <p:spPr>
            <a:xfrm>
              <a:off x="4282600" y="755500"/>
              <a:ext cx="40300" cy="40300"/>
            </a:xfrm>
            <a:custGeom>
              <a:rect b="b" l="l" r="r" t="t"/>
              <a:pathLst>
                <a:path extrusionOk="0" h="1612" w="1612">
                  <a:moveTo>
                    <a:pt x="791" y="0"/>
                  </a:moveTo>
                  <a:cubicBezTo>
                    <a:pt x="335" y="0"/>
                    <a:pt x="1" y="395"/>
                    <a:pt x="1" y="790"/>
                  </a:cubicBezTo>
                  <a:cubicBezTo>
                    <a:pt x="1" y="1216"/>
                    <a:pt x="335" y="1581"/>
                    <a:pt x="791" y="1611"/>
                  </a:cubicBezTo>
                  <a:cubicBezTo>
                    <a:pt x="1247" y="1611"/>
                    <a:pt x="1612" y="1216"/>
                    <a:pt x="1612" y="790"/>
                  </a:cubicBezTo>
                  <a:cubicBezTo>
                    <a:pt x="1612" y="334"/>
                    <a:pt x="1217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27" name="Google Shape;1927;p30"/>
          <p:cNvGrpSpPr/>
          <p:nvPr/>
        </p:nvGrpSpPr>
        <p:grpSpPr>
          <a:xfrm flipH="1" rot="5400000">
            <a:off x="602200" y="-641350"/>
            <a:ext cx="235575" cy="2040325"/>
            <a:chOff x="211450" y="3103175"/>
            <a:chExt cx="235575" cy="2040325"/>
          </a:xfrm>
        </p:grpSpPr>
        <p:sp>
          <p:nvSpPr>
            <p:cNvPr id="1928" name="Google Shape;1928;p30"/>
            <p:cNvSpPr/>
            <p:nvPr/>
          </p:nvSpPr>
          <p:spPr>
            <a:xfrm>
              <a:off x="211450" y="3103175"/>
              <a:ext cx="60800" cy="2040325"/>
            </a:xfrm>
            <a:custGeom>
              <a:rect b="b" l="l" r="r" t="t"/>
              <a:pathLst>
                <a:path extrusionOk="0" fill="none" h="81613" w="2432">
                  <a:moveTo>
                    <a:pt x="0" y="81612"/>
                  </a:moveTo>
                  <a:cubicBezTo>
                    <a:pt x="0" y="78178"/>
                    <a:pt x="2432" y="78178"/>
                    <a:pt x="2432" y="74804"/>
                  </a:cubicBezTo>
                  <a:cubicBezTo>
                    <a:pt x="2432" y="71369"/>
                    <a:pt x="0" y="71369"/>
                    <a:pt x="0" y="67995"/>
                  </a:cubicBezTo>
                  <a:cubicBezTo>
                    <a:pt x="0" y="64591"/>
                    <a:pt x="2432" y="64591"/>
                    <a:pt x="2432" y="61186"/>
                  </a:cubicBezTo>
                  <a:cubicBezTo>
                    <a:pt x="2432" y="57782"/>
                    <a:pt x="0" y="57782"/>
                    <a:pt x="0" y="54408"/>
                  </a:cubicBezTo>
                  <a:cubicBezTo>
                    <a:pt x="0" y="50974"/>
                    <a:pt x="2432" y="50974"/>
                    <a:pt x="2432" y="47600"/>
                  </a:cubicBezTo>
                  <a:cubicBezTo>
                    <a:pt x="2432" y="44165"/>
                    <a:pt x="0" y="44165"/>
                    <a:pt x="0" y="40791"/>
                  </a:cubicBezTo>
                  <a:cubicBezTo>
                    <a:pt x="0" y="37387"/>
                    <a:pt x="2432" y="37387"/>
                    <a:pt x="2432" y="33982"/>
                  </a:cubicBezTo>
                  <a:cubicBezTo>
                    <a:pt x="2432" y="30578"/>
                    <a:pt x="0" y="30578"/>
                    <a:pt x="0" y="27204"/>
                  </a:cubicBezTo>
                  <a:cubicBezTo>
                    <a:pt x="0" y="23769"/>
                    <a:pt x="2432" y="23769"/>
                    <a:pt x="2432" y="20396"/>
                  </a:cubicBezTo>
                  <a:cubicBezTo>
                    <a:pt x="2432" y="16961"/>
                    <a:pt x="0" y="16961"/>
                    <a:pt x="0" y="13587"/>
                  </a:cubicBezTo>
                  <a:cubicBezTo>
                    <a:pt x="0" y="10183"/>
                    <a:pt x="2432" y="10183"/>
                    <a:pt x="2432" y="6778"/>
                  </a:cubicBezTo>
                  <a:cubicBezTo>
                    <a:pt x="2432" y="3374"/>
                    <a:pt x="0" y="3374"/>
                    <a:pt x="0" y="0"/>
                  </a:cubicBezTo>
                </a:path>
              </a:pathLst>
            </a:custGeom>
            <a:solidFill>
              <a:schemeClr val="dk1"/>
            </a:solidFill>
            <a:ln cap="rnd" cmpd="sng" w="19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298825" y="3103175"/>
              <a:ext cx="60825" cy="2040325"/>
            </a:xfrm>
            <a:custGeom>
              <a:rect b="b" l="l" r="r" t="t"/>
              <a:pathLst>
                <a:path extrusionOk="0" fill="none" h="81613" w="2433">
                  <a:moveTo>
                    <a:pt x="1" y="81612"/>
                  </a:moveTo>
                  <a:cubicBezTo>
                    <a:pt x="1" y="78178"/>
                    <a:pt x="2432" y="78178"/>
                    <a:pt x="2432" y="74804"/>
                  </a:cubicBezTo>
                  <a:cubicBezTo>
                    <a:pt x="2432" y="71369"/>
                    <a:pt x="1" y="71369"/>
                    <a:pt x="1" y="67995"/>
                  </a:cubicBezTo>
                  <a:cubicBezTo>
                    <a:pt x="1" y="64591"/>
                    <a:pt x="2432" y="64591"/>
                    <a:pt x="2432" y="61186"/>
                  </a:cubicBezTo>
                  <a:cubicBezTo>
                    <a:pt x="2432" y="57782"/>
                    <a:pt x="1" y="57782"/>
                    <a:pt x="1" y="54408"/>
                  </a:cubicBezTo>
                  <a:cubicBezTo>
                    <a:pt x="1" y="50974"/>
                    <a:pt x="2432" y="50974"/>
                    <a:pt x="2432" y="47600"/>
                  </a:cubicBezTo>
                  <a:cubicBezTo>
                    <a:pt x="2432" y="44165"/>
                    <a:pt x="1" y="44165"/>
                    <a:pt x="1" y="40791"/>
                  </a:cubicBezTo>
                  <a:cubicBezTo>
                    <a:pt x="1" y="37387"/>
                    <a:pt x="2432" y="37387"/>
                    <a:pt x="2432" y="33982"/>
                  </a:cubicBezTo>
                  <a:cubicBezTo>
                    <a:pt x="2432" y="30578"/>
                    <a:pt x="1" y="30578"/>
                    <a:pt x="1" y="27204"/>
                  </a:cubicBezTo>
                  <a:cubicBezTo>
                    <a:pt x="1" y="23769"/>
                    <a:pt x="2432" y="23769"/>
                    <a:pt x="2432" y="20396"/>
                  </a:cubicBezTo>
                  <a:cubicBezTo>
                    <a:pt x="2432" y="16961"/>
                    <a:pt x="1" y="16961"/>
                    <a:pt x="1" y="13587"/>
                  </a:cubicBezTo>
                  <a:cubicBezTo>
                    <a:pt x="1" y="10183"/>
                    <a:pt x="2432" y="10183"/>
                    <a:pt x="2432" y="6778"/>
                  </a:cubicBezTo>
                  <a:cubicBezTo>
                    <a:pt x="2432" y="3374"/>
                    <a:pt x="1" y="3374"/>
                    <a:pt x="1" y="0"/>
                  </a:cubicBezTo>
                </a:path>
              </a:pathLst>
            </a:custGeom>
            <a:solidFill>
              <a:schemeClr val="dk1"/>
            </a:solidFill>
            <a:ln cap="rnd" cmpd="sng" w="19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386225" y="3103175"/>
              <a:ext cx="60800" cy="2040325"/>
            </a:xfrm>
            <a:custGeom>
              <a:rect b="b" l="l" r="r" t="t"/>
              <a:pathLst>
                <a:path extrusionOk="0" fill="none" h="81613" w="2432">
                  <a:moveTo>
                    <a:pt x="0" y="81612"/>
                  </a:moveTo>
                  <a:cubicBezTo>
                    <a:pt x="0" y="78178"/>
                    <a:pt x="2432" y="78178"/>
                    <a:pt x="2432" y="74804"/>
                  </a:cubicBezTo>
                  <a:cubicBezTo>
                    <a:pt x="2432" y="71369"/>
                    <a:pt x="0" y="71369"/>
                    <a:pt x="0" y="67995"/>
                  </a:cubicBezTo>
                  <a:cubicBezTo>
                    <a:pt x="0" y="64591"/>
                    <a:pt x="2432" y="64591"/>
                    <a:pt x="2432" y="61186"/>
                  </a:cubicBezTo>
                  <a:cubicBezTo>
                    <a:pt x="2432" y="57782"/>
                    <a:pt x="0" y="57782"/>
                    <a:pt x="0" y="54408"/>
                  </a:cubicBezTo>
                  <a:cubicBezTo>
                    <a:pt x="0" y="50974"/>
                    <a:pt x="2432" y="50974"/>
                    <a:pt x="2432" y="47600"/>
                  </a:cubicBezTo>
                  <a:cubicBezTo>
                    <a:pt x="2432" y="44165"/>
                    <a:pt x="0" y="44165"/>
                    <a:pt x="0" y="40791"/>
                  </a:cubicBezTo>
                  <a:cubicBezTo>
                    <a:pt x="0" y="37387"/>
                    <a:pt x="2432" y="37387"/>
                    <a:pt x="2432" y="33982"/>
                  </a:cubicBezTo>
                  <a:cubicBezTo>
                    <a:pt x="2432" y="30578"/>
                    <a:pt x="0" y="30578"/>
                    <a:pt x="0" y="27204"/>
                  </a:cubicBezTo>
                  <a:cubicBezTo>
                    <a:pt x="0" y="23769"/>
                    <a:pt x="2432" y="23769"/>
                    <a:pt x="2432" y="20396"/>
                  </a:cubicBezTo>
                  <a:cubicBezTo>
                    <a:pt x="2432" y="16961"/>
                    <a:pt x="0" y="16961"/>
                    <a:pt x="0" y="13587"/>
                  </a:cubicBezTo>
                  <a:cubicBezTo>
                    <a:pt x="0" y="10183"/>
                    <a:pt x="2432" y="10183"/>
                    <a:pt x="2432" y="6778"/>
                  </a:cubicBezTo>
                  <a:cubicBezTo>
                    <a:pt x="2432" y="3374"/>
                    <a:pt x="0" y="3374"/>
                    <a:pt x="0" y="0"/>
                  </a:cubicBezTo>
                </a:path>
              </a:pathLst>
            </a:custGeom>
            <a:solidFill>
              <a:schemeClr val="dk1"/>
            </a:solidFill>
            <a:ln cap="rnd" cmpd="sng" w="19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1" name="Google Shape;1931;p30"/>
          <p:cNvSpPr/>
          <p:nvPr/>
        </p:nvSpPr>
        <p:spPr>
          <a:xfrm flipH="1">
            <a:off x="8107450" y="108625"/>
            <a:ext cx="648200" cy="647450"/>
          </a:xfrm>
          <a:custGeom>
            <a:rect b="b" l="l" r="r" t="t"/>
            <a:pathLst>
              <a:path extrusionOk="0" h="25898" w="25928">
                <a:moveTo>
                  <a:pt x="0" y="1"/>
                </a:moveTo>
                <a:lnTo>
                  <a:pt x="25928" y="25898"/>
                </a:lnTo>
                <a:lnTo>
                  <a:pt x="25928" y="1"/>
                </a:lnTo>
                <a:close/>
              </a:path>
            </a:pathLst>
          </a:custGeom>
          <a:solidFill>
            <a:srgbClr val="47E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30"/>
          <p:cNvSpPr/>
          <p:nvPr/>
        </p:nvSpPr>
        <p:spPr>
          <a:xfrm flipH="1">
            <a:off x="8487375" y="375350"/>
            <a:ext cx="457500" cy="456725"/>
          </a:xfrm>
          <a:custGeom>
            <a:rect b="b" l="l" r="r" t="t"/>
            <a:pathLst>
              <a:path extrusionOk="0" h="18269" w="18300">
                <a:moveTo>
                  <a:pt x="1" y="1"/>
                </a:moveTo>
                <a:lnTo>
                  <a:pt x="18299" y="18268"/>
                </a:lnTo>
                <a:lnTo>
                  <a:pt x="18299" y="1"/>
                </a:lnTo>
                <a:close/>
              </a:path>
            </a:pathLst>
          </a:custGeom>
          <a:solidFill>
            <a:srgbClr val="EF39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30"/>
          <p:cNvSpPr/>
          <p:nvPr/>
        </p:nvSpPr>
        <p:spPr>
          <a:xfrm flipH="1">
            <a:off x="8422375" y="1089300"/>
            <a:ext cx="525100" cy="525125"/>
          </a:xfrm>
          <a:custGeom>
            <a:rect b="b" l="l" r="r" t="t"/>
            <a:pathLst>
              <a:path extrusionOk="0" h="21005" w="21004">
                <a:moveTo>
                  <a:pt x="0" y="1"/>
                </a:moveTo>
                <a:lnTo>
                  <a:pt x="0" y="21004"/>
                </a:lnTo>
                <a:lnTo>
                  <a:pt x="2100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30"/>
          <p:cNvSpPr/>
          <p:nvPr/>
        </p:nvSpPr>
        <p:spPr>
          <a:xfrm flipH="1" rot="10800000">
            <a:off x="-8350" y="4723200"/>
            <a:ext cx="1885325" cy="277375"/>
          </a:xfrm>
          <a:custGeom>
            <a:rect b="b" l="l" r="r" t="t"/>
            <a:pathLst>
              <a:path extrusionOk="0" h="11095" w="75413">
                <a:moveTo>
                  <a:pt x="0" y="0"/>
                </a:moveTo>
                <a:lnTo>
                  <a:pt x="0" y="11094"/>
                </a:lnTo>
                <a:lnTo>
                  <a:pt x="75412" y="11094"/>
                </a:lnTo>
                <a:lnTo>
                  <a:pt x="7541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5" name="Google Shape;1935;p30"/>
          <p:cNvGrpSpPr/>
          <p:nvPr/>
        </p:nvGrpSpPr>
        <p:grpSpPr>
          <a:xfrm flipH="1" rot="-5400000">
            <a:off x="-726325" y="4232950"/>
            <a:ext cx="1740175" cy="841225"/>
            <a:chOff x="-253075" y="231200"/>
            <a:chExt cx="1740175" cy="841225"/>
          </a:xfrm>
        </p:grpSpPr>
        <p:sp>
          <p:nvSpPr>
            <p:cNvPr id="1936" name="Google Shape;1936;p30"/>
            <p:cNvSpPr/>
            <p:nvPr/>
          </p:nvSpPr>
          <p:spPr>
            <a:xfrm>
              <a:off x="-253075" y="2312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669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-63100" y="2312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126125" y="23120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316100" y="23120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505300" y="2312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695275" y="2312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885250" y="2312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1073700" y="23120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35" y="1"/>
                    <a:pt x="1" y="305"/>
                    <a:pt x="1" y="669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1263675" y="23120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35" y="1"/>
                    <a:pt x="0" y="305"/>
                    <a:pt x="0" y="669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1452900" y="23120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-253075" y="3923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8" y="1064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0"/>
            <p:cNvSpPr/>
            <p:nvPr/>
          </p:nvSpPr>
          <p:spPr>
            <a:xfrm>
              <a:off x="-63100" y="3923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126125" y="39230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316100" y="39230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505300" y="3923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4"/>
                    <a:pt x="305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695275" y="3923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0"/>
            <p:cNvSpPr/>
            <p:nvPr/>
          </p:nvSpPr>
          <p:spPr>
            <a:xfrm>
              <a:off x="885250" y="3923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0"/>
            <p:cNvSpPr/>
            <p:nvPr/>
          </p:nvSpPr>
          <p:spPr>
            <a:xfrm>
              <a:off x="1073700" y="39230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1263675" y="39230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1452900" y="39230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0"/>
            <p:cNvSpPr/>
            <p:nvPr/>
          </p:nvSpPr>
          <p:spPr>
            <a:xfrm>
              <a:off x="-253075" y="5541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0"/>
            <p:cNvSpPr/>
            <p:nvPr/>
          </p:nvSpPr>
          <p:spPr>
            <a:xfrm>
              <a:off x="-63100" y="5541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0"/>
            <p:cNvSpPr/>
            <p:nvPr/>
          </p:nvSpPr>
          <p:spPr>
            <a:xfrm>
              <a:off x="126125" y="5541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0"/>
            <p:cNvSpPr/>
            <p:nvPr/>
          </p:nvSpPr>
          <p:spPr>
            <a:xfrm>
              <a:off x="316100" y="5541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0"/>
            <p:cNvSpPr/>
            <p:nvPr/>
          </p:nvSpPr>
          <p:spPr>
            <a:xfrm>
              <a:off x="505300" y="5541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>
              <a:off x="695275" y="5541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885250" y="5541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1073700" y="5541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1263675" y="5541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1452900" y="5541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>
              <a:off x="-253075" y="715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-63100" y="715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126125" y="7152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316100" y="7152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505300" y="715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695275" y="715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0"/>
            <p:cNvSpPr/>
            <p:nvPr/>
          </p:nvSpPr>
          <p:spPr>
            <a:xfrm>
              <a:off x="885250" y="7152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1073700" y="7152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0"/>
            <p:cNvSpPr/>
            <p:nvPr/>
          </p:nvSpPr>
          <p:spPr>
            <a:xfrm>
              <a:off x="1263675" y="7152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0"/>
            <p:cNvSpPr/>
            <p:nvPr/>
          </p:nvSpPr>
          <p:spPr>
            <a:xfrm>
              <a:off x="1452900" y="7152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0"/>
            <p:cNvSpPr/>
            <p:nvPr/>
          </p:nvSpPr>
          <p:spPr>
            <a:xfrm>
              <a:off x="-253075" y="8771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67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>
              <a:off x="-63100" y="8771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>
              <a:off x="126125" y="87710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316100" y="87710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0"/>
            <p:cNvSpPr/>
            <p:nvPr/>
          </p:nvSpPr>
          <p:spPr>
            <a:xfrm>
              <a:off x="505300" y="8771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0"/>
            <p:cNvSpPr/>
            <p:nvPr/>
          </p:nvSpPr>
          <p:spPr>
            <a:xfrm>
              <a:off x="695275" y="8771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0"/>
            <p:cNvSpPr/>
            <p:nvPr/>
          </p:nvSpPr>
          <p:spPr>
            <a:xfrm>
              <a:off x="885250" y="8771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0"/>
            <p:cNvSpPr/>
            <p:nvPr/>
          </p:nvSpPr>
          <p:spPr>
            <a:xfrm>
              <a:off x="1073700" y="87710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35" y="1"/>
                    <a:pt x="1" y="305"/>
                    <a:pt x="1" y="67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0"/>
            <p:cNvSpPr/>
            <p:nvPr/>
          </p:nvSpPr>
          <p:spPr>
            <a:xfrm>
              <a:off x="1263675" y="87710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35" y="1"/>
                    <a:pt x="0" y="305"/>
                    <a:pt x="0" y="67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67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0"/>
            <p:cNvSpPr/>
            <p:nvPr/>
          </p:nvSpPr>
          <p:spPr>
            <a:xfrm>
              <a:off x="1452900" y="87710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0"/>
            <p:cNvSpPr/>
            <p:nvPr/>
          </p:nvSpPr>
          <p:spPr>
            <a:xfrm>
              <a:off x="-253075" y="10382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5" y="1369"/>
                    <a:pt x="1368" y="1065"/>
                    <a:pt x="1368" y="700"/>
                  </a:cubicBezTo>
                  <a:cubicBezTo>
                    <a:pt x="1368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0"/>
            <p:cNvSpPr/>
            <p:nvPr/>
          </p:nvSpPr>
          <p:spPr>
            <a:xfrm>
              <a:off x="-63100" y="10382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700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0"/>
            <p:cNvSpPr/>
            <p:nvPr/>
          </p:nvSpPr>
          <p:spPr>
            <a:xfrm>
              <a:off x="126125" y="103820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0"/>
            <p:cNvSpPr/>
            <p:nvPr/>
          </p:nvSpPr>
          <p:spPr>
            <a:xfrm>
              <a:off x="316100" y="103820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0"/>
            <p:cNvSpPr/>
            <p:nvPr/>
          </p:nvSpPr>
          <p:spPr>
            <a:xfrm>
              <a:off x="505300" y="10382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0"/>
            <p:cNvSpPr/>
            <p:nvPr/>
          </p:nvSpPr>
          <p:spPr>
            <a:xfrm>
              <a:off x="695275" y="10382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0"/>
            <p:cNvSpPr/>
            <p:nvPr/>
          </p:nvSpPr>
          <p:spPr>
            <a:xfrm>
              <a:off x="885250" y="10382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0"/>
            <p:cNvSpPr/>
            <p:nvPr/>
          </p:nvSpPr>
          <p:spPr>
            <a:xfrm>
              <a:off x="1073700" y="103820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35" y="1"/>
                    <a:pt x="1" y="305"/>
                    <a:pt x="1" y="700"/>
                  </a:cubicBezTo>
                  <a:cubicBezTo>
                    <a:pt x="1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0"/>
            <p:cNvSpPr/>
            <p:nvPr/>
          </p:nvSpPr>
          <p:spPr>
            <a:xfrm>
              <a:off x="1263675" y="103820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35" y="1"/>
                    <a:pt x="0" y="305"/>
                    <a:pt x="0" y="700"/>
                  </a:cubicBezTo>
                  <a:cubicBezTo>
                    <a:pt x="0" y="1065"/>
                    <a:pt x="335" y="1369"/>
                    <a:pt x="700" y="1369"/>
                  </a:cubicBezTo>
                  <a:cubicBezTo>
                    <a:pt x="1095" y="1369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0"/>
            <p:cNvSpPr/>
            <p:nvPr/>
          </p:nvSpPr>
          <p:spPr>
            <a:xfrm>
              <a:off x="1452900" y="103820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9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6" name="Google Shape;1996;p30"/>
          <p:cNvSpPr/>
          <p:nvPr/>
        </p:nvSpPr>
        <p:spPr>
          <a:xfrm flipH="1" rot="10800000">
            <a:off x="-302050" y="4938548"/>
            <a:ext cx="786968" cy="135627"/>
          </a:xfrm>
          <a:custGeom>
            <a:rect b="b" l="l" r="r" t="t"/>
            <a:pathLst>
              <a:path extrusionOk="0" h="2311" w="87054">
                <a:moveTo>
                  <a:pt x="0" y="0"/>
                </a:moveTo>
                <a:lnTo>
                  <a:pt x="0" y="2310"/>
                </a:lnTo>
                <a:lnTo>
                  <a:pt x="87053" y="2310"/>
                </a:lnTo>
                <a:lnTo>
                  <a:pt x="8705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3" name="Google Shape;293;p4"/>
          <p:cNvSpPr txBox="1"/>
          <p:nvPr>
            <p:ph idx="1" type="body"/>
          </p:nvPr>
        </p:nvSpPr>
        <p:spPr>
          <a:xfrm>
            <a:off x="720000" y="1112700"/>
            <a:ext cx="67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294" name="Google Shape;294;p4"/>
          <p:cNvGrpSpPr/>
          <p:nvPr/>
        </p:nvGrpSpPr>
        <p:grpSpPr>
          <a:xfrm>
            <a:off x="-253628" y="4173499"/>
            <a:ext cx="1277423" cy="1277936"/>
            <a:chOff x="2234700" y="638475"/>
            <a:chExt cx="1867850" cy="1868600"/>
          </a:xfrm>
        </p:grpSpPr>
        <p:sp>
          <p:nvSpPr>
            <p:cNvPr id="295" name="Google Shape;295;p4"/>
            <p:cNvSpPr/>
            <p:nvPr/>
          </p:nvSpPr>
          <p:spPr>
            <a:xfrm>
              <a:off x="2234700" y="638475"/>
              <a:ext cx="1867850" cy="1868600"/>
            </a:xfrm>
            <a:custGeom>
              <a:rect b="b" l="l" r="r" t="t"/>
              <a:pathLst>
                <a:path extrusionOk="0" h="74744" w="74714">
                  <a:moveTo>
                    <a:pt x="37357" y="669"/>
                  </a:moveTo>
                  <a:cubicBezTo>
                    <a:pt x="57600" y="669"/>
                    <a:pt x="74105" y="17143"/>
                    <a:pt x="74105" y="37387"/>
                  </a:cubicBezTo>
                  <a:cubicBezTo>
                    <a:pt x="74105" y="57661"/>
                    <a:pt x="57600" y="74135"/>
                    <a:pt x="37357" y="74135"/>
                  </a:cubicBezTo>
                  <a:cubicBezTo>
                    <a:pt x="17052" y="74135"/>
                    <a:pt x="608" y="57661"/>
                    <a:pt x="608" y="37387"/>
                  </a:cubicBezTo>
                  <a:cubicBezTo>
                    <a:pt x="608" y="17143"/>
                    <a:pt x="17113" y="669"/>
                    <a:pt x="37357" y="669"/>
                  </a:cubicBezTo>
                  <a:close/>
                  <a:moveTo>
                    <a:pt x="37357" y="0"/>
                  </a:moveTo>
                  <a:cubicBezTo>
                    <a:pt x="16749" y="0"/>
                    <a:pt x="0" y="16718"/>
                    <a:pt x="0" y="37356"/>
                  </a:cubicBezTo>
                  <a:cubicBezTo>
                    <a:pt x="0" y="57995"/>
                    <a:pt x="16749" y="74743"/>
                    <a:pt x="37357" y="74743"/>
                  </a:cubicBezTo>
                  <a:cubicBezTo>
                    <a:pt x="57935" y="74743"/>
                    <a:pt x="74713" y="57965"/>
                    <a:pt x="74713" y="37356"/>
                  </a:cubicBezTo>
                  <a:cubicBezTo>
                    <a:pt x="74713" y="16779"/>
                    <a:pt x="57935" y="0"/>
                    <a:pt x="37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547775" y="1026125"/>
              <a:ext cx="1218125" cy="1071700"/>
            </a:xfrm>
            <a:custGeom>
              <a:rect b="b" l="l" r="r" t="t"/>
              <a:pathLst>
                <a:path extrusionOk="0" h="42868" w="48725">
                  <a:moveTo>
                    <a:pt x="24349" y="1"/>
                  </a:moveTo>
                  <a:cubicBezTo>
                    <a:pt x="21514" y="1"/>
                    <a:pt x="18633" y="566"/>
                    <a:pt x="15867" y="1759"/>
                  </a:cubicBezTo>
                  <a:cubicBezTo>
                    <a:pt x="4985" y="6470"/>
                    <a:pt x="1" y="19084"/>
                    <a:pt x="4712" y="29966"/>
                  </a:cubicBezTo>
                  <a:cubicBezTo>
                    <a:pt x="8195" y="38041"/>
                    <a:pt x="16088" y="42867"/>
                    <a:pt x="24370" y="42867"/>
                  </a:cubicBezTo>
                  <a:cubicBezTo>
                    <a:pt x="27218" y="42867"/>
                    <a:pt x="30112" y="42296"/>
                    <a:pt x="32889" y="41091"/>
                  </a:cubicBezTo>
                  <a:cubicBezTo>
                    <a:pt x="43740" y="36410"/>
                    <a:pt x="48725" y="23796"/>
                    <a:pt x="44044" y="12914"/>
                  </a:cubicBezTo>
                  <a:cubicBezTo>
                    <a:pt x="40534" y="4829"/>
                    <a:pt x="32636" y="1"/>
                    <a:pt x="24349" y="1"/>
                  </a:cubicBezTo>
                  <a:close/>
                </a:path>
              </a:pathLst>
            </a:custGeom>
            <a:solidFill>
              <a:srgbClr val="FFE7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2917075" y="1351225"/>
              <a:ext cx="479525" cy="421900"/>
            </a:xfrm>
            <a:custGeom>
              <a:rect b="b" l="l" r="r" t="t"/>
              <a:pathLst>
                <a:path extrusionOk="0" h="16876" w="19181">
                  <a:moveTo>
                    <a:pt x="9592" y="1"/>
                  </a:moveTo>
                  <a:cubicBezTo>
                    <a:pt x="8500" y="1"/>
                    <a:pt x="7391" y="216"/>
                    <a:pt x="6323" y="670"/>
                  </a:cubicBezTo>
                  <a:cubicBezTo>
                    <a:pt x="2037" y="2463"/>
                    <a:pt x="1" y="7418"/>
                    <a:pt x="1825" y="11704"/>
                  </a:cubicBezTo>
                  <a:cubicBezTo>
                    <a:pt x="3169" y="14938"/>
                    <a:pt x="6288" y="16876"/>
                    <a:pt x="9571" y="16876"/>
                  </a:cubicBezTo>
                  <a:cubicBezTo>
                    <a:pt x="10669" y="16876"/>
                    <a:pt x="11784" y="16659"/>
                    <a:pt x="12858" y="16202"/>
                  </a:cubicBezTo>
                  <a:cubicBezTo>
                    <a:pt x="17174" y="14409"/>
                    <a:pt x="19181" y="9454"/>
                    <a:pt x="17357" y="5169"/>
                  </a:cubicBezTo>
                  <a:cubicBezTo>
                    <a:pt x="16010" y="1951"/>
                    <a:pt x="12882" y="1"/>
                    <a:pt x="9592" y="1"/>
                  </a:cubicBezTo>
                  <a:close/>
                </a:path>
              </a:pathLst>
            </a:custGeom>
            <a:solidFill>
              <a:srgbClr val="0B3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4"/>
          <p:cNvGrpSpPr/>
          <p:nvPr/>
        </p:nvGrpSpPr>
        <p:grpSpPr>
          <a:xfrm>
            <a:off x="8308686" y="3264689"/>
            <a:ext cx="663901" cy="1806282"/>
            <a:chOff x="8308686" y="3264689"/>
            <a:chExt cx="663901" cy="1806282"/>
          </a:xfrm>
        </p:grpSpPr>
        <p:sp>
          <p:nvSpPr>
            <p:cNvPr id="299" name="Google Shape;299;p4"/>
            <p:cNvSpPr/>
            <p:nvPr/>
          </p:nvSpPr>
          <p:spPr>
            <a:xfrm flipH="1" rot="10800000">
              <a:off x="8617576" y="4715960"/>
              <a:ext cx="355011" cy="355011"/>
            </a:xfrm>
            <a:custGeom>
              <a:rect b="b" l="l" r="r" t="t"/>
              <a:pathLst>
                <a:path extrusionOk="0" h="11703" w="11703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 flipH="1" rot="10800000">
              <a:off x="8308686" y="4801712"/>
              <a:ext cx="183496" cy="182586"/>
            </a:xfrm>
            <a:custGeom>
              <a:rect b="b" l="l" r="r" t="t"/>
              <a:pathLst>
                <a:path extrusionOk="0" h="6019" w="6049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4"/>
            <p:cNvGrpSpPr/>
            <p:nvPr/>
          </p:nvGrpSpPr>
          <p:grpSpPr>
            <a:xfrm flipH="1" rot="10800000">
              <a:off x="8774317" y="3264689"/>
              <a:ext cx="41529" cy="1370202"/>
              <a:chOff x="7306225" y="982700"/>
              <a:chExt cx="34225" cy="1129225"/>
            </a:xfrm>
          </p:grpSpPr>
          <p:sp>
            <p:nvSpPr>
              <p:cNvPr id="302" name="Google Shape;302;p4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rect b="b" l="l" r="r" t="t"/>
                <a:pathLst>
                  <a:path extrusionOk="0" h="1399" w="1369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0" name="Google Shape;310;p4"/>
          <p:cNvSpPr/>
          <p:nvPr/>
        </p:nvSpPr>
        <p:spPr>
          <a:xfrm>
            <a:off x="8390600" y="-226025"/>
            <a:ext cx="1090475" cy="1089700"/>
          </a:xfrm>
          <a:custGeom>
            <a:rect b="b" l="l" r="r" t="t"/>
            <a:pathLst>
              <a:path extrusionOk="0" h="43588" w="43619">
                <a:moveTo>
                  <a:pt x="21794" y="8572"/>
                </a:moveTo>
                <a:cubicBezTo>
                  <a:pt x="29119" y="8572"/>
                  <a:pt x="35047" y="14499"/>
                  <a:pt x="35047" y="21824"/>
                </a:cubicBezTo>
                <a:cubicBezTo>
                  <a:pt x="35047" y="29180"/>
                  <a:pt x="29089" y="35107"/>
                  <a:pt x="21794" y="35107"/>
                </a:cubicBezTo>
                <a:cubicBezTo>
                  <a:pt x="14469" y="35107"/>
                  <a:pt x="8542" y="29180"/>
                  <a:pt x="8542" y="21824"/>
                </a:cubicBezTo>
                <a:cubicBezTo>
                  <a:pt x="8542" y="14499"/>
                  <a:pt x="14469" y="8572"/>
                  <a:pt x="21794" y="8572"/>
                </a:cubicBezTo>
                <a:close/>
                <a:moveTo>
                  <a:pt x="21794" y="0"/>
                </a:moveTo>
                <a:cubicBezTo>
                  <a:pt x="9757" y="0"/>
                  <a:pt x="0" y="9757"/>
                  <a:pt x="0" y="21794"/>
                </a:cubicBezTo>
                <a:cubicBezTo>
                  <a:pt x="0" y="33831"/>
                  <a:pt x="9757" y="43588"/>
                  <a:pt x="21794" y="43588"/>
                </a:cubicBezTo>
                <a:cubicBezTo>
                  <a:pt x="33831" y="43588"/>
                  <a:pt x="43618" y="33892"/>
                  <a:pt x="43618" y="21824"/>
                </a:cubicBezTo>
                <a:cubicBezTo>
                  <a:pt x="43618" y="9788"/>
                  <a:pt x="33831" y="0"/>
                  <a:pt x="217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_2"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99" name="Google Shape;1999;p31"/>
          <p:cNvGrpSpPr/>
          <p:nvPr/>
        </p:nvGrpSpPr>
        <p:grpSpPr>
          <a:xfrm>
            <a:off x="384825" y="-26850"/>
            <a:ext cx="235575" cy="2040325"/>
            <a:chOff x="211450" y="3103175"/>
            <a:chExt cx="235575" cy="2040325"/>
          </a:xfrm>
        </p:grpSpPr>
        <p:sp>
          <p:nvSpPr>
            <p:cNvPr id="2000" name="Google Shape;2000;p31"/>
            <p:cNvSpPr/>
            <p:nvPr/>
          </p:nvSpPr>
          <p:spPr>
            <a:xfrm>
              <a:off x="211450" y="3103175"/>
              <a:ext cx="60800" cy="2040325"/>
            </a:xfrm>
            <a:custGeom>
              <a:rect b="b" l="l" r="r" t="t"/>
              <a:pathLst>
                <a:path extrusionOk="0" fill="none" h="81613" w="2432">
                  <a:moveTo>
                    <a:pt x="0" y="81612"/>
                  </a:moveTo>
                  <a:cubicBezTo>
                    <a:pt x="0" y="78178"/>
                    <a:pt x="2432" y="78178"/>
                    <a:pt x="2432" y="74804"/>
                  </a:cubicBezTo>
                  <a:cubicBezTo>
                    <a:pt x="2432" y="71369"/>
                    <a:pt x="0" y="71369"/>
                    <a:pt x="0" y="67995"/>
                  </a:cubicBezTo>
                  <a:cubicBezTo>
                    <a:pt x="0" y="64591"/>
                    <a:pt x="2432" y="64591"/>
                    <a:pt x="2432" y="61186"/>
                  </a:cubicBezTo>
                  <a:cubicBezTo>
                    <a:pt x="2432" y="57782"/>
                    <a:pt x="0" y="57782"/>
                    <a:pt x="0" y="54408"/>
                  </a:cubicBezTo>
                  <a:cubicBezTo>
                    <a:pt x="0" y="50974"/>
                    <a:pt x="2432" y="50974"/>
                    <a:pt x="2432" y="47600"/>
                  </a:cubicBezTo>
                  <a:cubicBezTo>
                    <a:pt x="2432" y="44165"/>
                    <a:pt x="0" y="44165"/>
                    <a:pt x="0" y="40791"/>
                  </a:cubicBezTo>
                  <a:cubicBezTo>
                    <a:pt x="0" y="37387"/>
                    <a:pt x="2432" y="37387"/>
                    <a:pt x="2432" y="33982"/>
                  </a:cubicBezTo>
                  <a:cubicBezTo>
                    <a:pt x="2432" y="30578"/>
                    <a:pt x="0" y="30578"/>
                    <a:pt x="0" y="27204"/>
                  </a:cubicBezTo>
                  <a:cubicBezTo>
                    <a:pt x="0" y="23769"/>
                    <a:pt x="2432" y="23769"/>
                    <a:pt x="2432" y="20396"/>
                  </a:cubicBezTo>
                  <a:cubicBezTo>
                    <a:pt x="2432" y="16961"/>
                    <a:pt x="0" y="16961"/>
                    <a:pt x="0" y="13587"/>
                  </a:cubicBezTo>
                  <a:cubicBezTo>
                    <a:pt x="0" y="10183"/>
                    <a:pt x="2432" y="10183"/>
                    <a:pt x="2432" y="6778"/>
                  </a:cubicBezTo>
                  <a:cubicBezTo>
                    <a:pt x="2432" y="3374"/>
                    <a:pt x="0" y="3374"/>
                    <a:pt x="0" y="0"/>
                  </a:cubicBezTo>
                </a:path>
              </a:pathLst>
            </a:custGeom>
            <a:noFill/>
            <a:ln cap="rnd" cmpd="sng" w="19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298825" y="3103175"/>
              <a:ext cx="60825" cy="2040325"/>
            </a:xfrm>
            <a:custGeom>
              <a:rect b="b" l="l" r="r" t="t"/>
              <a:pathLst>
                <a:path extrusionOk="0" fill="none" h="81613" w="2433">
                  <a:moveTo>
                    <a:pt x="1" y="81612"/>
                  </a:moveTo>
                  <a:cubicBezTo>
                    <a:pt x="1" y="78178"/>
                    <a:pt x="2432" y="78178"/>
                    <a:pt x="2432" y="74804"/>
                  </a:cubicBezTo>
                  <a:cubicBezTo>
                    <a:pt x="2432" y="71369"/>
                    <a:pt x="1" y="71369"/>
                    <a:pt x="1" y="67995"/>
                  </a:cubicBezTo>
                  <a:cubicBezTo>
                    <a:pt x="1" y="64591"/>
                    <a:pt x="2432" y="64591"/>
                    <a:pt x="2432" y="61186"/>
                  </a:cubicBezTo>
                  <a:cubicBezTo>
                    <a:pt x="2432" y="57782"/>
                    <a:pt x="1" y="57782"/>
                    <a:pt x="1" y="54408"/>
                  </a:cubicBezTo>
                  <a:cubicBezTo>
                    <a:pt x="1" y="50974"/>
                    <a:pt x="2432" y="50974"/>
                    <a:pt x="2432" y="47600"/>
                  </a:cubicBezTo>
                  <a:cubicBezTo>
                    <a:pt x="2432" y="44165"/>
                    <a:pt x="1" y="44165"/>
                    <a:pt x="1" y="40791"/>
                  </a:cubicBezTo>
                  <a:cubicBezTo>
                    <a:pt x="1" y="37387"/>
                    <a:pt x="2432" y="37387"/>
                    <a:pt x="2432" y="33982"/>
                  </a:cubicBezTo>
                  <a:cubicBezTo>
                    <a:pt x="2432" y="30578"/>
                    <a:pt x="1" y="30578"/>
                    <a:pt x="1" y="27204"/>
                  </a:cubicBezTo>
                  <a:cubicBezTo>
                    <a:pt x="1" y="23769"/>
                    <a:pt x="2432" y="23769"/>
                    <a:pt x="2432" y="20396"/>
                  </a:cubicBezTo>
                  <a:cubicBezTo>
                    <a:pt x="2432" y="16961"/>
                    <a:pt x="1" y="16961"/>
                    <a:pt x="1" y="13587"/>
                  </a:cubicBezTo>
                  <a:cubicBezTo>
                    <a:pt x="1" y="10183"/>
                    <a:pt x="2432" y="10183"/>
                    <a:pt x="2432" y="6778"/>
                  </a:cubicBezTo>
                  <a:cubicBezTo>
                    <a:pt x="2432" y="3374"/>
                    <a:pt x="1" y="3374"/>
                    <a:pt x="1" y="0"/>
                  </a:cubicBezTo>
                </a:path>
              </a:pathLst>
            </a:custGeom>
            <a:noFill/>
            <a:ln cap="rnd" cmpd="sng" w="19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386225" y="3103175"/>
              <a:ext cx="60800" cy="2040325"/>
            </a:xfrm>
            <a:custGeom>
              <a:rect b="b" l="l" r="r" t="t"/>
              <a:pathLst>
                <a:path extrusionOk="0" fill="none" h="81613" w="2432">
                  <a:moveTo>
                    <a:pt x="0" y="81612"/>
                  </a:moveTo>
                  <a:cubicBezTo>
                    <a:pt x="0" y="78178"/>
                    <a:pt x="2432" y="78178"/>
                    <a:pt x="2432" y="74804"/>
                  </a:cubicBezTo>
                  <a:cubicBezTo>
                    <a:pt x="2432" y="71369"/>
                    <a:pt x="0" y="71369"/>
                    <a:pt x="0" y="67995"/>
                  </a:cubicBezTo>
                  <a:cubicBezTo>
                    <a:pt x="0" y="64591"/>
                    <a:pt x="2432" y="64591"/>
                    <a:pt x="2432" y="61186"/>
                  </a:cubicBezTo>
                  <a:cubicBezTo>
                    <a:pt x="2432" y="57782"/>
                    <a:pt x="0" y="57782"/>
                    <a:pt x="0" y="54408"/>
                  </a:cubicBezTo>
                  <a:cubicBezTo>
                    <a:pt x="0" y="50974"/>
                    <a:pt x="2432" y="50974"/>
                    <a:pt x="2432" y="47600"/>
                  </a:cubicBezTo>
                  <a:cubicBezTo>
                    <a:pt x="2432" y="44165"/>
                    <a:pt x="0" y="44165"/>
                    <a:pt x="0" y="40791"/>
                  </a:cubicBezTo>
                  <a:cubicBezTo>
                    <a:pt x="0" y="37387"/>
                    <a:pt x="2432" y="37387"/>
                    <a:pt x="2432" y="33982"/>
                  </a:cubicBezTo>
                  <a:cubicBezTo>
                    <a:pt x="2432" y="30578"/>
                    <a:pt x="0" y="30578"/>
                    <a:pt x="0" y="27204"/>
                  </a:cubicBezTo>
                  <a:cubicBezTo>
                    <a:pt x="0" y="23769"/>
                    <a:pt x="2432" y="23769"/>
                    <a:pt x="2432" y="20396"/>
                  </a:cubicBezTo>
                  <a:cubicBezTo>
                    <a:pt x="2432" y="16961"/>
                    <a:pt x="0" y="16961"/>
                    <a:pt x="0" y="13587"/>
                  </a:cubicBezTo>
                  <a:cubicBezTo>
                    <a:pt x="0" y="10183"/>
                    <a:pt x="2432" y="10183"/>
                    <a:pt x="2432" y="6778"/>
                  </a:cubicBezTo>
                  <a:cubicBezTo>
                    <a:pt x="2432" y="3374"/>
                    <a:pt x="0" y="3374"/>
                    <a:pt x="0" y="0"/>
                  </a:cubicBezTo>
                </a:path>
              </a:pathLst>
            </a:custGeom>
            <a:noFill/>
            <a:ln cap="rnd" cmpd="sng" w="19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3" name="Google Shape;2003;p31"/>
          <p:cNvGrpSpPr/>
          <p:nvPr/>
        </p:nvGrpSpPr>
        <p:grpSpPr>
          <a:xfrm>
            <a:off x="-187137" y="4234963"/>
            <a:ext cx="2133425" cy="1344500"/>
            <a:chOff x="7241388" y="117888"/>
            <a:chExt cx="2133425" cy="1344500"/>
          </a:xfrm>
        </p:grpSpPr>
        <p:sp>
          <p:nvSpPr>
            <p:cNvPr id="2004" name="Google Shape;2004;p31"/>
            <p:cNvSpPr/>
            <p:nvPr/>
          </p:nvSpPr>
          <p:spPr>
            <a:xfrm flipH="1">
              <a:off x="7241388" y="372688"/>
              <a:ext cx="1090475" cy="1089700"/>
            </a:xfrm>
            <a:custGeom>
              <a:rect b="b" l="l" r="r" t="t"/>
              <a:pathLst>
                <a:path extrusionOk="0" h="43588" w="43619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5" name="Google Shape;2005;p31"/>
            <p:cNvGrpSpPr/>
            <p:nvPr/>
          </p:nvGrpSpPr>
          <p:grpSpPr>
            <a:xfrm>
              <a:off x="8097388" y="290788"/>
              <a:ext cx="1277425" cy="569175"/>
              <a:chOff x="8097388" y="290788"/>
              <a:chExt cx="1277425" cy="569175"/>
            </a:xfrm>
          </p:grpSpPr>
          <p:sp>
            <p:nvSpPr>
              <p:cNvPr id="2006" name="Google Shape;2006;p31"/>
              <p:cNvSpPr/>
              <p:nvPr/>
            </p:nvSpPr>
            <p:spPr>
              <a:xfrm flipH="1">
                <a:off x="8097388" y="819663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31"/>
              <p:cNvSpPr/>
              <p:nvPr/>
            </p:nvSpPr>
            <p:spPr>
              <a:xfrm flipH="1">
                <a:off x="8097388" y="6881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31"/>
              <p:cNvSpPr/>
              <p:nvPr/>
            </p:nvSpPr>
            <p:spPr>
              <a:xfrm flipH="1">
                <a:off x="8097388" y="555988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31"/>
              <p:cNvSpPr/>
              <p:nvPr/>
            </p:nvSpPr>
            <p:spPr>
              <a:xfrm flipH="1">
                <a:off x="8097388" y="4229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31"/>
              <p:cNvSpPr/>
              <p:nvPr/>
            </p:nvSpPr>
            <p:spPr>
              <a:xfrm flipH="1">
                <a:off x="8097388" y="290788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31"/>
              <p:cNvSpPr/>
              <p:nvPr/>
            </p:nvSpPr>
            <p:spPr>
              <a:xfrm flipH="1">
                <a:off x="8251663" y="819663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31"/>
              <p:cNvSpPr/>
              <p:nvPr/>
            </p:nvSpPr>
            <p:spPr>
              <a:xfrm flipH="1">
                <a:off x="8251663" y="6881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31"/>
              <p:cNvSpPr/>
              <p:nvPr/>
            </p:nvSpPr>
            <p:spPr>
              <a:xfrm flipH="1">
                <a:off x="8251663" y="555988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31"/>
              <p:cNvSpPr/>
              <p:nvPr/>
            </p:nvSpPr>
            <p:spPr>
              <a:xfrm flipH="1">
                <a:off x="8251663" y="4229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31"/>
              <p:cNvSpPr/>
              <p:nvPr/>
            </p:nvSpPr>
            <p:spPr>
              <a:xfrm flipH="1">
                <a:off x="8251663" y="290788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31"/>
              <p:cNvSpPr/>
              <p:nvPr/>
            </p:nvSpPr>
            <p:spPr>
              <a:xfrm flipH="1">
                <a:off x="8406663" y="819663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31"/>
              <p:cNvSpPr/>
              <p:nvPr/>
            </p:nvSpPr>
            <p:spPr>
              <a:xfrm flipH="1">
                <a:off x="8406663" y="6881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31"/>
              <p:cNvSpPr/>
              <p:nvPr/>
            </p:nvSpPr>
            <p:spPr>
              <a:xfrm flipH="1">
                <a:off x="8406663" y="555988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31"/>
              <p:cNvSpPr/>
              <p:nvPr/>
            </p:nvSpPr>
            <p:spPr>
              <a:xfrm flipH="1">
                <a:off x="8406663" y="4229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31"/>
              <p:cNvSpPr/>
              <p:nvPr/>
            </p:nvSpPr>
            <p:spPr>
              <a:xfrm flipH="1">
                <a:off x="8406663" y="290788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31"/>
              <p:cNvSpPr/>
              <p:nvPr/>
            </p:nvSpPr>
            <p:spPr>
              <a:xfrm flipH="1">
                <a:off x="8561688" y="819663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31"/>
              <p:cNvSpPr/>
              <p:nvPr/>
            </p:nvSpPr>
            <p:spPr>
              <a:xfrm flipH="1">
                <a:off x="8561688" y="6881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31"/>
              <p:cNvSpPr/>
              <p:nvPr/>
            </p:nvSpPr>
            <p:spPr>
              <a:xfrm flipH="1">
                <a:off x="8561688" y="555988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31"/>
              <p:cNvSpPr/>
              <p:nvPr/>
            </p:nvSpPr>
            <p:spPr>
              <a:xfrm flipH="1">
                <a:off x="8561688" y="4229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31"/>
              <p:cNvSpPr/>
              <p:nvPr/>
            </p:nvSpPr>
            <p:spPr>
              <a:xfrm flipH="1">
                <a:off x="8561688" y="290788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31"/>
              <p:cNvSpPr/>
              <p:nvPr/>
            </p:nvSpPr>
            <p:spPr>
              <a:xfrm flipH="1">
                <a:off x="8716713" y="819663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31"/>
              <p:cNvSpPr/>
              <p:nvPr/>
            </p:nvSpPr>
            <p:spPr>
              <a:xfrm flipH="1">
                <a:off x="8716713" y="6881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31"/>
              <p:cNvSpPr/>
              <p:nvPr/>
            </p:nvSpPr>
            <p:spPr>
              <a:xfrm flipH="1">
                <a:off x="8716713" y="555988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31"/>
              <p:cNvSpPr/>
              <p:nvPr/>
            </p:nvSpPr>
            <p:spPr>
              <a:xfrm flipH="1">
                <a:off x="8716713" y="4229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31"/>
              <p:cNvSpPr/>
              <p:nvPr/>
            </p:nvSpPr>
            <p:spPr>
              <a:xfrm flipH="1">
                <a:off x="8716713" y="290788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31"/>
              <p:cNvSpPr/>
              <p:nvPr/>
            </p:nvSpPr>
            <p:spPr>
              <a:xfrm flipH="1">
                <a:off x="8870963" y="819663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31"/>
              <p:cNvSpPr/>
              <p:nvPr/>
            </p:nvSpPr>
            <p:spPr>
              <a:xfrm flipH="1">
                <a:off x="8870963" y="6881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31"/>
              <p:cNvSpPr/>
              <p:nvPr/>
            </p:nvSpPr>
            <p:spPr>
              <a:xfrm flipH="1">
                <a:off x="8870963" y="555988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31"/>
              <p:cNvSpPr/>
              <p:nvPr/>
            </p:nvSpPr>
            <p:spPr>
              <a:xfrm flipH="1">
                <a:off x="8870963" y="4229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31"/>
              <p:cNvSpPr/>
              <p:nvPr/>
            </p:nvSpPr>
            <p:spPr>
              <a:xfrm flipH="1">
                <a:off x="8870963" y="290788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31"/>
              <p:cNvSpPr/>
              <p:nvPr/>
            </p:nvSpPr>
            <p:spPr>
              <a:xfrm flipH="1">
                <a:off x="9025988" y="819663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31"/>
              <p:cNvSpPr/>
              <p:nvPr/>
            </p:nvSpPr>
            <p:spPr>
              <a:xfrm flipH="1">
                <a:off x="9025988" y="6881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31"/>
              <p:cNvSpPr/>
              <p:nvPr/>
            </p:nvSpPr>
            <p:spPr>
              <a:xfrm flipH="1">
                <a:off x="9025988" y="555988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31"/>
              <p:cNvSpPr/>
              <p:nvPr/>
            </p:nvSpPr>
            <p:spPr>
              <a:xfrm flipH="1">
                <a:off x="9025988" y="4229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31"/>
              <p:cNvSpPr/>
              <p:nvPr/>
            </p:nvSpPr>
            <p:spPr>
              <a:xfrm flipH="1">
                <a:off x="9025988" y="290788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31"/>
              <p:cNvSpPr/>
              <p:nvPr/>
            </p:nvSpPr>
            <p:spPr>
              <a:xfrm flipH="1">
                <a:off x="9180238" y="819663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31"/>
              <p:cNvSpPr/>
              <p:nvPr/>
            </p:nvSpPr>
            <p:spPr>
              <a:xfrm flipH="1">
                <a:off x="9180238" y="6881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31"/>
              <p:cNvSpPr/>
              <p:nvPr/>
            </p:nvSpPr>
            <p:spPr>
              <a:xfrm flipH="1">
                <a:off x="9180238" y="555988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31"/>
              <p:cNvSpPr/>
              <p:nvPr/>
            </p:nvSpPr>
            <p:spPr>
              <a:xfrm flipH="1">
                <a:off x="9180238" y="422988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31"/>
              <p:cNvSpPr/>
              <p:nvPr/>
            </p:nvSpPr>
            <p:spPr>
              <a:xfrm flipH="1">
                <a:off x="9180238" y="290788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31"/>
              <p:cNvSpPr/>
              <p:nvPr/>
            </p:nvSpPr>
            <p:spPr>
              <a:xfrm flipH="1">
                <a:off x="9334513" y="819663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31"/>
              <p:cNvSpPr/>
              <p:nvPr/>
            </p:nvSpPr>
            <p:spPr>
              <a:xfrm flipH="1">
                <a:off x="9334513" y="6881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31"/>
              <p:cNvSpPr/>
              <p:nvPr/>
            </p:nvSpPr>
            <p:spPr>
              <a:xfrm flipH="1">
                <a:off x="9334513" y="555988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31"/>
              <p:cNvSpPr/>
              <p:nvPr/>
            </p:nvSpPr>
            <p:spPr>
              <a:xfrm flipH="1">
                <a:off x="9334513" y="422988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31"/>
              <p:cNvSpPr/>
              <p:nvPr/>
            </p:nvSpPr>
            <p:spPr>
              <a:xfrm flipH="1">
                <a:off x="9334513" y="290788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51" name="Google Shape;2051;p31"/>
            <p:cNvSpPr/>
            <p:nvPr/>
          </p:nvSpPr>
          <p:spPr>
            <a:xfrm flipH="1">
              <a:off x="7471513" y="117888"/>
              <a:ext cx="196850" cy="172900"/>
            </a:xfrm>
            <a:custGeom>
              <a:rect b="b" l="l" r="r" t="t"/>
              <a:pathLst>
                <a:path extrusionOk="0" h="6916" w="7874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2" name="Google Shape;2052;p31"/>
          <p:cNvGrpSpPr/>
          <p:nvPr/>
        </p:nvGrpSpPr>
        <p:grpSpPr>
          <a:xfrm rot="-5400000">
            <a:off x="7922694" y="-291978"/>
            <a:ext cx="1260108" cy="1260108"/>
            <a:chOff x="5238200" y="4091525"/>
            <a:chExt cx="574500" cy="574500"/>
          </a:xfrm>
        </p:grpSpPr>
        <p:sp>
          <p:nvSpPr>
            <p:cNvPr id="2053" name="Google Shape;2053;p31"/>
            <p:cNvSpPr/>
            <p:nvPr/>
          </p:nvSpPr>
          <p:spPr>
            <a:xfrm>
              <a:off x="5663750" y="4517075"/>
              <a:ext cx="148950" cy="148950"/>
            </a:xfrm>
            <a:custGeom>
              <a:rect b="b" l="l" r="r" t="t"/>
              <a:pathLst>
                <a:path extrusionOk="0" h="5958" w="5958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>
              <a:off x="5522400" y="4375725"/>
              <a:ext cx="148975" cy="148975"/>
            </a:xfrm>
            <a:custGeom>
              <a:rect b="b" l="l" r="r" t="t"/>
              <a:pathLst>
                <a:path extrusionOk="0" h="5959" w="5959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1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>
              <a:off x="5522400" y="4234400"/>
              <a:ext cx="148975" cy="148950"/>
            </a:xfrm>
            <a:custGeom>
              <a:rect b="b" l="l" r="r" t="t"/>
              <a:pathLst>
                <a:path extrusionOk="0" h="5958" w="5959">
                  <a:moveTo>
                    <a:pt x="5654" y="243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43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5381075" y="4375725"/>
              <a:ext cx="148950" cy="148975"/>
            </a:xfrm>
            <a:custGeom>
              <a:rect b="b" l="l" r="r" t="t"/>
              <a:pathLst>
                <a:path extrusionOk="0" h="5959" w="5958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5663750" y="4375725"/>
              <a:ext cx="148950" cy="148975"/>
            </a:xfrm>
            <a:custGeom>
              <a:rect b="b" l="l" r="r" t="t"/>
              <a:pathLst>
                <a:path extrusionOk="0" h="5959" w="5958">
                  <a:moveTo>
                    <a:pt x="5715" y="274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74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1"/>
            <p:cNvSpPr/>
            <p:nvPr/>
          </p:nvSpPr>
          <p:spPr>
            <a:xfrm>
              <a:off x="5663750" y="4234400"/>
              <a:ext cx="148950" cy="148950"/>
            </a:xfrm>
            <a:custGeom>
              <a:rect b="b" l="l" r="r" t="t"/>
              <a:pathLst>
                <a:path extrusionOk="0" h="5958" w="5958">
                  <a:moveTo>
                    <a:pt x="5715" y="243"/>
                  </a:moveTo>
                  <a:lnTo>
                    <a:pt x="5715" y="5654"/>
                  </a:lnTo>
                  <a:lnTo>
                    <a:pt x="304" y="5654"/>
                  </a:lnTo>
                  <a:lnTo>
                    <a:pt x="304" y="243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1"/>
            <p:cNvSpPr/>
            <p:nvPr/>
          </p:nvSpPr>
          <p:spPr>
            <a:xfrm>
              <a:off x="5663750" y="4091525"/>
              <a:ext cx="148950" cy="148975"/>
            </a:xfrm>
            <a:custGeom>
              <a:rect b="b" l="l" r="r" t="t"/>
              <a:pathLst>
                <a:path extrusionOk="0" h="5959" w="5958">
                  <a:moveTo>
                    <a:pt x="5715" y="305"/>
                  </a:moveTo>
                  <a:lnTo>
                    <a:pt x="5715" y="5715"/>
                  </a:lnTo>
                  <a:lnTo>
                    <a:pt x="304" y="5715"/>
                  </a:lnTo>
                  <a:lnTo>
                    <a:pt x="304" y="305"/>
                  </a:lnTo>
                  <a:close/>
                  <a:moveTo>
                    <a:pt x="0" y="1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5522400" y="4517075"/>
              <a:ext cx="148975" cy="148950"/>
            </a:xfrm>
            <a:custGeom>
              <a:rect b="b" l="l" r="r" t="t"/>
              <a:pathLst>
                <a:path extrusionOk="0" h="5958" w="5959">
                  <a:moveTo>
                    <a:pt x="5654" y="274"/>
                  </a:moveTo>
                  <a:lnTo>
                    <a:pt x="5654" y="5654"/>
                  </a:lnTo>
                  <a:lnTo>
                    <a:pt x="274" y="5654"/>
                  </a:lnTo>
                  <a:lnTo>
                    <a:pt x="274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1"/>
            <p:cNvSpPr/>
            <p:nvPr/>
          </p:nvSpPr>
          <p:spPr>
            <a:xfrm>
              <a:off x="5381075" y="4517075"/>
              <a:ext cx="148950" cy="148950"/>
            </a:xfrm>
            <a:custGeom>
              <a:rect b="b" l="l" r="r" t="t"/>
              <a:pathLst>
                <a:path extrusionOk="0" h="5958" w="5958">
                  <a:moveTo>
                    <a:pt x="5654" y="274"/>
                  </a:moveTo>
                  <a:lnTo>
                    <a:pt x="5654" y="5654"/>
                  </a:lnTo>
                  <a:lnTo>
                    <a:pt x="243" y="5654"/>
                  </a:lnTo>
                  <a:lnTo>
                    <a:pt x="243" y="274"/>
                  </a:lnTo>
                  <a:close/>
                  <a:moveTo>
                    <a:pt x="0" y="0"/>
                  </a:moveTo>
                  <a:lnTo>
                    <a:pt x="0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1"/>
            <p:cNvSpPr/>
            <p:nvPr/>
          </p:nvSpPr>
          <p:spPr>
            <a:xfrm>
              <a:off x="5238200" y="4517075"/>
              <a:ext cx="148975" cy="148950"/>
            </a:xfrm>
            <a:custGeom>
              <a:rect b="b" l="l" r="r" t="t"/>
              <a:pathLst>
                <a:path extrusionOk="0" h="5958" w="5959">
                  <a:moveTo>
                    <a:pt x="5715" y="274"/>
                  </a:moveTo>
                  <a:lnTo>
                    <a:pt x="5715" y="5654"/>
                  </a:lnTo>
                  <a:lnTo>
                    <a:pt x="305" y="5654"/>
                  </a:lnTo>
                  <a:lnTo>
                    <a:pt x="305" y="274"/>
                  </a:lnTo>
                  <a:close/>
                  <a:moveTo>
                    <a:pt x="1" y="0"/>
                  </a:moveTo>
                  <a:lnTo>
                    <a:pt x="1" y="5958"/>
                  </a:lnTo>
                  <a:lnTo>
                    <a:pt x="5958" y="5958"/>
                  </a:lnTo>
                  <a:lnTo>
                    <a:pt x="59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4" name="Google Shape;2064;p32"/>
          <p:cNvGrpSpPr/>
          <p:nvPr/>
        </p:nvGrpSpPr>
        <p:grpSpPr>
          <a:xfrm>
            <a:off x="5089822" y="81782"/>
            <a:ext cx="4843742" cy="7133832"/>
            <a:chOff x="5089822" y="81782"/>
            <a:chExt cx="4843742" cy="7133832"/>
          </a:xfrm>
        </p:grpSpPr>
        <p:sp>
          <p:nvSpPr>
            <p:cNvPr id="2065" name="Google Shape;2065;p32"/>
            <p:cNvSpPr/>
            <p:nvPr/>
          </p:nvSpPr>
          <p:spPr>
            <a:xfrm>
              <a:off x="6840764" y="1048138"/>
              <a:ext cx="3092800" cy="2816925"/>
            </a:xfrm>
            <a:custGeom>
              <a:rect b="b" l="l" r="r" t="t"/>
              <a:pathLst>
                <a:path extrusionOk="0" h="112677" w="123712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2"/>
            <p:cNvSpPr/>
            <p:nvPr/>
          </p:nvSpPr>
          <p:spPr>
            <a:xfrm rot="10800000">
              <a:off x="6589993" y="2640964"/>
              <a:ext cx="2554000" cy="2554000"/>
            </a:xfrm>
            <a:custGeom>
              <a:rect b="b" l="l" r="r" t="t"/>
              <a:pathLst>
                <a:path extrusionOk="0" h="102160" w="102160">
                  <a:moveTo>
                    <a:pt x="0" y="0"/>
                  </a:moveTo>
                  <a:lnTo>
                    <a:pt x="0" y="102160"/>
                  </a:lnTo>
                  <a:lnTo>
                    <a:pt x="102160" y="0"/>
                  </a:ln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7" name="Google Shape;2067;p32"/>
            <p:cNvGrpSpPr/>
            <p:nvPr/>
          </p:nvGrpSpPr>
          <p:grpSpPr>
            <a:xfrm>
              <a:off x="7557318" y="3526239"/>
              <a:ext cx="702925" cy="702925"/>
              <a:chOff x="1256725" y="1383150"/>
              <a:chExt cx="702925" cy="702925"/>
            </a:xfrm>
          </p:grpSpPr>
          <p:sp>
            <p:nvSpPr>
              <p:cNvPr id="2068" name="Google Shape;2068;p32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rect b="b" l="l" r="r" t="t"/>
                <a:pathLst>
                  <a:path extrusionOk="0" h="7600" w="757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32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rect b="b" l="l" r="r" t="t"/>
                <a:pathLst>
                  <a:path extrusionOk="0" h="7569" w="7599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32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rect b="b" l="l" r="r" t="t"/>
                <a:pathLst>
                  <a:path extrusionOk="0" h="7570" w="760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32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rect b="b" l="l" r="r" t="t"/>
                <a:pathLst>
                  <a:path extrusionOk="0" h="7539" w="7539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32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rect b="b" l="l" r="r" t="t"/>
                <a:pathLst>
                  <a:path extrusionOk="0" h="7600" w="7569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73" name="Google Shape;2073;p32"/>
            <p:cNvSpPr/>
            <p:nvPr/>
          </p:nvSpPr>
          <p:spPr>
            <a:xfrm rot="10800000">
              <a:off x="6188768" y="3367064"/>
              <a:ext cx="2667250" cy="3848550"/>
            </a:xfrm>
            <a:custGeom>
              <a:rect b="b" l="l" r="r" t="t"/>
              <a:pathLst>
                <a:path extrusionOk="0" h="153942" w="106690">
                  <a:moveTo>
                    <a:pt x="105222" y="731"/>
                  </a:moveTo>
                  <a:cubicBezTo>
                    <a:pt x="105363" y="731"/>
                    <a:pt x="105506" y="779"/>
                    <a:pt x="105626" y="885"/>
                  </a:cubicBezTo>
                  <a:cubicBezTo>
                    <a:pt x="105869" y="1098"/>
                    <a:pt x="105930" y="1493"/>
                    <a:pt x="105687" y="1767"/>
                  </a:cubicBezTo>
                  <a:cubicBezTo>
                    <a:pt x="99881" y="8393"/>
                    <a:pt x="100824" y="14989"/>
                    <a:pt x="101827" y="21919"/>
                  </a:cubicBezTo>
                  <a:cubicBezTo>
                    <a:pt x="102860" y="28849"/>
                    <a:pt x="103833" y="36023"/>
                    <a:pt x="97662" y="43105"/>
                  </a:cubicBezTo>
                  <a:cubicBezTo>
                    <a:pt x="91895" y="49724"/>
                    <a:pt x="85199" y="50130"/>
                    <a:pt x="78641" y="50130"/>
                  </a:cubicBezTo>
                  <a:cubicBezTo>
                    <a:pt x="78182" y="50130"/>
                    <a:pt x="77724" y="50128"/>
                    <a:pt x="77267" y="50126"/>
                  </a:cubicBezTo>
                  <a:cubicBezTo>
                    <a:pt x="76821" y="50124"/>
                    <a:pt x="76378" y="50123"/>
                    <a:pt x="75935" y="50123"/>
                  </a:cubicBezTo>
                  <a:cubicBezTo>
                    <a:pt x="69404" y="50123"/>
                    <a:pt x="63221" y="50516"/>
                    <a:pt x="57783" y="56722"/>
                  </a:cubicBezTo>
                  <a:cubicBezTo>
                    <a:pt x="51978" y="63379"/>
                    <a:pt x="52920" y="69944"/>
                    <a:pt x="53923" y="76905"/>
                  </a:cubicBezTo>
                  <a:cubicBezTo>
                    <a:pt x="54926" y="83835"/>
                    <a:pt x="55929" y="91009"/>
                    <a:pt x="49759" y="98091"/>
                  </a:cubicBezTo>
                  <a:cubicBezTo>
                    <a:pt x="44020" y="104710"/>
                    <a:pt x="37299" y="105116"/>
                    <a:pt x="30737" y="105116"/>
                  </a:cubicBezTo>
                  <a:cubicBezTo>
                    <a:pt x="30278" y="105116"/>
                    <a:pt x="29820" y="105114"/>
                    <a:pt x="29363" y="105112"/>
                  </a:cubicBezTo>
                  <a:cubicBezTo>
                    <a:pt x="29299" y="105112"/>
                    <a:pt x="29236" y="105112"/>
                    <a:pt x="29172" y="105112"/>
                  </a:cubicBezTo>
                  <a:cubicBezTo>
                    <a:pt x="22221" y="105112"/>
                    <a:pt x="15633" y="105142"/>
                    <a:pt x="9910" y="111708"/>
                  </a:cubicBezTo>
                  <a:cubicBezTo>
                    <a:pt x="4104" y="118395"/>
                    <a:pt x="5047" y="124991"/>
                    <a:pt x="6050" y="131921"/>
                  </a:cubicBezTo>
                  <a:cubicBezTo>
                    <a:pt x="7022" y="138851"/>
                    <a:pt x="8056" y="146025"/>
                    <a:pt x="1855" y="153107"/>
                  </a:cubicBezTo>
                  <a:cubicBezTo>
                    <a:pt x="1738" y="153241"/>
                    <a:pt x="1566" y="153310"/>
                    <a:pt x="1389" y="153310"/>
                  </a:cubicBezTo>
                  <a:cubicBezTo>
                    <a:pt x="1245" y="153310"/>
                    <a:pt x="1097" y="153263"/>
                    <a:pt x="974" y="153168"/>
                  </a:cubicBezTo>
                  <a:cubicBezTo>
                    <a:pt x="730" y="152924"/>
                    <a:pt x="670" y="152560"/>
                    <a:pt x="913" y="152286"/>
                  </a:cubicBezTo>
                  <a:cubicBezTo>
                    <a:pt x="6718" y="145599"/>
                    <a:pt x="5776" y="139034"/>
                    <a:pt x="4773" y="132073"/>
                  </a:cubicBezTo>
                  <a:cubicBezTo>
                    <a:pt x="3800" y="125173"/>
                    <a:pt x="2767" y="117969"/>
                    <a:pt x="8968" y="110918"/>
                  </a:cubicBezTo>
                  <a:cubicBezTo>
                    <a:pt x="14566" y="104433"/>
                    <a:pt x="21098" y="103886"/>
                    <a:pt x="27506" y="103886"/>
                  </a:cubicBezTo>
                  <a:cubicBezTo>
                    <a:pt x="28127" y="103886"/>
                    <a:pt x="28746" y="103891"/>
                    <a:pt x="29363" y="103896"/>
                  </a:cubicBezTo>
                  <a:cubicBezTo>
                    <a:pt x="29808" y="103898"/>
                    <a:pt x="30251" y="103900"/>
                    <a:pt x="30692" y="103900"/>
                  </a:cubicBezTo>
                  <a:cubicBezTo>
                    <a:pt x="37224" y="103900"/>
                    <a:pt x="43409" y="103505"/>
                    <a:pt x="48847" y="97270"/>
                  </a:cubicBezTo>
                  <a:cubicBezTo>
                    <a:pt x="54683" y="90644"/>
                    <a:pt x="53710" y="84048"/>
                    <a:pt x="52738" y="77087"/>
                  </a:cubicBezTo>
                  <a:cubicBezTo>
                    <a:pt x="51734" y="70188"/>
                    <a:pt x="50731" y="63014"/>
                    <a:pt x="56841" y="55932"/>
                  </a:cubicBezTo>
                  <a:cubicBezTo>
                    <a:pt x="62584" y="49312"/>
                    <a:pt x="69248" y="48906"/>
                    <a:pt x="75780" y="48906"/>
                  </a:cubicBezTo>
                  <a:cubicBezTo>
                    <a:pt x="76266" y="48906"/>
                    <a:pt x="76752" y="48908"/>
                    <a:pt x="77236" y="48911"/>
                  </a:cubicBezTo>
                  <a:cubicBezTo>
                    <a:pt x="77681" y="48912"/>
                    <a:pt x="78124" y="48914"/>
                    <a:pt x="78565" y="48914"/>
                  </a:cubicBezTo>
                  <a:cubicBezTo>
                    <a:pt x="85097" y="48914"/>
                    <a:pt x="91282" y="48520"/>
                    <a:pt x="96720" y="42284"/>
                  </a:cubicBezTo>
                  <a:cubicBezTo>
                    <a:pt x="102556" y="35658"/>
                    <a:pt x="101583" y="29093"/>
                    <a:pt x="100611" y="22132"/>
                  </a:cubicBezTo>
                  <a:cubicBezTo>
                    <a:pt x="99577" y="15202"/>
                    <a:pt x="98574" y="8028"/>
                    <a:pt x="104745" y="946"/>
                  </a:cubicBezTo>
                  <a:cubicBezTo>
                    <a:pt x="104864" y="810"/>
                    <a:pt x="105041" y="731"/>
                    <a:pt x="105222" y="731"/>
                  </a:cubicBezTo>
                  <a:close/>
                  <a:moveTo>
                    <a:pt x="105285" y="1"/>
                  </a:moveTo>
                  <a:cubicBezTo>
                    <a:pt x="104927" y="1"/>
                    <a:pt x="104568" y="147"/>
                    <a:pt x="104319" y="430"/>
                  </a:cubicBezTo>
                  <a:cubicBezTo>
                    <a:pt x="97997" y="7755"/>
                    <a:pt x="99000" y="15050"/>
                    <a:pt x="100033" y="22132"/>
                  </a:cubicBezTo>
                  <a:cubicBezTo>
                    <a:pt x="100975" y="28941"/>
                    <a:pt x="101948" y="35385"/>
                    <a:pt x="96325" y="41798"/>
                  </a:cubicBezTo>
                  <a:cubicBezTo>
                    <a:pt x="91221" y="47675"/>
                    <a:pt x="85391" y="48192"/>
                    <a:pt x="79220" y="48192"/>
                  </a:cubicBezTo>
                  <a:cubicBezTo>
                    <a:pt x="78593" y="48192"/>
                    <a:pt x="77962" y="48187"/>
                    <a:pt x="77328" y="48181"/>
                  </a:cubicBezTo>
                  <a:cubicBezTo>
                    <a:pt x="77269" y="48181"/>
                    <a:pt x="77210" y="48181"/>
                    <a:pt x="77150" y="48181"/>
                  </a:cubicBezTo>
                  <a:cubicBezTo>
                    <a:pt x="70063" y="48181"/>
                    <a:pt x="62746" y="48211"/>
                    <a:pt x="56415" y="55446"/>
                  </a:cubicBezTo>
                  <a:cubicBezTo>
                    <a:pt x="50063" y="62771"/>
                    <a:pt x="51096" y="70066"/>
                    <a:pt x="52130" y="77148"/>
                  </a:cubicBezTo>
                  <a:cubicBezTo>
                    <a:pt x="53072" y="83957"/>
                    <a:pt x="54014" y="90401"/>
                    <a:pt x="48391" y="96814"/>
                  </a:cubicBezTo>
                  <a:cubicBezTo>
                    <a:pt x="43287" y="102691"/>
                    <a:pt x="37457" y="103208"/>
                    <a:pt x="31286" y="103208"/>
                  </a:cubicBezTo>
                  <a:cubicBezTo>
                    <a:pt x="30659" y="103208"/>
                    <a:pt x="30028" y="103203"/>
                    <a:pt x="29394" y="103197"/>
                  </a:cubicBezTo>
                  <a:cubicBezTo>
                    <a:pt x="29335" y="103197"/>
                    <a:pt x="29276" y="103197"/>
                    <a:pt x="29216" y="103197"/>
                  </a:cubicBezTo>
                  <a:cubicBezTo>
                    <a:pt x="22129" y="103197"/>
                    <a:pt x="14842" y="103227"/>
                    <a:pt x="8512" y="110462"/>
                  </a:cubicBezTo>
                  <a:cubicBezTo>
                    <a:pt x="2129" y="117787"/>
                    <a:pt x="3132" y="125082"/>
                    <a:pt x="4165" y="132164"/>
                  </a:cubicBezTo>
                  <a:cubicBezTo>
                    <a:pt x="5168" y="138973"/>
                    <a:pt x="6080" y="145386"/>
                    <a:pt x="457" y="151830"/>
                  </a:cubicBezTo>
                  <a:cubicBezTo>
                    <a:pt x="1" y="152377"/>
                    <a:pt x="31" y="153168"/>
                    <a:pt x="578" y="153624"/>
                  </a:cubicBezTo>
                  <a:cubicBezTo>
                    <a:pt x="803" y="153834"/>
                    <a:pt x="1093" y="153941"/>
                    <a:pt x="1387" y="153941"/>
                  </a:cubicBezTo>
                  <a:cubicBezTo>
                    <a:pt x="1730" y="153941"/>
                    <a:pt x="2080" y="153796"/>
                    <a:pt x="2341" y="153502"/>
                  </a:cubicBezTo>
                  <a:cubicBezTo>
                    <a:pt x="8725" y="146177"/>
                    <a:pt x="7661" y="138882"/>
                    <a:pt x="6688" y="131800"/>
                  </a:cubicBezTo>
                  <a:cubicBezTo>
                    <a:pt x="5685" y="125021"/>
                    <a:pt x="4773" y="118608"/>
                    <a:pt x="10396" y="112134"/>
                  </a:cubicBezTo>
                  <a:cubicBezTo>
                    <a:pt x="15634" y="106131"/>
                    <a:pt x="21637" y="105746"/>
                    <a:pt x="27987" y="105746"/>
                  </a:cubicBezTo>
                  <a:cubicBezTo>
                    <a:pt x="28454" y="105746"/>
                    <a:pt x="28923" y="105748"/>
                    <a:pt x="29394" y="105750"/>
                  </a:cubicBezTo>
                  <a:cubicBezTo>
                    <a:pt x="29453" y="105750"/>
                    <a:pt x="29512" y="105750"/>
                    <a:pt x="29571" y="105750"/>
                  </a:cubicBezTo>
                  <a:cubicBezTo>
                    <a:pt x="36659" y="105750"/>
                    <a:pt x="43976" y="105721"/>
                    <a:pt x="50306" y="98486"/>
                  </a:cubicBezTo>
                  <a:cubicBezTo>
                    <a:pt x="56659" y="91161"/>
                    <a:pt x="55625" y="83866"/>
                    <a:pt x="54592" y="76814"/>
                  </a:cubicBezTo>
                  <a:cubicBezTo>
                    <a:pt x="53649" y="70005"/>
                    <a:pt x="52707" y="63531"/>
                    <a:pt x="58330" y="57117"/>
                  </a:cubicBezTo>
                  <a:cubicBezTo>
                    <a:pt x="63568" y="51115"/>
                    <a:pt x="69545" y="50730"/>
                    <a:pt x="75915" y="50730"/>
                  </a:cubicBezTo>
                  <a:cubicBezTo>
                    <a:pt x="76384" y="50730"/>
                    <a:pt x="76855" y="50732"/>
                    <a:pt x="77328" y="50734"/>
                  </a:cubicBezTo>
                  <a:cubicBezTo>
                    <a:pt x="77387" y="50734"/>
                    <a:pt x="77446" y="50734"/>
                    <a:pt x="77505" y="50734"/>
                  </a:cubicBezTo>
                  <a:cubicBezTo>
                    <a:pt x="84592" y="50734"/>
                    <a:pt x="91879" y="50704"/>
                    <a:pt x="98209" y="43470"/>
                  </a:cubicBezTo>
                  <a:cubicBezTo>
                    <a:pt x="104562" y="36144"/>
                    <a:pt x="103529" y="28849"/>
                    <a:pt x="102495" y="21798"/>
                  </a:cubicBezTo>
                  <a:cubicBezTo>
                    <a:pt x="101553" y="14989"/>
                    <a:pt x="100611" y="8515"/>
                    <a:pt x="106234" y="2101"/>
                  </a:cubicBezTo>
                  <a:cubicBezTo>
                    <a:pt x="106690" y="1585"/>
                    <a:pt x="106659" y="764"/>
                    <a:pt x="106112" y="308"/>
                  </a:cubicBezTo>
                  <a:cubicBezTo>
                    <a:pt x="105878" y="101"/>
                    <a:pt x="105582" y="1"/>
                    <a:pt x="10528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2"/>
            <p:cNvSpPr/>
            <p:nvPr/>
          </p:nvSpPr>
          <p:spPr>
            <a:xfrm flipH="1" rot="5400000">
              <a:off x="8415122" y="81782"/>
              <a:ext cx="355011" cy="355011"/>
            </a:xfrm>
            <a:custGeom>
              <a:rect b="b" l="l" r="r" t="t"/>
              <a:pathLst>
                <a:path extrusionOk="0" h="11703" w="11703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2"/>
            <p:cNvSpPr/>
            <p:nvPr/>
          </p:nvSpPr>
          <p:spPr>
            <a:xfrm flipH="1" rot="5400000">
              <a:off x="8500419" y="562642"/>
              <a:ext cx="183496" cy="182586"/>
            </a:xfrm>
            <a:custGeom>
              <a:rect b="b" l="l" r="r" t="t"/>
              <a:pathLst>
                <a:path extrusionOk="0" h="6019" w="6049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6" name="Google Shape;2076;p32"/>
            <p:cNvGrpSpPr/>
            <p:nvPr/>
          </p:nvGrpSpPr>
          <p:grpSpPr>
            <a:xfrm flipH="1" rot="5400000">
              <a:off x="7628187" y="-425813"/>
              <a:ext cx="41529" cy="1370202"/>
              <a:chOff x="7306225" y="982700"/>
              <a:chExt cx="34225" cy="1129225"/>
            </a:xfrm>
          </p:grpSpPr>
          <p:sp>
            <p:nvSpPr>
              <p:cNvPr id="2077" name="Google Shape;2077;p32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32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32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32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32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32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rect b="b" l="l" r="r" t="t"/>
                <a:pathLst>
                  <a:path extrusionOk="0" h="1399" w="1369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32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32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5" name="Google Shape;2085;p32"/>
            <p:cNvSpPr/>
            <p:nvPr/>
          </p:nvSpPr>
          <p:spPr>
            <a:xfrm flipH="1" rot="10800000">
              <a:off x="5879601" y="2477505"/>
              <a:ext cx="1022975" cy="1022248"/>
            </a:xfrm>
            <a:custGeom>
              <a:rect b="b" l="l" r="r" t="t"/>
              <a:pathLst>
                <a:path extrusionOk="0" h="43588" w="43619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6" name="Google Shape;2086;p32"/>
            <p:cNvGrpSpPr/>
            <p:nvPr/>
          </p:nvGrpSpPr>
          <p:grpSpPr>
            <a:xfrm flipH="1" rot="10800000">
              <a:off x="5089822" y="2786153"/>
              <a:ext cx="1198352" cy="533943"/>
              <a:chOff x="4282600" y="755500"/>
              <a:chExt cx="1277425" cy="569175"/>
            </a:xfrm>
          </p:grpSpPr>
          <p:sp>
            <p:nvSpPr>
              <p:cNvPr id="2087" name="Google Shape;2087;p32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32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32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32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32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32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32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32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32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32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32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32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32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32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32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32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32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32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32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32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32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32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32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32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32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32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32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32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2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32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32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32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32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32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32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32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2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32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32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32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32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32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32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32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32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32" name="Google Shape;2132;p32"/>
            <p:cNvSpPr/>
            <p:nvPr/>
          </p:nvSpPr>
          <p:spPr>
            <a:xfrm flipH="1" rot="10800000">
              <a:off x="5410535" y="2278611"/>
              <a:ext cx="615229" cy="912490"/>
            </a:xfrm>
            <a:custGeom>
              <a:rect b="b" l="l" r="r" t="t"/>
              <a:pathLst>
                <a:path extrusionOk="0" h="38908" w="26233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3" name="Google Shape;2133;p32"/>
          <p:cNvSpPr txBox="1"/>
          <p:nvPr>
            <p:ph type="ctrTitle"/>
          </p:nvPr>
        </p:nvSpPr>
        <p:spPr>
          <a:xfrm>
            <a:off x="710325" y="540000"/>
            <a:ext cx="55857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34" name="Google Shape;2134;p32"/>
          <p:cNvSpPr txBox="1"/>
          <p:nvPr>
            <p:ph idx="1" type="subTitle"/>
          </p:nvPr>
        </p:nvSpPr>
        <p:spPr>
          <a:xfrm>
            <a:off x="705375" y="1690200"/>
            <a:ext cx="36528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35" name="Google Shape;2135;p32"/>
          <p:cNvSpPr txBox="1"/>
          <p:nvPr>
            <p:ph idx="2" type="subTitle"/>
          </p:nvPr>
        </p:nvSpPr>
        <p:spPr>
          <a:xfrm>
            <a:off x="710325" y="3681600"/>
            <a:ext cx="3489300" cy="4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6" name="Google Shape;2136;p32"/>
          <p:cNvSpPr txBox="1"/>
          <p:nvPr/>
        </p:nvSpPr>
        <p:spPr>
          <a:xfrm>
            <a:off x="724800" y="4182850"/>
            <a:ext cx="3652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, including icons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8" name="Google Shape;2138;p33"/>
          <p:cNvGrpSpPr/>
          <p:nvPr/>
        </p:nvGrpSpPr>
        <p:grpSpPr>
          <a:xfrm>
            <a:off x="-415200" y="-160975"/>
            <a:ext cx="10483739" cy="5156300"/>
            <a:chOff x="-415200" y="-160975"/>
            <a:chExt cx="10483739" cy="5156300"/>
          </a:xfrm>
        </p:grpSpPr>
        <p:sp>
          <p:nvSpPr>
            <p:cNvPr id="2139" name="Google Shape;2139;p33"/>
            <p:cNvSpPr/>
            <p:nvPr/>
          </p:nvSpPr>
          <p:spPr>
            <a:xfrm>
              <a:off x="6975739" y="2178400"/>
              <a:ext cx="3092800" cy="2816925"/>
            </a:xfrm>
            <a:custGeom>
              <a:rect b="b" l="l" r="r" t="t"/>
              <a:pathLst>
                <a:path extrusionOk="0" h="112677" w="123712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0" name="Google Shape;2140;p33"/>
            <p:cNvGrpSpPr/>
            <p:nvPr/>
          </p:nvGrpSpPr>
          <p:grpSpPr>
            <a:xfrm>
              <a:off x="6512214" y="1711050"/>
              <a:ext cx="2247025" cy="2218925"/>
              <a:chOff x="5041750" y="1823125"/>
              <a:chExt cx="2247025" cy="2218925"/>
            </a:xfrm>
          </p:grpSpPr>
          <p:sp>
            <p:nvSpPr>
              <p:cNvPr id="2141" name="Google Shape;2141;p33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rect b="b" l="l" r="r" t="t"/>
                <a:pathLst>
                  <a:path extrusionOk="0" h="88757" w="88756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33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rect b="b" l="l" r="r" t="t"/>
                <a:pathLst>
                  <a:path extrusionOk="0" h="82586" w="87358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33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rect b="b" l="l" r="r" t="t"/>
                <a:pathLst>
                  <a:path extrusionOk="0" h="76567" w="76477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33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rect b="b" l="l" r="r" t="t"/>
                <a:pathLst>
                  <a:path extrusionOk="0" h="70367" w="7444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33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rect b="b" l="l" r="r" t="t"/>
                <a:pathLst>
                  <a:path extrusionOk="0" h="64288" w="67996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33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rect b="b" l="l" r="r" t="t"/>
                <a:pathLst>
                  <a:path extrusionOk="0" h="58117" w="58209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33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rect b="b" l="l" r="r" t="t"/>
                <a:pathLst>
                  <a:path extrusionOk="0" h="52099" w="55078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48" name="Google Shape;2148;p33"/>
            <p:cNvSpPr/>
            <p:nvPr/>
          </p:nvSpPr>
          <p:spPr>
            <a:xfrm>
              <a:off x="5195314" y="2886275"/>
              <a:ext cx="1614025" cy="1583975"/>
            </a:xfrm>
            <a:custGeom>
              <a:rect b="b" l="l" r="r" t="t"/>
              <a:pathLst>
                <a:path extrusionOk="0" h="63359" w="64561">
                  <a:moveTo>
                    <a:pt x="40873" y="0"/>
                  </a:moveTo>
                  <a:cubicBezTo>
                    <a:pt x="30794" y="0"/>
                    <a:pt x="20752" y="4082"/>
                    <a:pt x="13435" y="12112"/>
                  </a:cubicBezTo>
                  <a:cubicBezTo>
                    <a:pt x="0" y="26823"/>
                    <a:pt x="669" y="49407"/>
                    <a:pt x="14590" y="63359"/>
                  </a:cubicBezTo>
                  <a:lnTo>
                    <a:pt x="29545" y="47036"/>
                  </a:lnTo>
                  <a:cubicBezTo>
                    <a:pt x="24560" y="41322"/>
                    <a:pt x="24560" y="32720"/>
                    <a:pt x="29758" y="27005"/>
                  </a:cubicBezTo>
                  <a:cubicBezTo>
                    <a:pt x="32731" y="23754"/>
                    <a:pt x="36819" y="22094"/>
                    <a:pt x="40917" y="22094"/>
                  </a:cubicBezTo>
                  <a:cubicBezTo>
                    <a:pt x="43982" y="22094"/>
                    <a:pt x="47053" y="23022"/>
                    <a:pt x="49667" y="24908"/>
                  </a:cubicBezTo>
                  <a:lnTo>
                    <a:pt x="64561" y="8555"/>
                  </a:lnTo>
                  <a:cubicBezTo>
                    <a:pt x="57672" y="2826"/>
                    <a:pt x="49260" y="0"/>
                    <a:pt x="40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9" name="Google Shape;2149;p33"/>
            <p:cNvGrpSpPr/>
            <p:nvPr/>
          </p:nvGrpSpPr>
          <p:grpSpPr>
            <a:xfrm>
              <a:off x="6876189" y="2029450"/>
              <a:ext cx="1099600" cy="1099600"/>
              <a:chOff x="5405725" y="2141525"/>
              <a:chExt cx="1099600" cy="1099600"/>
            </a:xfrm>
          </p:grpSpPr>
          <p:sp>
            <p:nvSpPr>
              <p:cNvPr id="2150" name="Google Shape;2150;p33"/>
              <p:cNvSpPr/>
              <p:nvPr/>
            </p:nvSpPr>
            <p:spPr>
              <a:xfrm>
                <a:off x="5405725" y="2141525"/>
                <a:ext cx="1099600" cy="1099600"/>
              </a:xfrm>
              <a:custGeom>
                <a:rect b="b" l="l" r="r" t="t"/>
                <a:pathLst>
                  <a:path extrusionOk="0" h="43984" w="43984">
                    <a:moveTo>
                      <a:pt x="22003" y="457"/>
                    </a:moveTo>
                    <a:cubicBezTo>
                      <a:pt x="33922" y="457"/>
                      <a:pt x="43527" y="10111"/>
                      <a:pt x="43527" y="22038"/>
                    </a:cubicBezTo>
                    <a:cubicBezTo>
                      <a:pt x="43527" y="33922"/>
                      <a:pt x="33831" y="43619"/>
                      <a:pt x="21946" y="43619"/>
                    </a:cubicBezTo>
                    <a:cubicBezTo>
                      <a:pt x="10062" y="43619"/>
                      <a:pt x="365" y="33922"/>
                      <a:pt x="365" y="22038"/>
                    </a:cubicBezTo>
                    <a:cubicBezTo>
                      <a:pt x="365" y="10153"/>
                      <a:pt x="10062" y="457"/>
                      <a:pt x="21946" y="457"/>
                    </a:cubicBezTo>
                    <a:cubicBezTo>
                      <a:pt x="21965" y="457"/>
                      <a:pt x="21984" y="457"/>
                      <a:pt x="22003" y="457"/>
                    </a:cubicBezTo>
                    <a:close/>
                    <a:moveTo>
                      <a:pt x="21977" y="1"/>
                    </a:moveTo>
                    <a:cubicBezTo>
                      <a:pt x="9879" y="1"/>
                      <a:pt x="1" y="9879"/>
                      <a:pt x="1" y="22007"/>
                    </a:cubicBezTo>
                    <a:cubicBezTo>
                      <a:pt x="1" y="34105"/>
                      <a:pt x="9879" y="43983"/>
                      <a:pt x="21977" y="43983"/>
                    </a:cubicBezTo>
                    <a:cubicBezTo>
                      <a:pt x="34105" y="43983"/>
                      <a:pt x="43983" y="34105"/>
                      <a:pt x="43983" y="22007"/>
                    </a:cubicBezTo>
                    <a:cubicBezTo>
                      <a:pt x="43983" y="9879"/>
                      <a:pt x="34105" y="1"/>
                      <a:pt x="219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33"/>
              <p:cNvSpPr/>
              <p:nvPr/>
            </p:nvSpPr>
            <p:spPr>
              <a:xfrm>
                <a:off x="5495400" y="2232725"/>
                <a:ext cx="919500" cy="919475"/>
              </a:xfrm>
              <a:custGeom>
                <a:rect b="b" l="l" r="r" t="t"/>
                <a:pathLst>
                  <a:path extrusionOk="0" h="36779" w="36780">
                    <a:moveTo>
                      <a:pt x="18359" y="1398"/>
                    </a:moveTo>
                    <a:cubicBezTo>
                      <a:pt x="27721" y="1398"/>
                      <a:pt x="35351" y="8997"/>
                      <a:pt x="35320" y="18359"/>
                    </a:cubicBezTo>
                    <a:cubicBezTo>
                      <a:pt x="35320" y="27691"/>
                      <a:pt x="27721" y="35290"/>
                      <a:pt x="18359" y="35290"/>
                    </a:cubicBezTo>
                    <a:cubicBezTo>
                      <a:pt x="9028" y="35290"/>
                      <a:pt x="1429" y="27691"/>
                      <a:pt x="1429" y="18359"/>
                    </a:cubicBezTo>
                    <a:cubicBezTo>
                      <a:pt x="1429" y="8997"/>
                      <a:pt x="9028" y="1398"/>
                      <a:pt x="18359" y="1398"/>
                    </a:cubicBezTo>
                    <a:close/>
                    <a:moveTo>
                      <a:pt x="18390" y="0"/>
                    </a:moveTo>
                    <a:cubicBezTo>
                      <a:pt x="8268" y="0"/>
                      <a:pt x="0" y="8237"/>
                      <a:pt x="0" y="18390"/>
                    </a:cubicBezTo>
                    <a:cubicBezTo>
                      <a:pt x="0" y="28542"/>
                      <a:pt x="8268" y="36779"/>
                      <a:pt x="18390" y="36779"/>
                    </a:cubicBezTo>
                    <a:cubicBezTo>
                      <a:pt x="28542" y="36779"/>
                      <a:pt x="36779" y="28481"/>
                      <a:pt x="36779" y="18390"/>
                    </a:cubicBezTo>
                    <a:cubicBezTo>
                      <a:pt x="36779" y="8237"/>
                      <a:pt x="28542" y="0"/>
                      <a:pt x="183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33"/>
              <p:cNvSpPr/>
              <p:nvPr/>
            </p:nvSpPr>
            <p:spPr>
              <a:xfrm>
                <a:off x="5585075" y="2321625"/>
                <a:ext cx="740150" cy="740150"/>
              </a:xfrm>
              <a:custGeom>
                <a:rect b="b" l="l" r="r" t="t"/>
                <a:pathLst>
                  <a:path extrusionOk="0" h="29606" w="29606">
                    <a:moveTo>
                      <a:pt x="14803" y="426"/>
                    </a:moveTo>
                    <a:cubicBezTo>
                      <a:pt x="22706" y="426"/>
                      <a:pt x="29180" y="6900"/>
                      <a:pt x="29180" y="14773"/>
                    </a:cubicBezTo>
                    <a:cubicBezTo>
                      <a:pt x="29180" y="22706"/>
                      <a:pt x="22767" y="29150"/>
                      <a:pt x="14803" y="29150"/>
                    </a:cubicBezTo>
                    <a:cubicBezTo>
                      <a:pt x="6900" y="29150"/>
                      <a:pt x="456" y="22736"/>
                      <a:pt x="456" y="14773"/>
                    </a:cubicBezTo>
                    <a:cubicBezTo>
                      <a:pt x="456" y="6900"/>
                      <a:pt x="6870" y="426"/>
                      <a:pt x="14803" y="426"/>
                    </a:cubicBezTo>
                    <a:close/>
                    <a:moveTo>
                      <a:pt x="14772" y="1"/>
                    </a:moveTo>
                    <a:cubicBezTo>
                      <a:pt x="6657" y="1"/>
                      <a:pt x="0" y="6688"/>
                      <a:pt x="0" y="14834"/>
                    </a:cubicBezTo>
                    <a:cubicBezTo>
                      <a:pt x="0" y="22949"/>
                      <a:pt x="6657" y="29606"/>
                      <a:pt x="14803" y="29606"/>
                    </a:cubicBezTo>
                    <a:cubicBezTo>
                      <a:pt x="22979" y="29606"/>
                      <a:pt x="29606" y="22919"/>
                      <a:pt x="29606" y="14773"/>
                    </a:cubicBezTo>
                    <a:cubicBezTo>
                      <a:pt x="29606" y="6657"/>
                      <a:pt x="22949" y="1"/>
                      <a:pt x="147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33"/>
              <p:cNvSpPr/>
              <p:nvPr/>
            </p:nvSpPr>
            <p:spPr>
              <a:xfrm>
                <a:off x="5675500" y="2411300"/>
                <a:ext cx="560050" cy="560050"/>
              </a:xfrm>
              <a:custGeom>
                <a:rect b="b" l="l" r="r" t="t"/>
                <a:pathLst>
                  <a:path extrusionOk="0" h="22402" w="22402">
                    <a:moveTo>
                      <a:pt x="11186" y="456"/>
                    </a:moveTo>
                    <a:cubicBezTo>
                      <a:pt x="17113" y="456"/>
                      <a:pt x="21976" y="5259"/>
                      <a:pt x="21976" y="11247"/>
                    </a:cubicBezTo>
                    <a:cubicBezTo>
                      <a:pt x="21976" y="17204"/>
                      <a:pt x="17113" y="22037"/>
                      <a:pt x="11186" y="22037"/>
                    </a:cubicBezTo>
                    <a:cubicBezTo>
                      <a:pt x="5228" y="22037"/>
                      <a:pt x="395" y="17204"/>
                      <a:pt x="395" y="11247"/>
                    </a:cubicBezTo>
                    <a:cubicBezTo>
                      <a:pt x="395" y="5289"/>
                      <a:pt x="5259" y="456"/>
                      <a:pt x="11186" y="456"/>
                    </a:cubicBezTo>
                    <a:close/>
                    <a:moveTo>
                      <a:pt x="11186" y="0"/>
                    </a:moveTo>
                    <a:cubicBezTo>
                      <a:pt x="5016" y="0"/>
                      <a:pt x="0" y="5015"/>
                      <a:pt x="0" y="11186"/>
                    </a:cubicBezTo>
                    <a:cubicBezTo>
                      <a:pt x="0" y="17387"/>
                      <a:pt x="5016" y="22402"/>
                      <a:pt x="11186" y="22402"/>
                    </a:cubicBezTo>
                    <a:cubicBezTo>
                      <a:pt x="17356" y="22402"/>
                      <a:pt x="22402" y="17387"/>
                      <a:pt x="22402" y="11186"/>
                    </a:cubicBezTo>
                    <a:cubicBezTo>
                      <a:pt x="22402" y="5015"/>
                      <a:pt x="17387" y="0"/>
                      <a:pt x="111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33"/>
              <p:cNvSpPr/>
              <p:nvPr/>
            </p:nvSpPr>
            <p:spPr>
              <a:xfrm>
                <a:off x="5765150" y="2502475"/>
                <a:ext cx="379975" cy="379975"/>
              </a:xfrm>
              <a:custGeom>
                <a:rect b="b" l="l" r="r" t="t"/>
                <a:pathLst>
                  <a:path extrusionOk="0" h="15199" w="15199">
                    <a:moveTo>
                      <a:pt x="7600" y="365"/>
                    </a:moveTo>
                    <a:cubicBezTo>
                      <a:pt x="11551" y="365"/>
                      <a:pt x="14804" y="3618"/>
                      <a:pt x="14804" y="7569"/>
                    </a:cubicBezTo>
                    <a:cubicBezTo>
                      <a:pt x="14804" y="11521"/>
                      <a:pt x="11551" y="14743"/>
                      <a:pt x="7600" y="14743"/>
                    </a:cubicBezTo>
                    <a:cubicBezTo>
                      <a:pt x="3648" y="14743"/>
                      <a:pt x="426" y="11521"/>
                      <a:pt x="426" y="7569"/>
                    </a:cubicBezTo>
                    <a:cubicBezTo>
                      <a:pt x="426" y="3618"/>
                      <a:pt x="3648" y="365"/>
                      <a:pt x="7600" y="365"/>
                    </a:cubicBezTo>
                    <a:close/>
                    <a:moveTo>
                      <a:pt x="7600" y="1"/>
                    </a:moveTo>
                    <a:cubicBezTo>
                      <a:pt x="3436" y="1"/>
                      <a:pt x="1" y="3405"/>
                      <a:pt x="1" y="7600"/>
                    </a:cubicBezTo>
                    <a:cubicBezTo>
                      <a:pt x="1" y="11764"/>
                      <a:pt x="3436" y="15199"/>
                      <a:pt x="7600" y="15199"/>
                    </a:cubicBezTo>
                    <a:cubicBezTo>
                      <a:pt x="11794" y="15138"/>
                      <a:pt x="15199" y="11764"/>
                      <a:pt x="15199" y="7600"/>
                    </a:cubicBezTo>
                    <a:cubicBezTo>
                      <a:pt x="15199" y="3405"/>
                      <a:pt x="11794" y="1"/>
                      <a:pt x="7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33"/>
              <p:cNvSpPr/>
              <p:nvPr/>
            </p:nvSpPr>
            <p:spPr>
              <a:xfrm>
                <a:off x="5854825" y="2591375"/>
                <a:ext cx="200650" cy="200650"/>
              </a:xfrm>
              <a:custGeom>
                <a:rect b="b" l="l" r="r" t="t"/>
                <a:pathLst>
                  <a:path extrusionOk="0" h="8026" w="8026">
                    <a:moveTo>
                      <a:pt x="4013" y="427"/>
                    </a:moveTo>
                    <a:cubicBezTo>
                      <a:pt x="5989" y="427"/>
                      <a:pt x="7600" y="2037"/>
                      <a:pt x="7600" y="4013"/>
                    </a:cubicBezTo>
                    <a:cubicBezTo>
                      <a:pt x="7600" y="5989"/>
                      <a:pt x="5989" y="7569"/>
                      <a:pt x="4013" y="7569"/>
                    </a:cubicBezTo>
                    <a:cubicBezTo>
                      <a:pt x="2037" y="7569"/>
                      <a:pt x="457" y="5989"/>
                      <a:pt x="457" y="4013"/>
                    </a:cubicBezTo>
                    <a:cubicBezTo>
                      <a:pt x="457" y="2037"/>
                      <a:pt x="2037" y="427"/>
                      <a:pt x="4013" y="427"/>
                    </a:cubicBezTo>
                    <a:close/>
                    <a:moveTo>
                      <a:pt x="3982" y="1"/>
                    </a:moveTo>
                    <a:cubicBezTo>
                      <a:pt x="1794" y="1"/>
                      <a:pt x="1" y="1825"/>
                      <a:pt x="1" y="4044"/>
                    </a:cubicBezTo>
                    <a:cubicBezTo>
                      <a:pt x="1" y="6232"/>
                      <a:pt x="1824" y="8025"/>
                      <a:pt x="4013" y="8025"/>
                    </a:cubicBezTo>
                    <a:cubicBezTo>
                      <a:pt x="6232" y="8025"/>
                      <a:pt x="8025" y="6202"/>
                      <a:pt x="8025" y="4013"/>
                    </a:cubicBezTo>
                    <a:cubicBezTo>
                      <a:pt x="8025" y="1794"/>
                      <a:pt x="6201" y="1"/>
                      <a:pt x="3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6" name="Google Shape;2156;p33"/>
            <p:cNvGrpSpPr/>
            <p:nvPr/>
          </p:nvGrpSpPr>
          <p:grpSpPr>
            <a:xfrm>
              <a:off x="8776689" y="261025"/>
              <a:ext cx="34225" cy="1129225"/>
              <a:chOff x="7306225" y="982700"/>
              <a:chExt cx="34225" cy="1129225"/>
            </a:xfrm>
          </p:grpSpPr>
          <p:sp>
            <p:nvSpPr>
              <p:cNvPr id="2157" name="Google Shape;2157;p33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33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33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33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33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33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rect b="b" l="l" r="r" t="t"/>
                <a:pathLst>
                  <a:path extrusionOk="0" h="1399" w="1369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33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33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5" name="Google Shape;2165;p33"/>
            <p:cNvSpPr/>
            <p:nvPr/>
          </p:nvSpPr>
          <p:spPr>
            <a:xfrm>
              <a:off x="-415200" y="-160975"/>
              <a:ext cx="1090475" cy="1089700"/>
            </a:xfrm>
            <a:custGeom>
              <a:rect b="b" l="l" r="r" t="t"/>
              <a:pathLst>
                <a:path extrusionOk="0" h="43588" w="43619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6" name="Google Shape;2166;p33"/>
            <p:cNvGrpSpPr/>
            <p:nvPr/>
          </p:nvGrpSpPr>
          <p:grpSpPr>
            <a:xfrm>
              <a:off x="0" y="4010100"/>
              <a:ext cx="1277425" cy="569175"/>
              <a:chOff x="4282600" y="755500"/>
              <a:chExt cx="1277425" cy="569175"/>
            </a:xfrm>
          </p:grpSpPr>
          <p:sp>
            <p:nvSpPr>
              <p:cNvPr id="2167" name="Google Shape;2167;p33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33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33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33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33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33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33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33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33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33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33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33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33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33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33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33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33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33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33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33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33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33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33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33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33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33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33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33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33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33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33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33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33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33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33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33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33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33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33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33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33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33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33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33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33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2" name="Google Shape;2212;p33"/>
            <p:cNvSpPr/>
            <p:nvPr/>
          </p:nvSpPr>
          <p:spPr>
            <a:xfrm>
              <a:off x="1210500" y="4321927"/>
              <a:ext cx="459428" cy="403531"/>
            </a:xfrm>
            <a:custGeom>
              <a:rect b="b" l="l" r="r" t="t"/>
              <a:pathLst>
                <a:path extrusionOk="0" h="6916" w="7874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>
              <a:off x="118325" y="3416275"/>
              <a:ext cx="655825" cy="972700"/>
            </a:xfrm>
            <a:custGeom>
              <a:rect b="b" l="l" r="r" t="t"/>
              <a:pathLst>
                <a:path extrusionOk="0" h="38908" w="26233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4" name="Google Shape;2214;p33"/>
            <p:cNvGrpSpPr/>
            <p:nvPr/>
          </p:nvGrpSpPr>
          <p:grpSpPr>
            <a:xfrm>
              <a:off x="7901289" y="1650275"/>
              <a:ext cx="404300" cy="403525"/>
              <a:chOff x="6430825" y="1762350"/>
              <a:chExt cx="404300" cy="403525"/>
            </a:xfrm>
          </p:grpSpPr>
          <p:sp>
            <p:nvSpPr>
              <p:cNvPr id="2215" name="Google Shape;2215;p33"/>
              <p:cNvSpPr/>
              <p:nvPr/>
            </p:nvSpPr>
            <p:spPr>
              <a:xfrm>
                <a:off x="6430825" y="1762350"/>
                <a:ext cx="48650" cy="48650"/>
              </a:xfrm>
              <a:custGeom>
                <a:rect b="b" l="l" r="r" t="t"/>
                <a:pathLst>
                  <a:path extrusionOk="0" h="1946" w="1946">
                    <a:moveTo>
                      <a:pt x="1" y="0"/>
                    </a:moveTo>
                    <a:lnTo>
                      <a:pt x="1" y="1946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33"/>
              <p:cNvSpPr/>
              <p:nvPr/>
            </p:nvSpPr>
            <p:spPr>
              <a:xfrm>
                <a:off x="6430825" y="1762350"/>
                <a:ext cx="138325" cy="137550"/>
              </a:xfrm>
              <a:custGeom>
                <a:rect b="b" l="l" r="r" t="t"/>
                <a:pathLst>
                  <a:path extrusionOk="0" h="5502" w="5533">
                    <a:moveTo>
                      <a:pt x="3587" y="0"/>
                    </a:moveTo>
                    <a:lnTo>
                      <a:pt x="1" y="3587"/>
                    </a:lnTo>
                    <a:lnTo>
                      <a:pt x="1" y="5502"/>
                    </a:lnTo>
                    <a:lnTo>
                      <a:pt x="5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33"/>
              <p:cNvSpPr/>
              <p:nvPr/>
            </p:nvSpPr>
            <p:spPr>
              <a:xfrm>
                <a:off x="6430825" y="1762350"/>
                <a:ext cx="404300" cy="403525"/>
              </a:xfrm>
              <a:custGeom>
                <a:rect b="b" l="l" r="r" t="t"/>
                <a:pathLst>
                  <a:path extrusionOk="0" h="16141" w="16172">
                    <a:moveTo>
                      <a:pt x="14317" y="0"/>
                    </a:moveTo>
                    <a:lnTo>
                      <a:pt x="1" y="14286"/>
                    </a:lnTo>
                    <a:lnTo>
                      <a:pt x="1" y="16140"/>
                    </a:lnTo>
                    <a:lnTo>
                      <a:pt x="16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33"/>
              <p:cNvSpPr/>
              <p:nvPr/>
            </p:nvSpPr>
            <p:spPr>
              <a:xfrm>
                <a:off x="6430825" y="1762350"/>
                <a:ext cx="316150" cy="315375"/>
              </a:xfrm>
              <a:custGeom>
                <a:rect b="b" l="l" r="r" t="t"/>
                <a:pathLst>
                  <a:path extrusionOk="0" h="12615" w="12646">
                    <a:moveTo>
                      <a:pt x="10730" y="0"/>
                    </a:moveTo>
                    <a:lnTo>
                      <a:pt x="1" y="10730"/>
                    </a:lnTo>
                    <a:lnTo>
                      <a:pt x="1" y="12615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33"/>
              <p:cNvSpPr/>
              <p:nvPr/>
            </p:nvSpPr>
            <p:spPr>
              <a:xfrm>
                <a:off x="6430825" y="1762350"/>
                <a:ext cx="226475" cy="226475"/>
              </a:xfrm>
              <a:custGeom>
                <a:rect b="b" l="l" r="r" t="t"/>
                <a:pathLst>
                  <a:path extrusionOk="0" h="9059" w="9059">
                    <a:moveTo>
                      <a:pt x="7174" y="0"/>
                    </a:moveTo>
                    <a:lnTo>
                      <a:pt x="1" y="7143"/>
                    </a:lnTo>
                    <a:lnTo>
                      <a:pt x="1" y="9058"/>
                    </a:lnTo>
                    <a:lnTo>
                      <a:pt x="90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0" name="Google Shape;2220;p33"/>
            <p:cNvGrpSpPr/>
            <p:nvPr/>
          </p:nvGrpSpPr>
          <p:grpSpPr>
            <a:xfrm rot="5400000">
              <a:off x="7184575" y="-703175"/>
              <a:ext cx="304750" cy="2174075"/>
              <a:chOff x="6321425" y="110475"/>
              <a:chExt cx="304750" cy="2174075"/>
            </a:xfrm>
          </p:grpSpPr>
          <p:sp>
            <p:nvSpPr>
              <p:cNvPr id="2221" name="Google Shape;2221;p33"/>
              <p:cNvSpPr/>
              <p:nvPr/>
            </p:nvSpPr>
            <p:spPr>
              <a:xfrm>
                <a:off x="6321425" y="1104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33"/>
              <p:cNvSpPr/>
              <p:nvPr/>
            </p:nvSpPr>
            <p:spPr>
              <a:xfrm>
                <a:off x="6321425" y="305000"/>
                <a:ext cx="304750" cy="232575"/>
              </a:xfrm>
              <a:custGeom>
                <a:rect b="b" l="l" r="r" t="t"/>
                <a:pathLst>
                  <a:path extrusionOk="0" h="9303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33"/>
              <p:cNvSpPr/>
              <p:nvPr/>
            </p:nvSpPr>
            <p:spPr>
              <a:xfrm>
                <a:off x="6321425" y="4987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33"/>
              <p:cNvSpPr/>
              <p:nvPr/>
            </p:nvSpPr>
            <p:spPr>
              <a:xfrm>
                <a:off x="6321425" y="693325"/>
                <a:ext cx="304750" cy="231775"/>
              </a:xfrm>
              <a:custGeom>
                <a:rect b="b" l="l" r="r" t="t"/>
                <a:pathLst>
                  <a:path extrusionOk="0" h="9271" w="1219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33"/>
              <p:cNvSpPr/>
              <p:nvPr/>
            </p:nvSpPr>
            <p:spPr>
              <a:xfrm>
                <a:off x="6321425" y="8871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33"/>
              <p:cNvSpPr/>
              <p:nvPr/>
            </p:nvSpPr>
            <p:spPr>
              <a:xfrm>
                <a:off x="6321425" y="1080850"/>
                <a:ext cx="304750" cy="233325"/>
              </a:xfrm>
              <a:custGeom>
                <a:rect b="b" l="l" r="r" t="t"/>
                <a:pathLst>
                  <a:path extrusionOk="0" h="9333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33"/>
              <p:cNvSpPr/>
              <p:nvPr/>
            </p:nvSpPr>
            <p:spPr>
              <a:xfrm>
                <a:off x="6321425" y="12761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33"/>
              <p:cNvSpPr/>
              <p:nvPr/>
            </p:nvSpPr>
            <p:spPr>
              <a:xfrm>
                <a:off x="6321425" y="14699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33"/>
              <p:cNvSpPr/>
              <p:nvPr/>
            </p:nvSpPr>
            <p:spPr>
              <a:xfrm>
                <a:off x="6321425" y="1664450"/>
                <a:ext cx="304750" cy="231800"/>
              </a:xfrm>
              <a:custGeom>
                <a:rect b="b" l="l" r="r" t="t"/>
                <a:pathLst>
                  <a:path extrusionOk="0" h="9272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33"/>
              <p:cNvSpPr/>
              <p:nvPr/>
            </p:nvSpPr>
            <p:spPr>
              <a:xfrm>
                <a:off x="6321425" y="18582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33"/>
              <p:cNvSpPr/>
              <p:nvPr/>
            </p:nvSpPr>
            <p:spPr>
              <a:xfrm>
                <a:off x="6321425" y="20520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_1"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3" name="Google Shape;2233;p34"/>
          <p:cNvGrpSpPr/>
          <p:nvPr/>
        </p:nvGrpSpPr>
        <p:grpSpPr>
          <a:xfrm>
            <a:off x="0" y="0"/>
            <a:ext cx="8938525" cy="5028825"/>
            <a:chOff x="0" y="0"/>
            <a:chExt cx="8938525" cy="5028825"/>
          </a:xfrm>
        </p:grpSpPr>
        <p:sp>
          <p:nvSpPr>
            <p:cNvPr id="2234" name="Google Shape;2234;p34"/>
            <p:cNvSpPr/>
            <p:nvPr/>
          </p:nvSpPr>
          <p:spPr>
            <a:xfrm>
              <a:off x="6680100" y="1536000"/>
              <a:ext cx="2258425" cy="2057625"/>
            </a:xfrm>
            <a:custGeom>
              <a:rect b="b" l="l" r="r" t="t"/>
              <a:pathLst>
                <a:path extrusionOk="0" h="82305" w="90337">
                  <a:moveTo>
                    <a:pt x="45180" y="1"/>
                  </a:moveTo>
                  <a:cubicBezTo>
                    <a:pt x="34651" y="1"/>
                    <a:pt x="24119" y="4020"/>
                    <a:pt x="16080" y="12060"/>
                  </a:cubicBezTo>
                  <a:cubicBezTo>
                    <a:pt x="0" y="28139"/>
                    <a:pt x="0" y="54188"/>
                    <a:pt x="16080" y="70268"/>
                  </a:cubicBezTo>
                  <a:cubicBezTo>
                    <a:pt x="24119" y="78292"/>
                    <a:pt x="34651" y="82304"/>
                    <a:pt x="45180" y="82304"/>
                  </a:cubicBezTo>
                  <a:cubicBezTo>
                    <a:pt x="55708" y="82304"/>
                    <a:pt x="66233" y="78292"/>
                    <a:pt x="74257" y="70268"/>
                  </a:cubicBezTo>
                  <a:cubicBezTo>
                    <a:pt x="90336" y="54188"/>
                    <a:pt x="90336" y="28139"/>
                    <a:pt x="74257" y="12060"/>
                  </a:cubicBezTo>
                  <a:cubicBezTo>
                    <a:pt x="66233" y="4020"/>
                    <a:pt x="55708" y="1"/>
                    <a:pt x="45180" y="1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5" name="Google Shape;2235;p34"/>
            <p:cNvGrpSpPr/>
            <p:nvPr/>
          </p:nvGrpSpPr>
          <p:grpSpPr>
            <a:xfrm rot="5400000">
              <a:off x="7616288" y="2804550"/>
              <a:ext cx="386050" cy="1668750"/>
              <a:chOff x="7496975" y="3413500"/>
              <a:chExt cx="386050" cy="1668750"/>
            </a:xfrm>
          </p:grpSpPr>
          <p:sp>
            <p:nvSpPr>
              <p:cNvPr id="2236" name="Google Shape;2236;p34"/>
              <p:cNvSpPr/>
              <p:nvPr/>
            </p:nvSpPr>
            <p:spPr>
              <a:xfrm>
                <a:off x="7496975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34"/>
              <p:cNvSpPr/>
              <p:nvPr/>
            </p:nvSpPr>
            <p:spPr>
              <a:xfrm>
                <a:off x="7496975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0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34"/>
              <p:cNvSpPr/>
              <p:nvPr/>
            </p:nvSpPr>
            <p:spPr>
              <a:xfrm>
                <a:off x="7496975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34"/>
              <p:cNvSpPr/>
              <p:nvPr/>
            </p:nvSpPr>
            <p:spPr>
              <a:xfrm>
                <a:off x="7496975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0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34"/>
              <p:cNvSpPr/>
              <p:nvPr/>
            </p:nvSpPr>
            <p:spPr>
              <a:xfrm>
                <a:off x="7496975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0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34"/>
              <p:cNvSpPr/>
              <p:nvPr/>
            </p:nvSpPr>
            <p:spPr>
              <a:xfrm>
                <a:off x="7671750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34"/>
              <p:cNvSpPr/>
              <p:nvPr/>
            </p:nvSpPr>
            <p:spPr>
              <a:xfrm>
                <a:off x="7671750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34"/>
              <p:cNvSpPr/>
              <p:nvPr/>
            </p:nvSpPr>
            <p:spPr>
              <a:xfrm>
                <a:off x="7671750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34"/>
              <p:cNvSpPr/>
              <p:nvPr/>
            </p:nvSpPr>
            <p:spPr>
              <a:xfrm>
                <a:off x="7671750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34"/>
              <p:cNvSpPr/>
              <p:nvPr/>
            </p:nvSpPr>
            <p:spPr>
              <a:xfrm>
                <a:off x="7671750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34"/>
              <p:cNvSpPr/>
              <p:nvPr/>
            </p:nvSpPr>
            <p:spPr>
              <a:xfrm>
                <a:off x="7846525" y="46376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30"/>
                    </a:cubicBezTo>
                    <a:cubicBezTo>
                      <a:pt x="1" y="1156"/>
                      <a:pt x="335" y="1460"/>
                      <a:pt x="730" y="1460"/>
                    </a:cubicBezTo>
                    <a:cubicBezTo>
                      <a:pt x="1156" y="146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34"/>
              <p:cNvSpPr/>
              <p:nvPr/>
            </p:nvSpPr>
            <p:spPr>
              <a:xfrm>
                <a:off x="7846525" y="4434800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31" y="30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34"/>
              <p:cNvSpPr/>
              <p:nvPr/>
            </p:nvSpPr>
            <p:spPr>
              <a:xfrm>
                <a:off x="7846525" y="4230375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05"/>
                      <a:pt x="1" y="730"/>
                    </a:cubicBezTo>
                    <a:cubicBezTo>
                      <a:pt x="1" y="1126"/>
                      <a:pt x="335" y="1430"/>
                      <a:pt x="730" y="1430"/>
                    </a:cubicBezTo>
                    <a:cubicBezTo>
                      <a:pt x="1156" y="1430"/>
                      <a:pt x="1460" y="1095"/>
                      <a:pt x="1460" y="73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34"/>
              <p:cNvSpPr/>
              <p:nvPr/>
            </p:nvSpPr>
            <p:spPr>
              <a:xfrm>
                <a:off x="7846525" y="40259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31" y="304"/>
                      <a:pt x="1" y="730"/>
                    </a:cubicBezTo>
                    <a:cubicBezTo>
                      <a:pt x="1" y="1156"/>
                      <a:pt x="335" y="1459"/>
                      <a:pt x="730" y="1459"/>
                    </a:cubicBezTo>
                    <a:cubicBezTo>
                      <a:pt x="1156" y="145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34"/>
              <p:cNvSpPr/>
              <p:nvPr/>
            </p:nvSpPr>
            <p:spPr>
              <a:xfrm>
                <a:off x="7496975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34"/>
              <p:cNvSpPr/>
              <p:nvPr/>
            </p:nvSpPr>
            <p:spPr>
              <a:xfrm>
                <a:off x="7496975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0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34"/>
              <p:cNvSpPr/>
              <p:nvPr/>
            </p:nvSpPr>
            <p:spPr>
              <a:xfrm>
                <a:off x="7671750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34"/>
              <p:cNvSpPr/>
              <p:nvPr/>
            </p:nvSpPr>
            <p:spPr>
              <a:xfrm>
                <a:off x="7671750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35" y="0"/>
                      <a:pt x="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34"/>
              <p:cNvSpPr/>
              <p:nvPr/>
            </p:nvSpPr>
            <p:spPr>
              <a:xfrm>
                <a:off x="7846525" y="5046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34"/>
              <p:cNvSpPr/>
              <p:nvPr/>
            </p:nvSpPr>
            <p:spPr>
              <a:xfrm>
                <a:off x="7846525" y="48421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0"/>
                    </a:moveTo>
                    <a:cubicBezTo>
                      <a:pt x="335" y="0"/>
                      <a:pt x="31" y="335"/>
                      <a:pt x="1" y="73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34"/>
              <p:cNvSpPr/>
              <p:nvPr/>
            </p:nvSpPr>
            <p:spPr>
              <a:xfrm>
                <a:off x="7846525" y="3821575"/>
                <a:ext cx="36500" cy="36500"/>
              </a:xfrm>
              <a:custGeom>
                <a:rect b="b" l="l" r="r" t="t"/>
                <a:pathLst>
                  <a:path extrusionOk="0" h="1460" w="1460">
                    <a:moveTo>
                      <a:pt x="730" y="0"/>
                    </a:moveTo>
                    <a:cubicBezTo>
                      <a:pt x="335" y="0"/>
                      <a:pt x="31" y="365"/>
                      <a:pt x="1" y="730"/>
                    </a:cubicBezTo>
                    <a:cubicBezTo>
                      <a:pt x="1" y="1155"/>
                      <a:pt x="335" y="1459"/>
                      <a:pt x="730" y="1459"/>
                    </a:cubicBezTo>
                    <a:cubicBezTo>
                      <a:pt x="1156" y="1459"/>
                      <a:pt x="1460" y="1094"/>
                      <a:pt x="1460" y="730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34"/>
              <p:cNvSpPr/>
              <p:nvPr/>
            </p:nvSpPr>
            <p:spPr>
              <a:xfrm>
                <a:off x="7496975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0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34"/>
              <p:cNvSpPr/>
              <p:nvPr/>
            </p:nvSpPr>
            <p:spPr>
              <a:xfrm>
                <a:off x="7496975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0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34"/>
              <p:cNvSpPr/>
              <p:nvPr/>
            </p:nvSpPr>
            <p:spPr>
              <a:xfrm>
                <a:off x="7671750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34"/>
              <p:cNvSpPr/>
              <p:nvPr/>
            </p:nvSpPr>
            <p:spPr>
              <a:xfrm>
                <a:off x="7671750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34"/>
              <p:cNvSpPr/>
              <p:nvPr/>
            </p:nvSpPr>
            <p:spPr>
              <a:xfrm>
                <a:off x="7846525" y="3617925"/>
                <a:ext cx="36500" cy="35725"/>
              </a:xfrm>
              <a:custGeom>
                <a:rect b="b" l="l" r="r" t="t"/>
                <a:pathLst>
                  <a:path extrusionOk="0" h="1429" w="1460">
                    <a:moveTo>
                      <a:pt x="730" y="0"/>
                    </a:moveTo>
                    <a:cubicBezTo>
                      <a:pt x="335" y="0"/>
                      <a:pt x="31" y="334"/>
                      <a:pt x="1" y="699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4"/>
                      <a:pt x="1460" y="699"/>
                    </a:cubicBezTo>
                    <a:cubicBezTo>
                      <a:pt x="1460" y="304"/>
                      <a:pt x="1095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34"/>
              <p:cNvSpPr/>
              <p:nvPr/>
            </p:nvSpPr>
            <p:spPr>
              <a:xfrm>
                <a:off x="7846525" y="3413500"/>
                <a:ext cx="36500" cy="35750"/>
              </a:xfrm>
              <a:custGeom>
                <a:rect b="b" l="l" r="r" t="t"/>
                <a:pathLst>
                  <a:path extrusionOk="0" h="1430" w="1460">
                    <a:moveTo>
                      <a:pt x="730" y="1"/>
                    </a:moveTo>
                    <a:cubicBezTo>
                      <a:pt x="335" y="1"/>
                      <a:pt x="31" y="335"/>
                      <a:pt x="1" y="700"/>
                    </a:cubicBezTo>
                    <a:cubicBezTo>
                      <a:pt x="1" y="1125"/>
                      <a:pt x="335" y="1429"/>
                      <a:pt x="730" y="1429"/>
                    </a:cubicBezTo>
                    <a:cubicBezTo>
                      <a:pt x="1156" y="1429"/>
                      <a:pt x="1460" y="1095"/>
                      <a:pt x="1460" y="700"/>
                    </a:cubicBezTo>
                    <a:cubicBezTo>
                      <a:pt x="1460" y="305"/>
                      <a:pt x="1095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3" name="Google Shape;2263;p34"/>
            <p:cNvGrpSpPr/>
            <p:nvPr/>
          </p:nvGrpSpPr>
          <p:grpSpPr>
            <a:xfrm>
              <a:off x="8387900" y="0"/>
              <a:ext cx="304750" cy="2174075"/>
              <a:chOff x="6321425" y="2520625"/>
              <a:chExt cx="304750" cy="2174075"/>
            </a:xfrm>
          </p:grpSpPr>
          <p:sp>
            <p:nvSpPr>
              <p:cNvPr id="2264" name="Google Shape;2264;p34"/>
              <p:cNvSpPr/>
              <p:nvPr/>
            </p:nvSpPr>
            <p:spPr>
              <a:xfrm>
                <a:off x="6321425" y="25206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34"/>
              <p:cNvSpPr/>
              <p:nvPr/>
            </p:nvSpPr>
            <p:spPr>
              <a:xfrm>
                <a:off x="6321425" y="2715150"/>
                <a:ext cx="304750" cy="232575"/>
              </a:xfrm>
              <a:custGeom>
                <a:rect b="b" l="l" r="r" t="t"/>
                <a:pathLst>
                  <a:path extrusionOk="0" h="9303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34"/>
              <p:cNvSpPr/>
              <p:nvPr/>
            </p:nvSpPr>
            <p:spPr>
              <a:xfrm>
                <a:off x="6321425" y="29089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34"/>
              <p:cNvSpPr/>
              <p:nvPr/>
            </p:nvSpPr>
            <p:spPr>
              <a:xfrm>
                <a:off x="6321425" y="3103475"/>
                <a:ext cx="304750" cy="231775"/>
              </a:xfrm>
              <a:custGeom>
                <a:rect b="b" l="l" r="r" t="t"/>
                <a:pathLst>
                  <a:path extrusionOk="0" h="9271" w="1219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34"/>
              <p:cNvSpPr/>
              <p:nvPr/>
            </p:nvSpPr>
            <p:spPr>
              <a:xfrm>
                <a:off x="6321425" y="32972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34"/>
              <p:cNvSpPr/>
              <p:nvPr/>
            </p:nvSpPr>
            <p:spPr>
              <a:xfrm>
                <a:off x="6321425" y="3491000"/>
                <a:ext cx="304750" cy="233325"/>
              </a:xfrm>
              <a:custGeom>
                <a:rect b="b" l="l" r="r" t="t"/>
                <a:pathLst>
                  <a:path extrusionOk="0" h="9333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34"/>
              <p:cNvSpPr/>
              <p:nvPr/>
            </p:nvSpPr>
            <p:spPr>
              <a:xfrm>
                <a:off x="6321425" y="36863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34"/>
              <p:cNvSpPr/>
              <p:nvPr/>
            </p:nvSpPr>
            <p:spPr>
              <a:xfrm>
                <a:off x="6321425" y="38800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34"/>
              <p:cNvSpPr/>
              <p:nvPr/>
            </p:nvSpPr>
            <p:spPr>
              <a:xfrm>
                <a:off x="6321425" y="4074600"/>
                <a:ext cx="304750" cy="231800"/>
              </a:xfrm>
              <a:custGeom>
                <a:rect b="b" l="l" r="r" t="t"/>
                <a:pathLst>
                  <a:path extrusionOk="0" h="9272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34"/>
              <p:cNvSpPr/>
              <p:nvPr/>
            </p:nvSpPr>
            <p:spPr>
              <a:xfrm>
                <a:off x="6321425" y="42683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34"/>
              <p:cNvSpPr/>
              <p:nvPr/>
            </p:nvSpPr>
            <p:spPr>
              <a:xfrm>
                <a:off x="6321425" y="44621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F3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75" name="Google Shape;2275;p34"/>
            <p:cNvSpPr/>
            <p:nvPr/>
          </p:nvSpPr>
          <p:spPr>
            <a:xfrm>
              <a:off x="7843150" y="3784600"/>
              <a:ext cx="747000" cy="746225"/>
            </a:xfrm>
            <a:custGeom>
              <a:rect b="b" l="l" r="r" t="t"/>
              <a:pathLst>
                <a:path extrusionOk="0" h="29849" w="29880">
                  <a:moveTo>
                    <a:pt x="5107" y="0"/>
                  </a:moveTo>
                  <a:lnTo>
                    <a:pt x="1" y="5076"/>
                  </a:lnTo>
                  <a:lnTo>
                    <a:pt x="9849" y="14924"/>
                  </a:lnTo>
                  <a:lnTo>
                    <a:pt x="1" y="24742"/>
                  </a:lnTo>
                  <a:lnTo>
                    <a:pt x="5107" y="29849"/>
                  </a:lnTo>
                  <a:lnTo>
                    <a:pt x="14955" y="20000"/>
                  </a:lnTo>
                  <a:lnTo>
                    <a:pt x="24773" y="29849"/>
                  </a:lnTo>
                  <a:lnTo>
                    <a:pt x="29880" y="24773"/>
                  </a:lnTo>
                  <a:lnTo>
                    <a:pt x="20032" y="14924"/>
                  </a:lnTo>
                  <a:lnTo>
                    <a:pt x="29880" y="5076"/>
                  </a:lnTo>
                  <a:lnTo>
                    <a:pt x="24773" y="0"/>
                  </a:lnTo>
                  <a:lnTo>
                    <a:pt x="14955" y="9818"/>
                  </a:lnTo>
                  <a:lnTo>
                    <a:pt x="51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>
              <a:off x="0" y="0"/>
              <a:ext cx="2554000" cy="2554000"/>
            </a:xfrm>
            <a:custGeom>
              <a:rect b="b" l="l" r="r" t="t"/>
              <a:pathLst>
                <a:path extrusionOk="0" h="102160" w="102160">
                  <a:moveTo>
                    <a:pt x="0" y="0"/>
                  </a:moveTo>
                  <a:lnTo>
                    <a:pt x="0" y="102160"/>
                  </a:lnTo>
                  <a:lnTo>
                    <a:pt x="102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>
              <a:off x="77725" y="4511913"/>
              <a:ext cx="2746275" cy="183175"/>
            </a:xfrm>
            <a:custGeom>
              <a:rect b="b" l="l" r="r" t="t"/>
              <a:pathLst>
                <a:path extrusionOk="0" h="7327" w="109851">
                  <a:moveTo>
                    <a:pt x="1" y="1"/>
                  </a:moveTo>
                  <a:lnTo>
                    <a:pt x="1" y="7326"/>
                  </a:lnTo>
                  <a:lnTo>
                    <a:pt x="109851" y="7326"/>
                  </a:lnTo>
                  <a:lnTo>
                    <a:pt x="109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>
              <a:off x="1011075" y="3727100"/>
              <a:ext cx="1090475" cy="1089700"/>
            </a:xfrm>
            <a:custGeom>
              <a:rect b="b" l="l" r="r" t="t"/>
              <a:pathLst>
                <a:path extrusionOk="0" h="43588" w="43619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rgbClr val="FFE7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>
              <a:off x="2026275" y="3827600"/>
              <a:ext cx="196850" cy="172900"/>
            </a:xfrm>
            <a:custGeom>
              <a:rect b="b" l="l" r="r" t="t"/>
              <a:pathLst>
                <a:path extrusionOk="0" h="6916" w="7874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>
              <a:off x="7748825" y="261025"/>
              <a:ext cx="292575" cy="292575"/>
            </a:xfrm>
            <a:custGeom>
              <a:rect b="b" l="l" r="r" t="t"/>
              <a:pathLst>
                <a:path extrusionOk="0" h="11703" w="11703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>
              <a:off x="7494275" y="332450"/>
              <a:ext cx="151225" cy="150475"/>
            </a:xfrm>
            <a:custGeom>
              <a:rect b="b" l="l" r="r" t="t"/>
              <a:pathLst>
                <a:path extrusionOk="0" h="6019" w="6049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>
              <a:off x="511050" y="4056125"/>
              <a:ext cx="655825" cy="972700"/>
            </a:xfrm>
            <a:custGeom>
              <a:rect b="b" l="l" r="r" t="t"/>
              <a:pathLst>
                <a:path extrusionOk="0" h="38908" w="26233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3" name="Google Shape;2283;p34"/>
            <p:cNvGrpSpPr/>
            <p:nvPr/>
          </p:nvGrpSpPr>
          <p:grpSpPr>
            <a:xfrm>
              <a:off x="720004" y="540002"/>
              <a:ext cx="702925" cy="702925"/>
              <a:chOff x="1256725" y="1383150"/>
              <a:chExt cx="702925" cy="702925"/>
            </a:xfrm>
          </p:grpSpPr>
          <p:sp>
            <p:nvSpPr>
              <p:cNvPr id="2284" name="Google Shape;2284;p34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rect b="b" l="l" r="r" t="t"/>
                <a:pathLst>
                  <a:path extrusionOk="0" h="7600" w="757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34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rect b="b" l="l" r="r" t="t"/>
                <a:pathLst>
                  <a:path extrusionOk="0" h="7569" w="7599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34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rect b="b" l="l" r="r" t="t"/>
                <a:pathLst>
                  <a:path extrusionOk="0" h="7570" w="760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34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rect b="b" l="l" r="r" t="t"/>
                <a:pathLst>
                  <a:path extrusionOk="0" h="7539" w="7539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34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rect b="b" l="l" r="r" t="t"/>
                <a:pathLst>
                  <a:path extrusionOk="0" h="7600" w="7569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8_1_1"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0" name="Google Shape;2290;p35"/>
          <p:cNvGrpSpPr/>
          <p:nvPr/>
        </p:nvGrpSpPr>
        <p:grpSpPr>
          <a:xfrm>
            <a:off x="-6421" y="-2029661"/>
            <a:ext cx="10389027" cy="7537178"/>
            <a:chOff x="-6421" y="-2029661"/>
            <a:chExt cx="10389027" cy="7537178"/>
          </a:xfrm>
        </p:grpSpPr>
        <p:sp>
          <p:nvSpPr>
            <p:cNvPr id="2291" name="Google Shape;2291;p35"/>
            <p:cNvSpPr/>
            <p:nvPr/>
          </p:nvSpPr>
          <p:spPr>
            <a:xfrm>
              <a:off x="-6421" y="-9011"/>
              <a:ext cx="2554000" cy="2554000"/>
            </a:xfrm>
            <a:custGeom>
              <a:rect b="b" l="l" r="r" t="t"/>
              <a:pathLst>
                <a:path extrusionOk="0" h="102160" w="102160">
                  <a:moveTo>
                    <a:pt x="0" y="0"/>
                  </a:moveTo>
                  <a:lnTo>
                    <a:pt x="0" y="102160"/>
                  </a:lnTo>
                  <a:lnTo>
                    <a:pt x="102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2" name="Google Shape;2292;p35"/>
            <p:cNvGrpSpPr/>
            <p:nvPr/>
          </p:nvGrpSpPr>
          <p:grpSpPr>
            <a:xfrm>
              <a:off x="877329" y="956789"/>
              <a:ext cx="702925" cy="702925"/>
              <a:chOff x="1256725" y="1383150"/>
              <a:chExt cx="702925" cy="702925"/>
            </a:xfrm>
          </p:grpSpPr>
          <p:sp>
            <p:nvSpPr>
              <p:cNvPr id="2293" name="Google Shape;2293;p35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rect b="b" l="l" r="r" t="t"/>
                <a:pathLst>
                  <a:path extrusionOk="0" h="7600" w="757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35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rect b="b" l="l" r="r" t="t"/>
                <a:pathLst>
                  <a:path extrusionOk="0" h="7569" w="7599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35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rect b="b" l="l" r="r" t="t"/>
                <a:pathLst>
                  <a:path extrusionOk="0" h="7570" w="760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35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rect b="b" l="l" r="r" t="t"/>
                <a:pathLst>
                  <a:path extrusionOk="0" h="7539" w="7539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35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rect b="b" l="l" r="r" t="t"/>
                <a:pathLst>
                  <a:path extrusionOk="0" h="7600" w="7569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98" name="Google Shape;2298;p35"/>
            <p:cNvSpPr/>
            <p:nvPr/>
          </p:nvSpPr>
          <p:spPr>
            <a:xfrm>
              <a:off x="281554" y="-2029661"/>
              <a:ext cx="2667250" cy="3848550"/>
            </a:xfrm>
            <a:custGeom>
              <a:rect b="b" l="l" r="r" t="t"/>
              <a:pathLst>
                <a:path extrusionOk="0" h="153942" w="106690">
                  <a:moveTo>
                    <a:pt x="105222" y="731"/>
                  </a:moveTo>
                  <a:cubicBezTo>
                    <a:pt x="105363" y="731"/>
                    <a:pt x="105506" y="779"/>
                    <a:pt x="105626" y="885"/>
                  </a:cubicBezTo>
                  <a:cubicBezTo>
                    <a:pt x="105869" y="1098"/>
                    <a:pt x="105930" y="1493"/>
                    <a:pt x="105687" y="1767"/>
                  </a:cubicBezTo>
                  <a:cubicBezTo>
                    <a:pt x="99881" y="8393"/>
                    <a:pt x="100824" y="14989"/>
                    <a:pt x="101827" y="21919"/>
                  </a:cubicBezTo>
                  <a:cubicBezTo>
                    <a:pt x="102860" y="28849"/>
                    <a:pt x="103833" y="36023"/>
                    <a:pt x="97662" y="43105"/>
                  </a:cubicBezTo>
                  <a:cubicBezTo>
                    <a:pt x="91895" y="49724"/>
                    <a:pt x="85199" y="50130"/>
                    <a:pt x="78641" y="50130"/>
                  </a:cubicBezTo>
                  <a:cubicBezTo>
                    <a:pt x="78182" y="50130"/>
                    <a:pt x="77724" y="50128"/>
                    <a:pt x="77267" y="50126"/>
                  </a:cubicBezTo>
                  <a:cubicBezTo>
                    <a:pt x="76821" y="50124"/>
                    <a:pt x="76378" y="50123"/>
                    <a:pt x="75935" y="50123"/>
                  </a:cubicBezTo>
                  <a:cubicBezTo>
                    <a:pt x="69404" y="50123"/>
                    <a:pt x="63221" y="50516"/>
                    <a:pt x="57783" y="56722"/>
                  </a:cubicBezTo>
                  <a:cubicBezTo>
                    <a:pt x="51978" y="63379"/>
                    <a:pt x="52920" y="69944"/>
                    <a:pt x="53923" y="76905"/>
                  </a:cubicBezTo>
                  <a:cubicBezTo>
                    <a:pt x="54926" y="83835"/>
                    <a:pt x="55929" y="91009"/>
                    <a:pt x="49759" y="98091"/>
                  </a:cubicBezTo>
                  <a:cubicBezTo>
                    <a:pt x="44020" y="104710"/>
                    <a:pt x="37299" y="105116"/>
                    <a:pt x="30737" y="105116"/>
                  </a:cubicBezTo>
                  <a:cubicBezTo>
                    <a:pt x="30278" y="105116"/>
                    <a:pt x="29820" y="105114"/>
                    <a:pt x="29363" y="105112"/>
                  </a:cubicBezTo>
                  <a:cubicBezTo>
                    <a:pt x="29299" y="105112"/>
                    <a:pt x="29236" y="105112"/>
                    <a:pt x="29172" y="105112"/>
                  </a:cubicBezTo>
                  <a:cubicBezTo>
                    <a:pt x="22221" y="105112"/>
                    <a:pt x="15633" y="105142"/>
                    <a:pt x="9910" y="111708"/>
                  </a:cubicBezTo>
                  <a:cubicBezTo>
                    <a:pt x="4104" y="118395"/>
                    <a:pt x="5047" y="124991"/>
                    <a:pt x="6050" y="131921"/>
                  </a:cubicBezTo>
                  <a:cubicBezTo>
                    <a:pt x="7022" y="138851"/>
                    <a:pt x="8056" y="146025"/>
                    <a:pt x="1855" y="153107"/>
                  </a:cubicBezTo>
                  <a:cubicBezTo>
                    <a:pt x="1738" y="153241"/>
                    <a:pt x="1566" y="153310"/>
                    <a:pt x="1389" y="153310"/>
                  </a:cubicBezTo>
                  <a:cubicBezTo>
                    <a:pt x="1245" y="153310"/>
                    <a:pt x="1097" y="153263"/>
                    <a:pt x="974" y="153168"/>
                  </a:cubicBezTo>
                  <a:cubicBezTo>
                    <a:pt x="730" y="152924"/>
                    <a:pt x="670" y="152560"/>
                    <a:pt x="913" y="152286"/>
                  </a:cubicBezTo>
                  <a:cubicBezTo>
                    <a:pt x="6718" y="145599"/>
                    <a:pt x="5776" y="139034"/>
                    <a:pt x="4773" y="132073"/>
                  </a:cubicBezTo>
                  <a:cubicBezTo>
                    <a:pt x="3800" y="125173"/>
                    <a:pt x="2767" y="117969"/>
                    <a:pt x="8968" y="110918"/>
                  </a:cubicBezTo>
                  <a:cubicBezTo>
                    <a:pt x="14566" y="104433"/>
                    <a:pt x="21098" y="103886"/>
                    <a:pt x="27506" y="103886"/>
                  </a:cubicBezTo>
                  <a:cubicBezTo>
                    <a:pt x="28127" y="103886"/>
                    <a:pt x="28746" y="103891"/>
                    <a:pt x="29363" y="103896"/>
                  </a:cubicBezTo>
                  <a:cubicBezTo>
                    <a:pt x="29808" y="103898"/>
                    <a:pt x="30251" y="103900"/>
                    <a:pt x="30692" y="103900"/>
                  </a:cubicBezTo>
                  <a:cubicBezTo>
                    <a:pt x="37224" y="103900"/>
                    <a:pt x="43409" y="103505"/>
                    <a:pt x="48847" y="97270"/>
                  </a:cubicBezTo>
                  <a:cubicBezTo>
                    <a:pt x="54683" y="90644"/>
                    <a:pt x="53710" y="84048"/>
                    <a:pt x="52738" y="77087"/>
                  </a:cubicBezTo>
                  <a:cubicBezTo>
                    <a:pt x="51734" y="70188"/>
                    <a:pt x="50731" y="63014"/>
                    <a:pt x="56841" y="55932"/>
                  </a:cubicBezTo>
                  <a:cubicBezTo>
                    <a:pt x="62584" y="49312"/>
                    <a:pt x="69248" y="48906"/>
                    <a:pt x="75780" y="48906"/>
                  </a:cubicBezTo>
                  <a:cubicBezTo>
                    <a:pt x="76266" y="48906"/>
                    <a:pt x="76752" y="48908"/>
                    <a:pt x="77236" y="48911"/>
                  </a:cubicBezTo>
                  <a:cubicBezTo>
                    <a:pt x="77681" y="48912"/>
                    <a:pt x="78124" y="48914"/>
                    <a:pt x="78565" y="48914"/>
                  </a:cubicBezTo>
                  <a:cubicBezTo>
                    <a:pt x="85097" y="48914"/>
                    <a:pt x="91282" y="48520"/>
                    <a:pt x="96720" y="42284"/>
                  </a:cubicBezTo>
                  <a:cubicBezTo>
                    <a:pt x="102556" y="35658"/>
                    <a:pt x="101583" y="29093"/>
                    <a:pt x="100611" y="22132"/>
                  </a:cubicBezTo>
                  <a:cubicBezTo>
                    <a:pt x="99577" y="15202"/>
                    <a:pt x="98574" y="8028"/>
                    <a:pt x="104745" y="946"/>
                  </a:cubicBezTo>
                  <a:cubicBezTo>
                    <a:pt x="104864" y="810"/>
                    <a:pt x="105041" y="731"/>
                    <a:pt x="105222" y="731"/>
                  </a:cubicBezTo>
                  <a:close/>
                  <a:moveTo>
                    <a:pt x="105285" y="1"/>
                  </a:moveTo>
                  <a:cubicBezTo>
                    <a:pt x="104927" y="1"/>
                    <a:pt x="104568" y="147"/>
                    <a:pt x="104319" y="430"/>
                  </a:cubicBezTo>
                  <a:cubicBezTo>
                    <a:pt x="97997" y="7755"/>
                    <a:pt x="99000" y="15050"/>
                    <a:pt x="100033" y="22132"/>
                  </a:cubicBezTo>
                  <a:cubicBezTo>
                    <a:pt x="100975" y="28941"/>
                    <a:pt x="101948" y="35385"/>
                    <a:pt x="96325" y="41798"/>
                  </a:cubicBezTo>
                  <a:cubicBezTo>
                    <a:pt x="91221" y="47675"/>
                    <a:pt x="85391" y="48192"/>
                    <a:pt x="79220" y="48192"/>
                  </a:cubicBezTo>
                  <a:cubicBezTo>
                    <a:pt x="78593" y="48192"/>
                    <a:pt x="77962" y="48187"/>
                    <a:pt x="77328" y="48181"/>
                  </a:cubicBezTo>
                  <a:cubicBezTo>
                    <a:pt x="77269" y="48181"/>
                    <a:pt x="77210" y="48181"/>
                    <a:pt x="77150" y="48181"/>
                  </a:cubicBezTo>
                  <a:cubicBezTo>
                    <a:pt x="70063" y="48181"/>
                    <a:pt x="62746" y="48211"/>
                    <a:pt x="56415" y="55446"/>
                  </a:cubicBezTo>
                  <a:cubicBezTo>
                    <a:pt x="50063" y="62771"/>
                    <a:pt x="51096" y="70066"/>
                    <a:pt x="52130" y="77148"/>
                  </a:cubicBezTo>
                  <a:cubicBezTo>
                    <a:pt x="53072" y="83957"/>
                    <a:pt x="54014" y="90401"/>
                    <a:pt x="48391" y="96814"/>
                  </a:cubicBezTo>
                  <a:cubicBezTo>
                    <a:pt x="43287" y="102691"/>
                    <a:pt x="37457" y="103208"/>
                    <a:pt x="31286" y="103208"/>
                  </a:cubicBezTo>
                  <a:cubicBezTo>
                    <a:pt x="30659" y="103208"/>
                    <a:pt x="30028" y="103203"/>
                    <a:pt x="29394" y="103197"/>
                  </a:cubicBezTo>
                  <a:cubicBezTo>
                    <a:pt x="29335" y="103197"/>
                    <a:pt x="29276" y="103197"/>
                    <a:pt x="29216" y="103197"/>
                  </a:cubicBezTo>
                  <a:cubicBezTo>
                    <a:pt x="22129" y="103197"/>
                    <a:pt x="14842" y="103227"/>
                    <a:pt x="8512" y="110462"/>
                  </a:cubicBezTo>
                  <a:cubicBezTo>
                    <a:pt x="2129" y="117787"/>
                    <a:pt x="3132" y="125082"/>
                    <a:pt x="4165" y="132164"/>
                  </a:cubicBezTo>
                  <a:cubicBezTo>
                    <a:pt x="5168" y="138973"/>
                    <a:pt x="6080" y="145386"/>
                    <a:pt x="457" y="151830"/>
                  </a:cubicBezTo>
                  <a:cubicBezTo>
                    <a:pt x="1" y="152377"/>
                    <a:pt x="31" y="153168"/>
                    <a:pt x="578" y="153624"/>
                  </a:cubicBezTo>
                  <a:cubicBezTo>
                    <a:pt x="803" y="153834"/>
                    <a:pt x="1093" y="153941"/>
                    <a:pt x="1387" y="153941"/>
                  </a:cubicBezTo>
                  <a:cubicBezTo>
                    <a:pt x="1730" y="153941"/>
                    <a:pt x="2080" y="153796"/>
                    <a:pt x="2341" y="153502"/>
                  </a:cubicBezTo>
                  <a:cubicBezTo>
                    <a:pt x="8725" y="146177"/>
                    <a:pt x="7661" y="138882"/>
                    <a:pt x="6688" y="131800"/>
                  </a:cubicBezTo>
                  <a:cubicBezTo>
                    <a:pt x="5685" y="125021"/>
                    <a:pt x="4773" y="118608"/>
                    <a:pt x="10396" y="112134"/>
                  </a:cubicBezTo>
                  <a:cubicBezTo>
                    <a:pt x="15634" y="106131"/>
                    <a:pt x="21637" y="105746"/>
                    <a:pt x="27987" y="105746"/>
                  </a:cubicBezTo>
                  <a:cubicBezTo>
                    <a:pt x="28454" y="105746"/>
                    <a:pt x="28923" y="105748"/>
                    <a:pt x="29394" y="105750"/>
                  </a:cubicBezTo>
                  <a:cubicBezTo>
                    <a:pt x="29453" y="105750"/>
                    <a:pt x="29512" y="105750"/>
                    <a:pt x="29571" y="105750"/>
                  </a:cubicBezTo>
                  <a:cubicBezTo>
                    <a:pt x="36659" y="105750"/>
                    <a:pt x="43976" y="105721"/>
                    <a:pt x="50306" y="98486"/>
                  </a:cubicBezTo>
                  <a:cubicBezTo>
                    <a:pt x="56659" y="91161"/>
                    <a:pt x="55625" y="83866"/>
                    <a:pt x="54592" y="76814"/>
                  </a:cubicBezTo>
                  <a:cubicBezTo>
                    <a:pt x="53649" y="70005"/>
                    <a:pt x="52707" y="63531"/>
                    <a:pt x="58330" y="57117"/>
                  </a:cubicBezTo>
                  <a:cubicBezTo>
                    <a:pt x="63568" y="51115"/>
                    <a:pt x="69545" y="50730"/>
                    <a:pt x="75915" y="50730"/>
                  </a:cubicBezTo>
                  <a:cubicBezTo>
                    <a:pt x="76384" y="50730"/>
                    <a:pt x="76855" y="50732"/>
                    <a:pt x="77328" y="50734"/>
                  </a:cubicBezTo>
                  <a:cubicBezTo>
                    <a:pt x="77387" y="50734"/>
                    <a:pt x="77446" y="50734"/>
                    <a:pt x="77505" y="50734"/>
                  </a:cubicBezTo>
                  <a:cubicBezTo>
                    <a:pt x="84592" y="50734"/>
                    <a:pt x="91879" y="50704"/>
                    <a:pt x="98209" y="43470"/>
                  </a:cubicBezTo>
                  <a:cubicBezTo>
                    <a:pt x="104562" y="36144"/>
                    <a:pt x="103529" y="28849"/>
                    <a:pt x="102495" y="21798"/>
                  </a:cubicBezTo>
                  <a:cubicBezTo>
                    <a:pt x="101553" y="14989"/>
                    <a:pt x="100611" y="8515"/>
                    <a:pt x="106234" y="2101"/>
                  </a:cubicBezTo>
                  <a:cubicBezTo>
                    <a:pt x="106690" y="1585"/>
                    <a:pt x="106659" y="764"/>
                    <a:pt x="106112" y="308"/>
                  </a:cubicBezTo>
                  <a:cubicBezTo>
                    <a:pt x="105878" y="101"/>
                    <a:pt x="105582" y="1"/>
                    <a:pt x="10528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5"/>
            <p:cNvSpPr/>
            <p:nvPr/>
          </p:nvSpPr>
          <p:spPr>
            <a:xfrm>
              <a:off x="7043001" y="2465801"/>
              <a:ext cx="3339605" cy="3041716"/>
            </a:xfrm>
            <a:custGeom>
              <a:rect b="b" l="l" r="r" t="t"/>
              <a:pathLst>
                <a:path extrusionOk="0" h="112677" w="123712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00" name="Google Shape;2300;p35"/>
            <p:cNvGrpSpPr/>
            <p:nvPr/>
          </p:nvGrpSpPr>
          <p:grpSpPr>
            <a:xfrm>
              <a:off x="7193929" y="2713634"/>
              <a:ext cx="1913791" cy="1889858"/>
              <a:chOff x="5041750" y="1823125"/>
              <a:chExt cx="2247025" cy="2218925"/>
            </a:xfrm>
          </p:grpSpPr>
          <p:sp>
            <p:nvSpPr>
              <p:cNvPr id="2301" name="Google Shape;2301;p35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rect b="b" l="l" r="r" t="t"/>
                <a:pathLst>
                  <a:path extrusionOk="0" h="88757" w="88756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35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rect b="b" l="l" r="r" t="t"/>
                <a:pathLst>
                  <a:path extrusionOk="0" h="82586" w="87358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35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rect b="b" l="l" r="r" t="t"/>
                <a:pathLst>
                  <a:path extrusionOk="0" h="76567" w="76477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35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rect b="b" l="l" r="r" t="t"/>
                <a:pathLst>
                  <a:path extrusionOk="0" h="70367" w="7444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35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rect b="b" l="l" r="r" t="t"/>
                <a:pathLst>
                  <a:path extrusionOk="0" h="64288" w="67996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35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rect b="b" l="l" r="r" t="t"/>
                <a:pathLst>
                  <a:path extrusionOk="0" h="58117" w="58209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35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rect b="b" l="l" r="r" t="t"/>
                <a:pathLst>
                  <a:path extrusionOk="0" h="52099" w="55078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8" name="Google Shape;2308;p35"/>
            <p:cNvGrpSpPr/>
            <p:nvPr/>
          </p:nvGrpSpPr>
          <p:grpSpPr>
            <a:xfrm>
              <a:off x="8377004" y="2661872"/>
              <a:ext cx="344342" cy="343682"/>
              <a:chOff x="6430825" y="1762350"/>
              <a:chExt cx="404300" cy="403525"/>
            </a:xfrm>
          </p:grpSpPr>
          <p:sp>
            <p:nvSpPr>
              <p:cNvPr id="2309" name="Google Shape;2309;p35"/>
              <p:cNvSpPr/>
              <p:nvPr/>
            </p:nvSpPr>
            <p:spPr>
              <a:xfrm>
                <a:off x="6430825" y="1762350"/>
                <a:ext cx="48650" cy="48650"/>
              </a:xfrm>
              <a:custGeom>
                <a:rect b="b" l="l" r="r" t="t"/>
                <a:pathLst>
                  <a:path extrusionOk="0" h="1946" w="1946">
                    <a:moveTo>
                      <a:pt x="1" y="0"/>
                    </a:moveTo>
                    <a:lnTo>
                      <a:pt x="1" y="1946"/>
                    </a:lnTo>
                    <a:lnTo>
                      <a:pt x="1946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35"/>
              <p:cNvSpPr/>
              <p:nvPr/>
            </p:nvSpPr>
            <p:spPr>
              <a:xfrm>
                <a:off x="6430825" y="1762350"/>
                <a:ext cx="138325" cy="137550"/>
              </a:xfrm>
              <a:custGeom>
                <a:rect b="b" l="l" r="r" t="t"/>
                <a:pathLst>
                  <a:path extrusionOk="0" h="5502" w="5533">
                    <a:moveTo>
                      <a:pt x="3587" y="0"/>
                    </a:moveTo>
                    <a:lnTo>
                      <a:pt x="1" y="3587"/>
                    </a:lnTo>
                    <a:lnTo>
                      <a:pt x="1" y="5502"/>
                    </a:lnTo>
                    <a:lnTo>
                      <a:pt x="5533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35"/>
              <p:cNvSpPr/>
              <p:nvPr/>
            </p:nvSpPr>
            <p:spPr>
              <a:xfrm>
                <a:off x="6430825" y="1762350"/>
                <a:ext cx="404300" cy="403525"/>
              </a:xfrm>
              <a:custGeom>
                <a:rect b="b" l="l" r="r" t="t"/>
                <a:pathLst>
                  <a:path extrusionOk="0" h="16141" w="16172">
                    <a:moveTo>
                      <a:pt x="14317" y="0"/>
                    </a:moveTo>
                    <a:lnTo>
                      <a:pt x="1" y="14286"/>
                    </a:lnTo>
                    <a:lnTo>
                      <a:pt x="1" y="16140"/>
                    </a:lnTo>
                    <a:lnTo>
                      <a:pt x="1617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35"/>
              <p:cNvSpPr/>
              <p:nvPr/>
            </p:nvSpPr>
            <p:spPr>
              <a:xfrm>
                <a:off x="6430825" y="1762350"/>
                <a:ext cx="316150" cy="315375"/>
              </a:xfrm>
              <a:custGeom>
                <a:rect b="b" l="l" r="r" t="t"/>
                <a:pathLst>
                  <a:path extrusionOk="0" h="12615" w="12646">
                    <a:moveTo>
                      <a:pt x="10730" y="0"/>
                    </a:moveTo>
                    <a:lnTo>
                      <a:pt x="1" y="10730"/>
                    </a:lnTo>
                    <a:lnTo>
                      <a:pt x="1" y="12615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35"/>
              <p:cNvSpPr/>
              <p:nvPr/>
            </p:nvSpPr>
            <p:spPr>
              <a:xfrm>
                <a:off x="6430825" y="1762350"/>
                <a:ext cx="226475" cy="226475"/>
              </a:xfrm>
              <a:custGeom>
                <a:rect b="b" l="l" r="r" t="t"/>
                <a:pathLst>
                  <a:path extrusionOk="0" h="9059" w="9059">
                    <a:moveTo>
                      <a:pt x="7174" y="0"/>
                    </a:moveTo>
                    <a:lnTo>
                      <a:pt x="1" y="7143"/>
                    </a:lnTo>
                    <a:lnTo>
                      <a:pt x="1" y="9058"/>
                    </a:lnTo>
                    <a:lnTo>
                      <a:pt x="905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14" name="Google Shape;2314;p35"/>
            <p:cNvSpPr/>
            <p:nvPr/>
          </p:nvSpPr>
          <p:spPr>
            <a:xfrm>
              <a:off x="8617558" y="79142"/>
              <a:ext cx="355011" cy="355011"/>
            </a:xfrm>
            <a:custGeom>
              <a:rect b="b" l="l" r="r" t="t"/>
              <a:pathLst>
                <a:path extrusionOk="0" h="11703" w="11703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5"/>
            <p:cNvSpPr/>
            <p:nvPr/>
          </p:nvSpPr>
          <p:spPr>
            <a:xfrm>
              <a:off x="8308667" y="165815"/>
              <a:ext cx="183496" cy="182586"/>
            </a:xfrm>
            <a:custGeom>
              <a:rect b="b" l="l" r="r" t="t"/>
              <a:pathLst>
                <a:path extrusionOk="0" h="6019" w="6049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6" name="Google Shape;2316;p35"/>
            <p:cNvGrpSpPr/>
            <p:nvPr/>
          </p:nvGrpSpPr>
          <p:grpSpPr>
            <a:xfrm>
              <a:off x="8774299" y="515223"/>
              <a:ext cx="41529" cy="1370202"/>
              <a:chOff x="7306225" y="982700"/>
              <a:chExt cx="34225" cy="1129225"/>
            </a:xfrm>
          </p:grpSpPr>
          <p:sp>
            <p:nvSpPr>
              <p:cNvPr id="2317" name="Google Shape;2317;p35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35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35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35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35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35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rect b="b" l="l" r="r" t="t"/>
                <a:pathLst>
                  <a:path extrusionOk="0" h="1399" w="1369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35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35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5" name="Google Shape;2325;p35"/>
            <p:cNvSpPr/>
            <p:nvPr/>
          </p:nvSpPr>
          <p:spPr>
            <a:xfrm>
              <a:off x="175263" y="3201125"/>
              <a:ext cx="2028950" cy="1780750"/>
            </a:xfrm>
            <a:custGeom>
              <a:rect b="b" l="l" r="r" t="t"/>
              <a:pathLst>
                <a:path extrusionOk="0" h="71230" w="81158">
                  <a:moveTo>
                    <a:pt x="22908" y="0"/>
                  </a:moveTo>
                  <a:cubicBezTo>
                    <a:pt x="22068" y="0"/>
                    <a:pt x="21220" y="50"/>
                    <a:pt x="20366" y="152"/>
                  </a:cubicBezTo>
                  <a:cubicBezTo>
                    <a:pt x="8512" y="1551"/>
                    <a:pt x="1" y="12311"/>
                    <a:pt x="1399" y="24165"/>
                  </a:cubicBezTo>
                  <a:cubicBezTo>
                    <a:pt x="2129" y="30275"/>
                    <a:pt x="5320" y="35472"/>
                    <a:pt x="9849" y="38907"/>
                  </a:cubicBezTo>
                  <a:cubicBezTo>
                    <a:pt x="10062" y="39089"/>
                    <a:pt x="10335" y="39272"/>
                    <a:pt x="10548" y="39484"/>
                  </a:cubicBezTo>
                  <a:cubicBezTo>
                    <a:pt x="10791" y="39667"/>
                    <a:pt x="11065" y="39849"/>
                    <a:pt x="11278" y="40032"/>
                  </a:cubicBezTo>
                  <a:cubicBezTo>
                    <a:pt x="11521" y="40244"/>
                    <a:pt x="11764" y="40427"/>
                    <a:pt x="12007" y="40609"/>
                  </a:cubicBezTo>
                  <a:cubicBezTo>
                    <a:pt x="12220" y="40791"/>
                    <a:pt x="12494" y="41004"/>
                    <a:pt x="12706" y="41187"/>
                  </a:cubicBezTo>
                  <a:cubicBezTo>
                    <a:pt x="12949" y="41369"/>
                    <a:pt x="13223" y="41551"/>
                    <a:pt x="13436" y="41764"/>
                  </a:cubicBezTo>
                  <a:cubicBezTo>
                    <a:pt x="13679" y="41946"/>
                    <a:pt x="13953" y="42129"/>
                    <a:pt x="14165" y="42311"/>
                  </a:cubicBezTo>
                  <a:cubicBezTo>
                    <a:pt x="14408" y="42524"/>
                    <a:pt x="14652" y="42706"/>
                    <a:pt x="14895" y="42889"/>
                  </a:cubicBezTo>
                  <a:cubicBezTo>
                    <a:pt x="15108" y="43071"/>
                    <a:pt x="15381" y="43284"/>
                    <a:pt x="15624" y="43466"/>
                  </a:cubicBezTo>
                  <a:cubicBezTo>
                    <a:pt x="15837" y="43649"/>
                    <a:pt x="16111" y="43831"/>
                    <a:pt x="16323" y="44044"/>
                  </a:cubicBezTo>
                  <a:cubicBezTo>
                    <a:pt x="16567" y="44226"/>
                    <a:pt x="16840" y="44409"/>
                    <a:pt x="17053" y="44591"/>
                  </a:cubicBezTo>
                  <a:cubicBezTo>
                    <a:pt x="17296" y="44804"/>
                    <a:pt x="17539" y="44986"/>
                    <a:pt x="17782" y="45168"/>
                  </a:cubicBezTo>
                  <a:cubicBezTo>
                    <a:pt x="17995" y="45351"/>
                    <a:pt x="18269" y="45564"/>
                    <a:pt x="18512" y="45746"/>
                  </a:cubicBezTo>
                  <a:cubicBezTo>
                    <a:pt x="18725" y="45928"/>
                    <a:pt x="18998" y="46111"/>
                    <a:pt x="19211" y="46323"/>
                  </a:cubicBezTo>
                  <a:cubicBezTo>
                    <a:pt x="19454" y="46506"/>
                    <a:pt x="19728" y="46688"/>
                    <a:pt x="19941" y="46871"/>
                  </a:cubicBezTo>
                  <a:cubicBezTo>
                    <a:pt x="20184" y="47083"/>
                    <a:pt x="20427" y="47266"/>
                    <a:pt x="20670" y="47448"/>
                  </a:cubicBezTo>
                  <a:cubicBezTo>
                    <a:pt x="20883" y="47630"/>
                    <a:pt x="21156" y="47843"/>
                    <a:pt x="21400" y="48026"/>
                  </a:cubicBezTo>
                  <a:cubicBezTo>
                    <a:pt x="21612" y="48208"/>
                    <a:pt x="21886" y="48390"/>
                    <a:pt x="22099" y="48603"/>
                  </a:cubicBezTo>
                  <a:cubicBezTo>
                    <a:pt x="22342" y="48785"/>
                    <a:pt x="22615" y="48968"/>
                    <a:pt x="22828" y="49150"/>
                  </a:cubicBezTo>
                  <a:cubicBezTo>
                    <a:pt x="23071" y="49363"/>
                    <a:pt x="23314" y="49545"/>
                    <a:pt x="23558" y="49728"/>
                  </a:cubicBezTo>
                  <a:cubicBezTo>
                    <a:pt x="23770" y="49910"/>
                    <a:pt x="24044" y="50123"/>
                    <a:pt x="24287" y="50305"/>
                  </a:cubicBezTo>
                  <a:cubicBezTo>
                    <a:pt x="24500" y="50488"/>
                    <a:pt x="24773" y="50670"/>
                    <a:pt x="24986" y="50883"/>
                  </a:cubicBezTo>
                  <a:cubicBezTo>
                    <a:pt x="25229" y="51065"/>
                    <a:pt x="25503" y="51248"/>
                    <a:pt x="25716" y="51430"/>
                  </a:cubicBezTo>
                  <a:cubicBezTo>
                    <a:pt x="25959" y="51643"/>
                    <a:pt x="26202" y="51825"/>
                    <a:pt x="26445" y="52007"/>
                  </a:cubicBezTo>
                  <a:cubicBezTo>
                    <a:pt x="26658" y="52190"/>
                    <a:pt x="26932" y="52403"/>
                    <a:pt x="27175" y="52585"/>
                  </a:cubicBezTo>
                  <a:cubicBezTo>
                    <a:pt x="27387" y="52767"/>
                    <a:pt x="27661" y="52950"/>
                    <a:pt x="27874" y="53162"/>
                  </a:cubicBezTo>
                  <a:cubicBezTo>
                    <a:pt x="28117" y="53345"/>
                    <a:pt x="28391" y="53527"/>
                    <a:pt x="28603" y="53710"/>
                  </a:cubicBezTo>
                  <a:cubicBezTo>
                    <a:pt x="28846" y="53922"/>
                    <a:pt x="29090" y="54105"/>
                    <a:pt x="29333" y="54287"/>
                  </a:cubicBezTo>
                  <a:cubicBezTo>
                    <a:pt x="29546" y="54469"/>
                    <a:pt x="29819" y="54682"/>
                    <a:pt x="30062" y="54865"/>
                  </a:cubicBezTo>
                  <a:cubicBezTo>
                    <a:pt x="30275" y="55047"/>
                    <a:pt x="30549" y="55229"/>
                    <a:pt x="30761" y="55442"/>
                  </a:cubicBezTo>
                  <a:cubicBezTo>
                    <a:pt x="31005" y="55625"/>
                    <a:pt x="31278" y="55807"/>
                    <a:pt x="31491" y="55989"/>
                  </a:cubicBezTo>
                  <a:cubicBezTo>
                    <a:pt x="31734" y="56202"/>
                    <a:pt x="31977" y="56384"/>
                    <a:pt x="32220" y="56567"/>
                  </a:cubicBezTo>
                  <a:cubicBezTo>
                    <a:pt x="32433" y="56749"/>
                    <a:pt x="32707" y="56962"/>
                    <a:pt x="32950" y="57144"/>
                  </a:cubicBezTo>
                  <a:cubicBezTo>
                    <a:pt x="33163" y="57327"/>
                    <a:pt x="33436" y="57509"/>
                    <a:pt x="33649" y="57722"/>
                  </a:cubicBezTo>
                  <a:cubicBezTo>
                    <a:pt x="33892" y="57904"/>
                    <a:pt x="34166" y="58087"/>
                    <a:pt x="34378" y="58269"/>
                  </a:cubicBezTo>
                  <a:cubicBezTo>
                    <a:pt x="34622" y="58482"/>
                    <a:pt x="34865" y="58664"/>
                    <a:pt x="35108" y="58846"/>
                  </a:cubicBezTo>
                  <a:cubicBezTo>
                    <a:pt x="35321" y="59029"/>
                    <a:pt x="35594" y="59242"/>
                    <a:pt x="35837" y="59424"/>
                  </a:cubicBezTo>
                  <a:cubicBezTo>
                    <a:pt x="36050" y="59606"/>
                    <a:pt x="36324" y="59789"/>
                    <a:pt x="36537" y="60001"/>
                  </a:cubicBezTo>
                  <a:cubicBezTo>
                    <a:pt x="36780" y="60184"/>
                    <a:pt x="37053" y="60366"/>
                    <a:pt x="37266" y="60549"/>
                  </a:cubicBezTo>
                  <a:cubicBezTo>
                    <a:pt x="37509" y="60761"/>
                    <a:pt x="37752" y="60944"/>
                    <a:pt x="37996" y="61126"/>
                  </a:cubicBezTo>
                  <a:cubicBezTo>
                    <a:pt x="38208" y="61308"/>
                    <a:pt x="38482" y="61521"/>
                    <a:pt x="38725" y="61704"/>
                  </a:cubicBezTo>
                  <a:cubicBezTo>
                    <a:pt x="38938" y="61886"/>
                    <a:pt x="39211" y="62068"/>
                    <a:pt x="39424" y="62281"/>
                  </a:cubicBezTo>
                  <a:cubicBezTo>
                    <a:pt x="39667" y="62464"/>
                    <a:pt x="39941" y="62646"/>
                    <a:pt x="40154" y="62828"/>
                  </a:cubicBezTo>
                  <a:cubicBezTo>
                    <a:pt x="40397" y="63041"/>
                    <a:pt x="40640" y="63223"/>
                    <a:pt x="40883" y="63406"/>
                  </a:cubicBezTo>
                  <a:cubicBezTo>
                    <a:pt x="41096" y="63588"/>
                    <a:pt x="41369" y="63801"/>
                    <a:pt x="41613" y="63983"/>
                  </a:cubicBezTo>
                  <a:cubicBezTo>
                    <a:pt x="41825" y="64166"/>
                    <a:pt x="42099" y="64348"/>
                    <a:pt x="42312" y="64561"/>
                  </a:cubicBezTo>
                  <a:cubicBezTo>
                    <a:pt x="42555" y="64743"/>
                    <a:pt x="42828" y="64926"/>
                    <a:pt x="43041" y="65108"/>
                  </a:cubicBezTo>
                  <a:cubicBezTo>
                    <a:pt x="43284" y="65321"/>
                    <a:pt x="43528" y="65503"/>
                    <a:pt x="43771" y="65685"/>
                  </a:cubicBezTo>
                  <a:cubicBezTo>
                    <a:pt x="43984" y="65868"/>
                    <a:pt x="44257" y="66081"/>
                    <a:pt x="44500" y="66263"/>
                  </a:cubicBezTo>
                  <a:cubicBezTo>
                    <a:pt x="48318" y="69396"/>
                    <a:pt x="53162" y="71229"/>
                    <a:pt x="58360" y="71229"/>
                  </a:cubicBezTo>
                  <a:cubicBezTo>
                    <a:pt x="59163" y="71229"/>
                    <a:pt x="59975" y="71185"/>
                    <a:pt x="60792" y="71096"/>
                  </a:cubicBezTo>
                  <a:cubicBezTo>
                    <a:pt x="72647" y="69667"/>
                    <a:pt x="81157" y="58938"/>
                    <a:pt x="79759" y="47083"/>
                  </a:cubicBezTo>
                  <a:cubicBezTo>
                    <a:pt x="79546" y="41369"/>
                    <a:pt x="76355" y="36171"/>
                    <a:pt x="71856" y="32737"/>
                  </a:cubicBezTo>
                  <a:cubicBezTo>
                    <a:pt x="71613" y="32554"/>
                    <a:pt x="71340" y="32372"/>
                    <a:pt x="71127" y="32189"/>
                  </a:cubicBezTo>
                  <a:cubicBezTo>
                    <a:pt x="70884" y="31977"/>
                    <a:pt x="70610" y="31794"/>
                    <a:pt x="70397" y="31612"/>
                  </a:cubicBezTo>
                  <a:cubicBezTo>
                    <a:pt x="70185" y="31430"/>
                    <a:pt x="69911" y="31217"/>
                    <a:pt x="69668" y="31034"/>
                  </a:cubicBezTo>
                  <a:cubicBezTo>
                    <a:pt x="69455" y="30852"/>
                    <a:pt x="69182" y="30670"/>
                    <a:pt x="68938" y="30457"/>
                  </a:cubicBezTo>
                  <a:cubicBezTo>
                    <a:pt x="68726" y="30275"/>
                    <a:pt x="68452" y="30092"/>
                    <a:pt x="68239" y="29910"/>
                  </a:cubicBezTo>
                  <a:cubicBezTo>
                    <a:pt x="67996" y="29697"/>
                    <a:pt x="67723" y="29515"/>
                    <a:pt x="67510" y="29332"/>
                  </a:cubicBezTo>
                  <a:cubicBezTo>
                    <a:pt x="67267" y="29150"/>
                    <a:pt x="67023" y="28937"/>
                    <a:pt x="66780" y="28755"/>
                  </a:cubicBezTo>
                  <a:cubicBezTo>
                    <a:pt x="66568" y="28572"/>
                    <a:pt x="66294" y="28390"/>
                    <a:pt x="66051" y="28177"/>
                  </a:cubicBezTo>
                  <a:cubicBezTo>
                    <a:pt x="65838" y="27995"/>
                    <a:pt x="65564" y="27812"/>
                    <a:pt x="65352" y="27630"/>
                  </a:cubicBezTo>
                  <a:cubicBezTo>
                    <a:pt x="65109" y="27417"/>
                    <a:pt x="64835" y="27235"/>
                    <a:pt x="64622" y="27053"/>
                  </a:cubicBezTo>
                  <a:cubicBezTo>
                    <a:pt x="64379" y="26870"/>
                    <a:pt x="64136" y="26657"/>
                    <a:pt x="63893" y="26475"/>
                  </a:cubicBezTo>
                  <a:cubicBezTo>
                    <a:pt x="63680" y="26293"/>
                    <a:pt x="63406" y="26110"/>
                    <a:pt x="63163" y="25898"/>
                  </a:cubicBezTo>
                  <a:cubicBezTo>
                    <a:pt x="62950" y="25715"/>
                    <a:pt x="62677" y="25533"/>
                    <a:pt x="62464" y="25350"/>
                  </a:cubicBezTo>
                  <a:cubicBezTo>
                    <a:pt x="62221" y="25138"/>
                    <a:pt x="61947" y="24955"/>
                    <a:pt x="61735" y="24773"/>
                  </a:cubicBezTo>
                  <a:cubicBezTo>
                    <a:pt x="61491" y="24591"/>
                    <a:pt x="61248" y="24378"/>
                    <a:pt x="61005" y="24195"/>
                  </a:cubicBezTo>
                  <a:cubicBezTo>
                    <a:pt x="60792" y="24013"/>
                    <a:pt x="60519" y="23831"/>
                    <a:pt x="60276" y="23618"/>
                  </a:cubicBezTo>
                  <a:cubicBezTo>
                    <a:pt x="60063" y="23436"/>
                    <a:pt x="59789" y="23253"/>
                    <a:pt x="59577" y="23071"/>
                  </a:cubicBezTo>
                  <a:cubicBezTo>
                    <a:pt x="59333" y="22858"/>
                    <a:pt x="59060" y="22676"/>
                    <a:pt x="58847" y="22493"/>
                  </a:cubicBezTo>
                  <a:cubicBezTo>
                    <a:pt x="58604" y="22311"/>
                    <a:pt x="58361" y="22098"/>
                    <a:pt x="58118" y="21916"/>
                  </a:cubicBezTo>
                  <a:cubicBezTo>
                    <a:pt x="57905" y="21733"/>
                    <a:pt x="57631" y="21551"/>
                    <a:pt x="57388" y="21338"/>
                  </a:cubicBezTo>
                  <a:cubicBezTo>
                    <a:pt x="57175" y="21156"/>
                    <a:pt x="56902" y="20973"/>
                    <a:pt x="56689" y="20791"/>
                  </a:cubicBezTo>
                  <a:cubicBezTo>
                    <a:pt x="56446" y="20578"/>
                    <a:pt x="56172" y="20396"/>
                    <a:pt x="55959" y="20214"/>
                  </a:cubicBezTo>
                  <a:cubicBezTo>
                    <a:pt x="55716" y="20031"/>
                    <a:pt x="55473" y="19818"/>
                    <a:pt x="55230" y="19636"/>
                  </a:cubicBezTo>
                  <a:cubicBezTo>
                    <a:pt x="55017" y="19454"/>
                    <a:pt x="54744" y="19271"/>
                    <a:pt x="54500" y="19059"/>
                  </a:cubicBezTo>
                  <a:cubicBezTo>
                    <a:pt x="54288" y="18876"/>
                    <a:pt x="54014" y="18694"/>
                    <a:pt x="53801" y="18511"/>
                  </a:cubicBezTo>
                  <a:cubicBezTo>
                    <a:pt x="53558" y="18299"/>
                    <a:pt x="53285" y="18116"/>
                    <a:pt x="53072" y="17934"/>
                  </a:cubicBezTo>
                  <a:cubicBezTo>
                    <a:pt x="52829" y="17752"/>
                    <a:pt x="52585" y="17539"/>
                    <a:pt x="52342" y="17356"/>
                  </a:cubicBezTo>
                  <a:cubicBezTo>
                    <a:pt x="52130" y="17174"/>
                    <a:pt x="51856" y="16992"/>
                    <a:pt x="51613" y="16779"/>
                  </a:cubicBezTo>
                  <a:cubicBezTo>
                    <a:pt x="51400" y="16596"/>
                    <a:pt x="51127" y="16414"/>
                    <a:pt x="50914" y="16232"/>
                  </a:cubicBezTo>
                  <a:cubicBezTo>
                    <a:pt x="50671" y="16019"/>
                    <a:pt x="50397" y="15837"/>
                    <a:pt x="50184" y="15654"/>
                  </a:cubicBezTo>
                  <a:cubicBezTo>
                    <a:pt x="49941" y="15472"/>
                    <a:pt x="49698" y="15259"/>
                    <a:pt x="49455" y="15077"/>
                  </a:cubicBezTo>
                  <a:cubicBezTo>
                    <a:pt x="49242" y="14894"/>
                    <a:pt x="48968" y="14712"/>
                    <a:pt x="48725" y="14499"/>
                  </a:cubicBezTo>
                  <a:cubicBezTo>
                    <a:pt x="48512" y="14317"/>
                    <a:pt x="48239" y="14134"/>
                    <a:pt x="48026" y="13952"/>
                  </a:cubicBezTo>
                  <a:cubicBezTo>
                    <a:pt x="47783" y="13739"/>
                    <a:pt x="47509" y="13557"/>
                    <a:pt x="47297" y="13375"/>
                  </a:cubicBezTo>
                  <a:cubicBezTo>
                    <a:pt x="47053" y="13192"/>
                    <a:pt x="46810" y="12979"/>
                    <a:pt x="46567" y="12797"/>
                  </a:cubicBezTo>
                  <a:cubicBezTo>
                    <a:pt x="46354" y="12615"/>
                    <a:pt x="46081" y="12432"/>
                    <a:pt x="45838" y="12220"/>
                  </a:cubicBezTo>
                  <a:cubicBezTo>
                    <a:pt x="45625" y="12037"/>
                    <a:pt x="45351" y="11855"/>
                    <a:pt x="45139" y="11672"/>
                  </a:cubicBezTo>
                  <a:cubicBezTo>
                    <a:pt x="44895" y="11460"/>
                    <a:pt x="44622" y="11277"/>
                    <a:pt x="44409" y="11095"/>
                  </a:cubicBezTo>
                  <a:cubicBezTo>
                    <a:pt x="44166" y="10912"/>
                    <a:pt x="43923" y="10700"/>
                    <a:pt x="43680" y="10517"/>
                  </a:cubicBezTo>
                  <a:cubicBezTo>
                    <a:pt x="43467" y="10335"/>
                    <a:pt x="43193" y="10153"/>
                    <a:pt x="42950" y="9940"/>
                  </a:cubicBezTo>
                  <a:cubicBezTo>
                    <a:pt x="42737" y="9757"/>
                    <a:pt x="42464" y="9575"/>
                    <a:pt x="42251" y="9393"/>
                  </a:cubicBezTo>
                  <a:cubicBezTo>
                    <a:pt x="42008" y="9180"/>
                    <a:pt x="41734" y="8998"/>
                    <a:pt x="41521" y="8815"/>
                  </a:cubicBezTo>
                  <a:cubicBezTo>
                    <a:pt x="41278" y="8633"/>
                    <a:pt x="41035" y="8420"/>
                    <a:pt x="40792" y="8238"/>
                  </a:cubicBezTo>
                  <a:cubicBezTo>
                    <a:pt x="40579" y="8055"/>
                    <a:pt x="40306" y="7873"/>
                    <a:pt x="40062" y="7660"/>
                  </a:cubicBezTo>
                  <a:cubicBezTo>
                    <a:pt x="39850" y="7478"/>
                    <a:pt x="39576" y="7295"/>
                    <a:pt x="39363" y="7113"/>
                  </a:cubicBezTo>
                  <a:cubicBezTo>
                    <a:pt x="39120" y="6900"/>
                    <a:pt x="38847" y="6718"/>
                    <a:pt x="38634" y="6536"/>
                  </a:cubicBezTo>
                  <a:cubicBezTo>
                    <a:pt x="38391" y="6353"/>
                    <a:pt x="38148" y="6140"/>
                    <a:pt x="37904" y="5958"/>
                  </a:cubicBezTo>
                  <a:cubicBezTo>
                    <a:pt x="37692" y="5776"/>
                    <a:pt x="37418" y="5593"/>
                    <a:pt x="37175" y="5380"/>
                  </a:cubicBezTo>
                  <a:cubicBezTo>
                    <a:pt x="32939" y="1903"/>
                    <a:pt x="28074" y="0"/>
                    <a:pt x="22908" y="0"/>
                  </a:cubicBez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5"/>
            <p:cNvSpPr/>
            <p:nvPr/>
          </p:nvSpPr>
          <p:spPr>
            <a:xfrm>
              <a:off x="181363" y="3190725"/>
              <a:ext cx="1106425" cy="1080925"/>
            </a:xfrm>
            <a:custGeom>
              <a:rect b="b" l="l" r="r" t="t"/>
              <a:pathLst>
                <a:path extrusionOk="0" h="43237" w="44257">
                  <a:moveTo>
                    <a:pt x="22119" y="1"/>
                  </a:moveTo>
                  <a:cubicBezTo>
                    <a:pt x="10623" y="1"/>
                    <a:pt x="1050" y="9064"/>
                    <a:pt x="547" y="20690"/>
                  </a:cubicBezTo>
                  <a:cubicBezTo>
                    <a:pt x="0" y="32605"/>
                    <a:pt x="9240" y="42697"/>
                    <a:pt x="21186" y="43214"/>
                  </a:cubicBezTo>
                  <a:cubicBezTo>
                    <a:pt x="21522" y="43229"/>
                    <a:pt x="21857" y="43237"/>
                    <a:pt x="22191" y="43237"/>
                  </a:cubicBezTo>
                  <a:cubicBezTo>
                    <a:pt x="33663" y="43237"/>
                    <a:pt x="43208" y="34183"/>
                    <a:pt x="43740" y="22575"/>
                  </a:cubicBezTo>
                  <a:cubicBezTo>
                    <a:pt x="44256" y="10660"/>
                    <a:pt x="35016" y="568"/>
                    <a:pt x="23070" y="21"/>
                  </a:cubicBezTo>
                  <a:cubicBezTo>
                    <a:pt x="22752" y="7"/>
                    <a:pt x="22435" y="1"/>
                    <a:pt x="22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5"/>
            <p:cNvSpPr/>
            <p:nvPr/>
          </p:nvSpPr>
          <p:spPr>
            <a:xfrm>
              <a:off x="138788" y="3467850"/>
              <a:ext cx="1092750" cy="1562350"/>
            </a:xfrm>
            <a:custGeom>
              <a:rect b="b" l="l" r="r" t="t"/>
              <a:pathLst>
                <a:path extrusionOk="0" h="62494" w="43710">
                  <a:moveTo>
                    <a:pt x="12615" y="912"/>
                  </a:moveTo>
                  <a:lnTo>
                    <a:pt x="20883" y="7295"/>
                  </a:lnTo>
                  <a:lnTo>
                    <a:pt x="14500" y="15533"/>
                  </a:lnTo>
                  <a:lnTo>
                    <a:pt x="12615" y="912"/>
                  </a:lnTo>
                  <a:close/>
                  <a:moveTo>
                    <a:pt x="12068" y="1003"/>
                  </a:moveTo>
                  <a:lnTo>
                    <a:pt x="13922" y="15624"/>
                  </a:lnTo>
                  <a:lnTo>
                    <a:pt x="5685" y="9241"/>
                  </a:lnTo>
                  <a:lnTo>
                    <a:pt x="12068" y="1003"/>
                  </a:lnTo>
                  <a:close/>
                  <a:moveTo>
                    <a:pt x="21369" y="7690"/>
                  </a:moveTo>
                  <a:lnTo>
                    <a:pt x="29910" y="14317"/>
                  </a:lnTo>
                  <a:lnTo>
                    <a:pt x="23254" y="22888"/>
                  </a:lnTo>
                  <a:lnTo>
                    <a:pt x="14712" y="16232"/>
                  </a:lnTo>
                  <a:lnTo>
                    <a:pt x="21369" y="7690"/>
                  </a:lnTo>
                  <a:close/>
                  <a:moveTo>
                    <a:pt x="14652" y="16961"/>
                  </a:moveTo>
                  <a:lnTo>
                    <a:pt x="22859" y="23283"/>
                  </a:lnTo>
                  <a:lnTo>
                    <a:pt x="16506" y="31460"/>
                  </a:lnTo>
                  <a:lnTo>
                    <a:pt x="14652" y="16961"/>
                  </a:lnTo>
                  <a:close/>
                  <a:moveTo>
                    <a:pt x="14105" y="16992"/>
                  </a:moveTo>
                  <a:lnTo>
                    <a:pt x="15959" y="31612"/>
                  </a:lnTo>
                  <a:lnTo>
                    <a:pt x="7721" y="25229"/>
                  </a:lnTo>
                  <a:lnTo>
                    <a:pt x="14105" y="16992"/>
                  </a:lnTo>
                  <a:close/>
                  <a:moveTo>
                    <a:pt x="23679" y="23831"/>
                  </a:moveTo>
                  <a:lnTo>
                    <a:pt x="31916" y="30214"/>
                  </a:lnTo>
                  <a:lnTo>
                    <a:pt x="25533" y="38451"/>
                  </a:lnTo>
                  <a:lnTo>
                    <a:pt x="23679" y="23831"/>
                  </a:lnTo>
                  <a:close/>
                  <a:moveTo>
                    <a:pt x="23162" y="24013"/>
                  </a:moveTo>
                  <a:lnTo>
                    <a:pt x="24986" y="38542"/>
                  </a:lnTo>
                  <a:lnTo>
                    <a:pt x="16810" y="32189"/>
                  </a:lnTo>
                  <a:lnTo>
                    <a:pt x="23162" y="24013"/>
                  </a:lnTo>
                  <a:close/>
                  <a:moveTo>
                    <a:pt x="7357" y="25715"/>
                  </a:moveTo>
                  <a:lnTo>
                    <a:pt x="15867" y="32311"/>
                  </a:lnTo>
                  <a:lnTo>
                    <a:pt x="9211" y="40852"/>
                  </a:lnTo>
                  <a:lnTo>
                    <a:pt x="700" y="34287"/>
                  </a:lnTo>
                  <a:lnTo>
                    <a:pt x="7357" y="25715"/>
                  </a:lnTo>
                  <a:close/>
                  <a:moveTo>
                    <a:pt x="16415" y="32676"/>
                  </a:moveTo>
                  <a:lnTo>
                    <a:pt x="24925" y="39241"/>
                  </a:lnTo>
                  <a:lnTo>
                    <a:pt x="18299" y="47813"/>
                  </a:lnTo>
                  <a:lnTo>
                    <a:pt x="9788" y="41217"/>
                  </a:lnTo>
                  <a:lnTo>
                    <a:pt x="16415" y="32676"/>
                  </a:lnTo>
                  <a:close/>
                  <a:moveTo>
                    <a:pt x="25685" y="39819"/>
                  </a:moveTo>
                  <a:lnTo>
                    <a:pt x="33953" y="46202"/>
                  </a:lnTo>
                  <a:lnTo>
                    <a:pt x="27570" y="54439"/>
                  </a:lnTo>
                  <a:lnTo>
                    <a:pt x="25685" y="39819"/>
                  </a:lnTo>
                  <a:close/>
                  <a:moveTo>
                    <a:pt x="25138" y="39940"/>
                  </a:moveTo>
                  <a:lnTo>
                    <a:pt x="26992" y="54561"/>
                  </a:lnTo>
                  <a:lnTo>
                    <a:pt x="18755" y="48177"/>
                  </a:lnTo>
                  <a:lnTo>
                    <a:pt x="25138" y="39940"/>
                  </a:lnTo>
                  <a:close/>
                  <a:moveTo>
                    <a:pt x="34439" y="46597"/>
                  </a:moveTo>
                  <a:lnTo>
                    <a:pt x="42980" y="53223"/>
                  </a:lnTo>
                  <a:lnTo>
                    <a:pt x="36324" y="61825"/>
                  </a:lnTo>
                  <a:lnTo>
                    <a:pt x="27783" y="55168"/>
                  </a:lnTo>
                  <a:lnTo>
                    <a:pt x="34439" y="46597"/>
                  </a:lnTo>
                  <a:close/>
                  <a:moveTo>
                    <a:pt x="12250" y="0"/>
                  </a:moveTo>
                  <a:cubicBezTo>
                    <a:pt x="12190" y="0"/>
                    <a:pt x="12190" y="0"/>
                    <a:pt x="12159" y="31"/>
                  </a:cubicBezTo>
                  <a:lnTo>
                    <a:pt x="12129" y="31"/>
                  </a:lnTo>
                  <a:cubicBezTo>
                    <a:pt x="12098" y="31"/>
                    <a:pt x="12098" y="92"/>
                    <a:pt x="12038" y="122"/>
                  </a:cubicBezTo>
                  <a:lnTo>
                    <a:pt x="5047" y="9149"/>
                  </a:lnTo>
                  <a:cubicBezTo>
                    <a:pt x="5016" y="9210"/>
                    <a:pt x="5016" y="9241"/>
                    <a:pt x="5016" y="9271"/>
                  </a:cubicBezTo>
                  <a:lnTo>
                    <a:pt x="5016" y="9362"/>
                  </a:lnTo>
                  <a:lnTo>
                    <a:pt x="5016" y="9393"/>
                  </a:lnTo>
                  <a:lnTo>
                    <a:pt x="5016" y="9423"/>
                  </a:lnTo>
                  <a:cubicBezTo>
                    <a:pt x="5016" y="9453"/>
                    <a:pt x="5016" y="9453"/>
                    <a:pt x="5047" y="9514"/>
                  </a:cubicBezTo>
                  <a:cubicBezTo>
                    <a:pt x="5047" y="9545"/>
                    <a:pt x="5107" y="9575"/>
                    <a:pt x="5138" y="9575"/>
                  </a:cubicBezTo>
                  <a:lnTo>
                    <a:pt x="13922" y="16384"/>
                  </a:lnTo>
                  <a:lnTo>
                    <a:pt x="7114" y="25168"/>
                  </a:lnTo>
                  <a:lnTo>
                    <a:pt x="123" y="34165"/>
                  </a:lnTo>
                  <a:cubicBezTo>
                    <a:pt x="1" y="34287"/>
                    <a:pt x="31" y="34469"/>
                    <a:pt x="153" y="34591"/>
                  </a:cubicBezTo>
                  <a:lnTo>
                    <a:pt x="9180" y="41582"/>
                  </a:lnTo>
                  <a:cubicBezTo>
                    <a:pt x="9211" y="41612"/>
                    <a:pt x="9272" y="41612"/>
                    <a:pt x="9363" y="41612"/>
                  </a:cubicBezTo>
                  <a:lnTo>
                    <a:pt x="18178" y="48451"/>
                  </a:lnTo>
                  <a:lnTo>
                    <a:pt x="27175" y="55442"/>
                  </a:lnTo>
                  <a:lnTo>
                    <a:pt x="36233" y="62433"/>
                  </a:lnTo>
                  <a:cubicBezTo>
                    <a:pt x="36293" y="62463"/>
                    <a:pt x="36385" y="62494"/>
                    <a:pt x="36445" y="62494"/>
                  </a:cubicBezTo>
                  <a:cubicBezTo>
                    <a:pt x="36537" y="62494"/>
                    <a:pt x="36597" y="62463"/>
                    <a:pt x="36628" y="62372"/>
                  </a:cubicBezTo>
                  <a:lnTo>
                    <a:pt x="43619" y="53345"/>
                  </a:lnTo>
                  <a:cubicBezTo>
                    <a:pt x="43710" y="53193"/>
                    <a:pt x="43710" y="53041"/>
                    <a:pt x="43588" y="52919"/>
                  </a:cubicBezTo>
                  <a:lnTo>
                    <a:pt x="34591" y="45928"/>
                  </a:lnTo>
                  <a:lnTo>
                    <a:pt x="25807" y="39150"/>
                  </a:lnTo>
                  <a:lnTo>
                    <a:pt x="32616" y="30366"/>
                  </a:lnTo>
                  <a:cubicBezTo>
                    <a:pt x="32646" y="30274"/>
                    <a:pt x="32676" y="30214"/>
                    <a:pt x="32676" y="30122"/>
                  </a:cubicBezTo>
                  <a:cubicBezTo>
                    <a:pt x="32676" y="30062"/>
                    <a:pt x="32646" y="29970"/>
                    <a:pt x="32585" y="29940"/>
                  </a:cubicBezTo>
                  <a:lnTo>
                    <a:pt x="23831" y="23162"/>
                  </a:lnTo>
                  <a:lnTo>
                    <a:pt x="30609" y="14438"/>
                  </a:lnTo>
                  <a:cubicBezTo>
                    <a:pt x="30640" y="14347"/>
                    <a:pt x="30670" y="14286"/>
                    <a:pt x="30670" y="14195"/>
                  </a:cubicBezTo>
                  <a:cubicBezTo>
                    <a:pt x="30670" y="14134"/>
                    <a:pt x="30640" y="14043"/>
                    <a:pt x="30549" y="14013"/>
                  </a:cubicBezTo>
                  <a:lnTo>
                    <a:pt x="21521" y="7022"/>
                  </a:lnTo>
                  <a:lnTo>
                    <a:pt x="12433" y="31"/>
                  </a:lnTo>
                  <a:cubicBezTo>
                    <a:pt x="12402" y="0"/>
                    <a:pt x="12372" y="0"/>
                    <a:pt x="1237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5"/>
            <p:cNvSpPr/>
            <p:nvPr/>
          </p:nvSpPr>
          <p:spPr>
            <a:xfrm>
              <a:off x="6420916" y="0"/>
              <a:ext cx="1022975" cy="1022248"/>
            </a:xfrm>
            <a:custGeom>
              <a:rect b="b" l="l" r="r" t="t"/>
              <a:pathLst>
                <a:path extrusionOk="0" h="43588" w="43619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9" name="Google Shape;2329;p35"/>
            <p:cNvGrpSpPr/>
            <p:nvPr/>
          </p:nvGrpSpPr>
          <p:grpSpPr>
            <a:xfrm>
              <a:off x="5631137" y="179657"/>
              <a:ext cx="1198352" cy="533943"/>
              <a:chOff x="4282600" y="755500"/>
              <a:chExt cx="1277425" cy="569175"/>
            </a:xfrm>
          </p:grpSpPr>
          <p:sp>
            <p:nvSpPr>
              <p:cNvPr id="2330" name="Google Shape;2330;p35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35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35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35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35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35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35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35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35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35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35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35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35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35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35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35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35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35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35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35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35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35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35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35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35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35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35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35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35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35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35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35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35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35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35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35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35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35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35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35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35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35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35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35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35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75" name="Google Shape;2375;p35"/>
            <p:cNvSpPr/>
            <p:nvPr/>
          </p:nvSpPr>
          <p:spPr>
            <a:xfrm>
              <a:off x="7664600" y="170200"/>
              <a:ext cx="196850" cy="172900"/>
            </a:xfrm>
            <a:custGeom>
              <a:rect b="b" l="l" r="r" t="t"/>
              <a:pathLst>
                <a:path extrusionOk="0" h="6916" w="7874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5"/>
            <p:cNvSpPr/>
            <p:nvPr/>
          </p:nvSpPr>
          <p:spPr>
            <a:xfrm>
              <a:off x="5951850" y="308652"/>
              <a:ext cx="615229" cy="912490"/>
            </a:xfrm>
            <a:custGeom>
              <a:rect b="b" l="l" r="r" t="t"/>
              <a:pathLst>
                <a:path extrusionOk="0" h="38908" w="26233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rgbClr val="EF3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7" name="Google Shape;2377;p35"/>
            <p:cNvGrpSpPr/>
            <p:nvPr/>
          </p:nvGrpSpPr>
          <p:grpSpPr>
            <a:xfrm>
              <a:off x="7497364" y="3063413"/>
              <a:ext cx="997279" cy="877401"/>
              <a:chOff x="2547775" y="1026125"/>
              <a:chExt cx="1218125" cy="1071700"/>
            </a:xfrm>
          </p:grpSpPr>
          <p:sp>
            <p:nvSpPr>
              <p:cNvPr id="2378" name="Google Shape;2378;p35"/>
              <p:cNvSpPr/>
              <p:nvPr/>
            </p:nvSpPr>
            <p:spPr>
              <a:xfrm>
                <a:off x="2547775" y="1026125"/>
                <a:ext cx="1218125" cy="1071700"/>
              </a:xfrm>
              <a:custGeom>
                <a:rect b="b" l="l" r="r" t="t"/>
                <a:pathLst>
                  <a:path extrusionOk="0" h="42868" w="48725">
                    <a:moveTo>
                      <a:pt x="24349" y="1"/>
                    </a:moveTo>
                    <a:cubicBezTo>
                      <a:pt x="21514" y="1"/>
                      <a:pt x="18633" y="566"/>
                      <a:pt x="15867" y="1759"/>
                    </a:cubicBezTo>
                    <a:cubicBezTo>
                      <a:pt x="4985" y="6470"/>
                      <a:pt x="1" y="19084"/>
                      <a:pt x="4712" y="29966"/>
                    </a:cubicBezTo>
                    <a:cubicBezTo>
                      <a:pt x="8195" y="38041"/>
                      <a:pt x="16088" y="42867"/>
                      <a:pt x="24370" y="42867"/>
                    </a:cubicBezTo>
                    <a:cubicBezTo>
                      <a:pt x="27218" y="42867"/>
                      <a:pt x="30112" y="42296"/>
                      <a:pt x="32889" y="41091"/>
                    </a:cubicBezTo>
                    <a:cubicBezTo>
                      <a:pt x="43740" y="36410"/>
                      <a:pt x="48725" y="23796"/>
                      <a:pt x="44044" y="12914"/>
                    </a:cubicBezTo>
                    <a:cubicBezTo>
                      <a:pt x="40534" y="4829"/>
                      <a:pt x="32636" y="1"/>
                      <a:pt x="24349" y="1"/>
                    </a:cubicBezTo>
                    <a:close/>
                  </a:path>
                </a:pathLst>
              </a:custGeom>
              <a:solidFill>
                <a:srgbClr val="47EF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35"/>
              <p:cNvSpPr/>
              <p:nvPr/>
            </p:nvSpPr>
            <p:spPr>
              <a:xfrm>
                <a:off x="2917075" y="1351225"/>
                <a:ext cx="479525" cy="421900"/>
              </a:xfrm>
              <a:custGeom>
                <a:rect b="b" l="l" r="r" t="t"/>
                <a:pathLst>
                  <a:path extrusionOk="0" h="16876" w="19181">
                    <a:moveTo>
                      <a:pt x="9592" y="1"/>
                    </a:moveTo>
                    <a:cubicBezTo>
                      <a:pt x="8500" y="1"/>
                      <a:pt x="7391" y="216"/>
                      <a:pt x="6323" y="670"/>
                    </a:cubicBezTo>
                    <a:cubicBezTo>
                      <a:pt x="2037" y="2463"/>
                      <a:pt x="1" y="7418"/>
                      <a:pt x="1825" y="11704"/>
                    </a:cubicBezTo>
                    <a:cubicBezTo>
                      <a:pt x="3169" y="14938"/>
                      <a:pt x="6288" y="16876"/>
                      <a:pt x="9571" y="16876"/>
                    </a:cubicBezTo>
                    <a:cubicBezTo>
                      <a:pt x="10669" y="16876"/>
                      <a:pt x="11784" y="16659"/>
                      <a:pt x="12858" y="16202"/>
                    </a:cubicBezTo>
                    <a:cubicBezTo>
                      <a:pt x="17174" y="14409"/>
                      <a:pt x="19181" y="9454"/>
                      <a:pt x="17357" y="5169"/>
                    </a:cubicBezTo>
                    <a:cubicBezTo>
                      <a:pt x="16010" y="1951"/>
                      <a:pt x="12882" y="1"/>
                      <a:pt x="9592" y="1"/>
                    </a:cubicBezTo>
                    <a:close/>
                  </a:path>
                </a:pathLst>
              </a:custGeom>
              <a:solidFill>
                <a:srgbClr val="47EF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"/>
          <p:cNvSpPr txBox="1"/>
          <p:nvPr>
            <p:ph type="title"/>
          </p:nvPr>
        </p:nvSpPr>
        <p:spPr>
          <a:xfrm>
            <a:off x="720000" y="540000"/>
            <a:ext cx="77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3" name="Google Shape;313;p5"/>
          <p:cNvSpPr txBox="1"/>
          <p:nvPr>
            <p:ph idx="1" type="subTitle"/>
          </p:nvPr>
        </p:nvSpPr>
        <p:spPr>
          <a:xfrm>
            <a:off x="1605779" y="3474906"/>
            <a:ext cx="28467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5"/>
          <p:cNvSpPr txBox="1"/>
          <p:nvPr>
            <p:ph idx="2" type="subTitle"/>
          </p:nvPr>
        </p:nvSpPr>
        <p:spPr>
          <a:xfrm>
            <a:off x="4688054" y="3474906"/>
            <a:ext cx="2846700" cy="6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5"/>
          <p:cNvSpPr txBox="1"/>
          <p:nvPr>
            <p:ph idx="3" type="subTitle"/>
          </p:nvPr>
        </p:nvSpPr>
        <p:spPr>
          <a:xfrm>
            <a:off x="1605779" y="3024143"/>
            <a:ext cx="2846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6" name="Google Shape;316;p5"/>
          <p:cNvSpPr txBox="1"/>
          <p:nvPr>
            <p:ph idx="4" type="subTitle"/>
          </p:nvPr>
        </p:nvSpPr>
        <p:spPr>
          <a:xfrm>
            <a:off x="4688055" y="3024143"/>
            <a:ext cx="2846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7" name="Google Shape;317;p5"/>
          <p:cNvSpPr/>
          <p:nvPr/>
        </p:nvSpPr>
        <p:spPr>
          <a:xfrm flipH="1">
            <a:off x="-2114787" y="1"/>
            <a:ext cx="3339605" cy="3041716"/>
          </a:xfrm>
          <a:custGeom>
            <a:rect b="b" l="l" r="r" t="t"/>
            <a:pathLst>
              <a:path extrusionOk="0" h="112677" w="123712">
                <a:moveTo>
                  <a:pt x="61856" y="0"/>
                </a:moveTo>
                <a:cubicBezTo>
                  <a:pt x="47433" y="0"/>
                  <a:pt x="33010" y="5502"/>
                  <a:pt x="22007" y="16505"/>
                </a:cubicBezTo>
                <a:cubicBezTo>
                  <a:pt x="1" y="38512"/>
                  <a:pt x="1" y="74196"/>
                  <a:pt x="22007" y="96172"/>
                </a:cubicBezTo>
                <a:cubicBezTo>
                  <a:pt x="33010" y="107175"/>
                  <a:pt x="47433" y="112677"/>
                  <a:pt x="61856" y="112677"/>
                </a:cubicBezTo>
                <a:cubicBezTo>
                  <a:pt x="76279" y="112677"/>
                  <a:pt x="90701" y="107175"/>
                  <a:pt x="101705" y="96172"/>
                </a:cubicBezTo>
                <a:cubicBezTo>
                  <a:pt x="123711" y="74196"/>
                  <a:pt x="123711" y="38512"/>
                  <a:pt x="101705" y="16505"/>
                </a:cubicBezTo>
                <a:cubicBezTo>
                  <a:pt x="90701" y="5502"/>
                  <a:pt x="76279" y="0"/>
                  <a:pt x="618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5"/>
          <p:cNvGrpSpPr/>
          <p:nvPr/>
        </p:nvGrpSpPr>
        <p:grpSpPr>
          <a:xfrm flipH="1">
            <a:off x="38751" y="1686313"/>
            <a:ext cx="997279" cy="877401"/>
            <a:chOff x="2547775" y="1026125"/>
            <a:chExt cx="1218125" cy="1071700"/>
          </a:xfrm>
        </p:grpSpPr>
        <p:sp>
          <p:nvSpPr>
            <p:cNvPr id="319" name="Google Shape;319;p5"/>
            <p:cNvSpPr/>
            <p:nvPr/>
          </p:nvSpPr>
          <p:spPr>
            <a:xfrm>
              <a:off x="2547775" y="1026125"/>
              <a:ext cx="1218125" cy="1071700"/>
            </a:xfrm>
            <a:custGeom>
              <a:rect b="b" l="l" r="r" t="t"/>
              <a:pathLst>
                <a:path extrusionOk="0" h="42868" w="48725">
                  <a:moveTo>
                    <a:pt x="24349" y="1"/>
                  </a:moveTo>
                  <a:cubicBezTo>
                    <a:pt x="21514" y="1"/>
                    <a:pt x="18633" y="566"/>
                    <a:pt x="15867" y="1759"/>
                  </a:cubicBezTo>
                  <a:cubicBezTo>
                    <a:pt x="4985" y="6470"/>
                    <a:pt x="1" y="19084"/>
                    <a:pt x="4712" y="29966"/>
                  </a:cubicBezTo>
                  <a:cubicBezTo>
                    <a:pt x="8195" y="38041"/>
                    <a:pt x="16088" y="42867"/>
                    <a:pt x="24370" y="42867"/>
                  </a:cubicBezTo>
                  <a:cubicBezTo>
                    <a:pt x="27218" y="42867"/>
                    <a:pt x="30112" y="42296"/>
                    <a:pt x="32889" y="41091"/>
                  </a:cubicBezTo>
                  <a:cubicBezTo>
                    <a:pt x="43740" y="36410"/>
                    <a:pt x="48725" y="23796"/>
                    <a:pt x="44044" y="12914"/>
                  </a:cubicBezTo>
                  <a:cubicBezTo>
                    <a:pt x="40534" y="4829"/>
                    <a:pt x="32636" y="1"/>
                    <a:pt x="24349" y="1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917075" y="1351225"/>
              <a:ext cx="479525" cy="421900"/>
            </a:xfrm>
            <a:custGeom>
              <a:rect b="b" l="l" r="r" t="t"/>
              <a:pathLst>
                <a:path extrusionOk="0" h="16876" w="19181">
                  <a:moveTo>
                    <a:pt x="9592" y="1"/>
                  </a:moveTo>
                  <a:cubicBezTo>
                    <a:pt x="8500" y="1"/>
                    <a:pt x="7391" y="216"/>
                    <a:pt x="6323" y="670"/>
                  </a:cubicBezTo>
                  <a:cubicBezTo>
                    <a:pt x="2037" y="2463"/>
                    <a:pt x="1" y="7418"/>
                    <a:pt x="1825" y="11704"/>
                  </a:cubicBezTo>
                  <a:cubicBezTo>
                    <a:pt x="3169" y="14938"/>
                    <a:pt x="6288" y="16876"/>
                    <a:pt x="9571" y="16876"/>
                  </a:cubicBezTo>
                  <a:cubicBezTo>
                    <a:pt x="10669" y="16876"/>
                    <a:pt x="11784" y="16659"/>
                    <a:pt x="12858" y="16202"/>
                  </a:cubicBezTo>
                  <a:cubicBezTo>
                    <a:pt x="17174" y="14409"/>
                    <a:pt x="19181" y="9454"/>
                    <a:pt x="17357" y="5169"/>
                  </a:cubicBezTo>
                  <a:cubicBezTo>
                    <a:pt x="16010" y="1951"/>
                    <a:pt x="12882" y="1"/>
                    <a:pt x="9592" y="1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5"/>
          <p:cNvSpPr/>
          <p:nvPr/>
        </p:nvSpPr>
        <p:spPr>
          <a:xfrm flipH="1">
            <a:off x="125975" y="103200"/>
            <a:ext cx="648200" cy="647450"/>
          </a:xfrm>
          <a:custGeom>
            <a:rect b="b" l="l" r="r" t="t"/>
            <a:pathLst>
              <a:path extrusionOk="0" h="25898" w="25928">
                <a:moveTo>
                  <a:pt x="0" y="1"/>
                </a:moveTo>
                <a:lnTo>
                  <a:pt x="25928" y="25898"/>
                </a:lnTo>
                <a:lnTo>
                  <a:pt x="259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"/>
          <p:cNvSpPr/>
          <p:nvPr/>
        </p:nvSpPr>
        <p:spPr>
          <a:xfrm flipH="1">
            <a:off x="505900" y="369925"/>
            <a:ext cx="457500" cy="456725"/>
          </a:xfrm>
          <a:custGeom>
            <a:rect b="b" l="l" r="r" t="t"/>
            <a:pathLst>
              <a:path extrusionOk="0" h="18269" w="18300">
                <a:moveTo>
                  <a:pt x="1" y="1"/>
                </a:moveTo>
                <a:lnTo>
                  <a:pt x="18299" y="18268"/>
                </a:lnTo>
                <a:lnTo>
                  <a:pt x="182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5"/>
          <p:cNvGrpSpPr/>
          <p:nvPr/>
        </p:nvGrpSpPr>
        <p:grpSpPr>
          <a:xfrm>
            <a:off x="0" y="4429850"/>
            <a:ext cx="1966625" cy="347300"/>
            <a:chOff x="1697875" y="314875"/>
            <a:chExt cx="1966625" cy="347300"/>
          </a:xfrm>
        </p:grpSpPr>
        <p:sp>
          <p:nvSpPr>
            <p:cNvPr id="324" name="Google Shape;324;p5"/>
            <p:cNvSpPr/>
            <p:nvPr/>
          </p:nvSpPr>
          <p:spPr>
            <a:xfrm>
              <a:off x="1697875" y="627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697875" y="3148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97875" y="4714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1846050" y="627950"/>
              <a:ext cx="35725" cy="34225"/>
            </a:xfrm>
            <a:custGeom>
              <a:rect b="b" l="l" r="r" t="t"/>
              <a:pathLst>
                <a:path extrusionOk="0" h="1369" w="1429">
                  <a:moveTo>
                    <a:pt x="730" y="1"/>
                  </a:moveTo>
                  <a:cubicBezTo>
                    <a:pt x="365" y="1"/>
                    <a:pt x="0" y="305"/>
                    <a:pt x="31" y="700"/>
                  </a:cubicBezTo>
                  <a:cubicBezTo>
                    <a:pt x="31" y="1065"/>
                    <a:pt x="365" y="1368"/>
                    <a:pt x="730" y="1368"/>
                  </a:cubicBezTo>
                  <a:cubicBezTo>
                    <a:pt x="1125" y="1368"/>
                    <a:pt x="1429" y="1065"/>
                    <a:pt x="1429" y="700"/>
                  </a:cubicBezTo>
                  <a:cubicBezTo>
                    <a:pt x="1429" y="30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1846050" y="314875"/>
              <a:ext cx="35725" cy="34225"/>
            </a:xfrm>
            <a:custGeom>
              <a:rect b="b" l="l" r="r" t="t"/>
              <a:pathLst>
                <a:path extrusionOk="0" h="1369" w="1429">
                  <a:moveTo>
                    <a:pt x="730" y="1"/>
                  </a:moveTo>
                  <a:cubicBezTo>
                    <a:pt x="365" y="1"/>
                    <a:pt x="0" y="305"/>
                    <a:pt x="31" y="669"/>
                  </a:cubicBezTo>
                  <a:cubicBezTo>
                    <a:pt x="31" y="1064"/>
                    <a:pt x="365" y="1368"/>
                    <a:pt x="730" y="1368"/>
                  </a:cubicBezTo>
                  <a:cubicBezTo>
                    <a:pt x="1125" y="1368"/>
                    <a:pt x="1429" y="1064"/>
                    <a:pt x="1429" y="669"/>
                  </a:cubicBezTo>
                  <a:cubicBezTo>
                    <a:pt x="1429" y="30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1846050" y="471425"/>
              <a:ext cx="35725" cy="34200"/>
            </a:xfrm>
            <a:custGeom>
              <a:rect b="b" l="l" r="r" t="t"/>
              <a:pathLst>
                <a:path extrusionOk="0" h="1368" w="1429">
                  <a:moveTo>
                    <a:pt x="730" y="0"/>
                  </a:moveTo>
                  <a:cubicBezTo>
                    <a:pt x="365" y="0"/>
                    <a:pt x="0" y="304"/>
                    <a:pt x="31" y="669"/>
                  </a:cubicBezTo>
                  <a:cubicBezTo>
                    <a:pt x="31" y="1064"/>
                    <a:pt x="365" y="1368"/>
                    <a:pt x="730" y="1368"/>
                  </a:cubicBezTo>
                  <a:cubicBezTo>
                    <a:pt x="1125" y="1368"/>
                    <a:pt x="1429" y="1064"/>
                    <a:pt x="1429" y="669"/>
                  </a:cubicBezTo>
                  <a:cubicBezTo>
                    <a:pt x="1429" y="304"/>
                    <a:pt x="112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99575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1994225" y="315825"/>
              <a:ext cx="37250" cy="33850"/>
            </a:xfrm>
            <a:custGeom>
              <a:rect b="b" l="l" r="r" t="t"/>
              <a:pathLst>
                <a:path extrusionOk="0" h="1354" w="1490">
                  <a:moveTo>
                    <a:pt x="745" y="1"/>
                  </a:moveTo>
                  <a:cubicBezTo>
                    <a:pt x="570" y="1"/>
                    <a:pt x="396" y="69"/>
                    <a:pt x="274" y="206"/>
                  </a:cubicBezTo>
                  <a:cubicBezTo>
                    <a:pt x="0" y="449"/>
                    <a:pt x="0" y="905"/>
                    <a:pt x="274" y="1148"/>
                  </a:cubicBezTo>
                  <a:cubicBezTo>
                    <a:pt x="396" y="1285"/>
                    <a:pt x="570" y="1353"/>
                    <a:pt x="745" y="1353"/>
                  </a:cubicBezTo>
                  <a:cubicBezTo>
                    <a:pt x="920" y="1353"/>
                    <a:pt x="1095" y="1285"/>
                    <a:pt x="1216" y="1148"/>
                  </a:cubicBezTo>
                  <a:cubicBezTo>
                    <a:pt x="1490" y="905"/>
                    <a:pt x="1490" y="449"/>
                    <a:pt x="1216" y="206"/>
                  </a:cubicBezTo>
                  <a:cubicBezTo>
                    <a:pt x="1095" y="69"/>
                    <a:pt x="920" y="1"/>
                    <a:pt x="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199575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2143925" y="6279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4" y="1"/>
                    <a:pt x="0" y="305"/>
                    <a:pt x="31" y="700"/>
                  </a:cubicBezTo>
                  <a:cubicBezTo>
                    <a:pt x="3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2143925" y="314875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4" y="1"/>
                    <a:pt x="0" y="305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2143925" y="471425"/>
              <a:ext cx="34975" cy="34200"/>
            </a:xfrm>
            <a:custGeom>
              <a:rect b="b" l="l" r="r" t="t"/>
              <a:pathLst>
                <a:path extrusionOk="0" h="1368" w="1399">
                  <a:moveTo>
                    <a:pt x="700" y="0"/>
                  </a:moveTo>
                  <a:cubicBezTo>
                    <a:pt x="304" y="0"/>
                    <a:pt x="0" y="304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229285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7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70" y="1368"/>
                  </a:cubicBezTo>
                  <a:cubicBezTo>
                    <a:pt x="1065" y="1368"/>
                    <a:pt x="1369" y="1065"/>
                    <a:pt x="1369" y="700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2291350" y="315825"/>
              <a:ext cx="37250" cy="33850"/>
            </a:xfrm>
            <a:custGeom>
              <a:rect b="b" l="l" r="r" t="t"/>
              <a:pathLst>
                <a:path extrusionOk="0" h="1354" w="1490">
                  <a:moveTo>
                    <a:pt x="760" y="1"/>
                  </a:moveTo>
                  <a:cubicBezTo>
                    <a:pt x="585" y="1"/>
                    <a:pt x="411" y="69"/>
                    <a:pt x="274" y="206"/>
                  </a:cubicBezTo>
                  <a:cubicBezTo>
                    <a:pt x="0" y="449"/>
                    <a:pt x="0" y="905"/>
                    <a:pt x="274" y="1148"/>
                  </a:cubicBezTo>
                  <a:cubicBezTo>
                    <a:pt x="411" y="1285"/>
                    <a:pt x="585" y="1353"/>
                    <a:pt x="760" y="1353"/>
                  </a:cubicBezTo>
                  <a:cubicBezTo>
                    <a:pt x="935" y="1353"/>
                    <a:pt x="1110" y="1285"/>
                    <a:pt x="1246" y="1148"/>
                  </a:cubicBezTo>
                  <a:cubicBezTo>
                    <a:pt x="1490" y="905"/>
                    <a:pt x="1490" y="449"/>
                    <a:pt x="1246" y="206"/>
                  </a:cubicBezTo>
                  <a:cubicBezTo>
                    <a:pt x="1110" y="69"/>
                    <a:pt x="935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229285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4"/>
                    <a:pt x="106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2441050" y="6279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30" y="1"/>
                  </a:moveTo>
                  <a:cubicBezTo>
                    <a:pt x="304" y="1"/>
                    <a:pt x="0" y="305"/>
                    <a:pt x="31" y="700"/>
                  </a:cubicBezTo>
                  <a:cubicBezTo>
                    <a:pt x="31" y="1065"/>
                    <a:pt x="334" y="1368"/>
                    <a:pt x="730" y="1368"/>
                  </a:cubicBezTo>
                  <a:cubicBezTo>
                    <a:pt x="1094" y="1368"/>
                    <a:pt x="1398" y="1065"/>
                    <a:pt x="1398" y="700"/>
                  </a:cubicBezTo>
                  <a:cubicBezTo>
                    <a:pt x="1398" y="305"/>
                    <a:pt x="109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2441800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2441050" y="471425"/>
              <a:ext cx="34975" cy="34200"/>
            </a:xfrm>
            <a:custGeom>
              <a:rect b="b" l="l" r="r" t="t"/>
              <a:pathLst>
                <a:path extrusionOk="0" h="1368" w="1399">
                  <a:moveTo>
                    <a:pt x="730" y="0"/>
                  </a:moveTo>
                  <a:cubicBezTo>
                    <a:pt x="304" y="0"/>
                    <a:pt x="0" y="304"/>
                    <a:pt x="31" y="669"/>
                  </a:cubicBezTo>
                  <a:cubicBezTo>
                    <a:pt x="31" y="1064"/>
                    <a:pt x="334" y="1368"/>
                    <a:pt x="730" y="1368"/>
                  </a:cubicBezTo>
                  <a:cubicBezTo>
                    <a:pt x="1094" y="1368"/>
                    <a:pt x="1398" y="1064"/>
                    <a:pt x="1398" y="669"/>
                  </a:cubicBezTo>
                  <a:cubicBezTo>
                    <a:pt x="1398" y="304"/>
                    <a:pt x="109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2589975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9" y="1065"/>
                    <a:pt x="1369" y="70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2589975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2589975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70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4"/>
                    <a:pt x="106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38150" y="627950"/>
              <a:ext cx="35000" cy="34225"/>
            </a:xfrm>
            <a:custGeom>
              <a:rect b="b" l="l" r="r" t="t"/>
              <a:pathLst>
                <a:path extrusionOk="0" h="1369" w="1400">
                  <a:moveTo>
                    <a:pt x="73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3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738150" y="314875"/>
              <a:ext cx="35000" cy="34225"/>
            </a:xfrm>
            <a:custGeom>
              <a:rect b="b" l="l" r="r" t="t"/>
              <a:pathLst>
                <a:path extrusionOk="0" h="1369" w="1400">
                  <a:moveTo>
                    <a:pt x="730" y="1"/>
                  </a:moveTo>
                  <a:cubicBezTo>
                    <a:pt x="305" y="1"/>
                    <a:pt x="1" y="305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2738150" y="471425"/>
              <a:ext cx="35000" cy="34200"/>
            </a:xfrm>
            <a:custGeom>
              <a:rect b="b" l="l" r="r" t="t"/>
              <a:pathLst>
                <a:path extrusionOk="0" h="1368" w="1400">
                  <a:moveTo>
                    <a:pt x="73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288710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2887100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288710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700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3035275" y="627950"/>
              <a:ext cx="35750" cy="34225"/>
            </a:xfrm>
            <a:custGeom>
              <a:rect b="b" l="l" r="r" t="t"/>
              <a:pathLst>
                <a:path extrusionOk="0" h="1369" w="1430">
                  <a:moveTo>
                    <a:pt x="73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30" y="1368"/>
                  </a:cubicBezTo>
                  <a:cubicBezTo>
                    <a:pt x="1095" y="1368"/>
                    <a:pt x="1429" y="1065"/>
                    <a:pt x="1429" y="700"/>
                  </a:cubicBezTo>
                  <a:cubicBezTo>
                    <a:pt x="142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3036025" y="314875"/>
              <a:ext cx="35000" cy="34225"/>
            </a:xfrm>
            <a:custGeom>
              <a:rect b="b" l="l" r="r" t="t"/>
              <a:pathLst>
                <a:path extrusionOk="0" h="1369" w="1400">
                  <a:moveTo>
                    <a:pt x="700" y="1"/>
                  </a:moveTo>
                  <a:cubicBezTo>
                    <a:pt x="275" y="1"/>
                    <a:pt x="1" y="305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99" y="1064"/>
                    <a:pt x="1399" y="669"/>
                  </a:cubicBezTo>
                  <a:cubicBezTo>
                    <a:pt x="139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3035275" y="471425"/>
              <a:ext cx="35750" cy="34200"/>
            </a:xfrm>
            <a:custGeom>
              <a:rect b="b" l="l" r="r" t="t"/>
              <a:pathLst>
                <a:path extrusionOk="0" h="1368" w="1430">
                  <a:moveTo>
                    <a:pt x="73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429" y="1064"/>
                    <a:pt x="1429" y="669"/>
                  </a:cubicBezTo>
                  <a:cubicBezTo>
                    <a:pt x="1429" y="304"/>
                    <a:pt x="109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3184975" y="627950"/>
              <a:ext cx="33450" cy="34225"/>
            </a:xfrm>
            <a:custGeom>
              <a:rect b="b" l="l" r="r" t="t"/>
              <a:pathLst>
                <a:path extrusionOk="0" h="1369" w="1338">
                  <a:moveTo>
                    <a:pt x="669" y="1"/>
                  </a:moveTo>
                  <a:cubicBezTo>
                    <a:pt x="304" y="1"/>
                    <a:pt x="1" y="305"/>
                    <a:pt x="1" y="700"/>
                  </a:cubicBezTo>
                  <a:cubicBezTo>
                    <a:pt x="1" y="1065"/>
                    <a:pt x="304" y="1368"/>
                    <a:pt x="669" y="1368"/>
                  </a:cubicBezTo>
                  <a:cubicBezTo>
                    <a:pt x="1034" y="1368"/>
                    <a:pt x="1338" y="1065"/>
                    <a:pt x="1338" y="70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184975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1" y="305"/>
                    <a:pt x="1" y="669"/>
                  </a:cubicBezTo>
                  <a:cubicBezTo>
                    <a:pt x="1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3184975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1" y="304"/>
                    <a:pt x="1" y="669"/>
                  </a:cubicBezTo>
                  <a:cubicBezTo>
                    <a:pt x="1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3333150" y="6279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3333150" y="314875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5" y="1"/>
                    <a:pt x="1" y="305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3333150" y="471425"/>
              <a:ext cx="34975" cy="34200"/>
            </a:xfrm>
            <a:custGeom>
              <a:rect b="b" l="l" r="r" t="t"/>
              <a:pathLst>
                <a:path extrusionOk="0" h="1368" w="1399">
                  <a:moveTo>
                    <a:pt x="70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348210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3482100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348210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3630275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3630275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3630275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5"/>
          <p:cNvGrpSpPr/>
          <p:nvPr/>
        </p:nvGrpSpPr>
        <p:grpSpPr>
          <a:xfrm>
            <a:off x="8308686" y="3264689"/>
            <a:ext cx="663901" cy="1806282"/>
            <a:chOff x="8308686" y="3264689"/>
            <a:chExt cx="663901" cy="1806282"/>
          </a:xfrm>
        </p:grpSpPr>
        <p:sp>
          <p:nvSpPr>
            <p:cNvPr id="367" name="Google Shape;367;p5"/>
            <p:cNvSpPr/>
            <p:nvPr/>
          </p:nvSpPr>
          <p:spPr>
            <a:xfrm flipH="1" rot="10800000">
              <a:off x="8617576" y="4715960"/>
              <a:ext cx="355011" cy="355011"/>
            </a:xfrm>
            <a:custGeom>
              <a:rect b="b" l="l" r="r" t="t"/>
              <a:pathLst>
                <a:path extrusionOk="0" h="11703" w="11703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 flipH="1" rot="10800000">
              <a:off x="8308686" y="4801712"/>
              <a:ext cx="183496" cy="182586"/>
            </a:xfrm>
            <a:custGeom>
              <a:rect b="b" l="l" r="r" t="t"/>
              <a:pathLst>
                <a:path extrusionOk="0" h="6019" w="6049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5"/>
            <p:cNvGrpSpPr/>
            <p:nvPr/>
          </p:nvGrpSpPr>
          <p:grpSpPr>
            <a:xfrm flipH="1" rot="10800000">
              <a:off x="8774317" y="3264689"/>
              <a:ext cx="41529" cy="1370202"/>
              <a:chOff x="7306225" y="982700"/>
              <a:chExt cx="34225" cy="1129225"/>
            </a:xfrm>
          </p:grpSpPr>
          <p:sp>
            <p:nvSpPr>
              <p:cNvPr id="370" name="Google Shape;370;p5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rect b="b" l="l" r="r" t="t"/>
                <a:pathLst>
                  <a:path extrusionOk="0" h="1399" w="1369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0" name="Google Shape;380;p6"/>
          <p:cNvSpPr/>
          <p:nvPr/>
        </p:nvSpPr>
        <p:spPr>
          <a:xfrm flipH="1">
            <a:off x="12" y="261031"/>
            <a:ext cx="841263" cy="235254"/>
          </a:xfrm>
          <a:custGeom>
            <a:rect b="b" l="l" r="r" t="t"/>
            <a:pathLst>
              <a:path extrusionOk="0" h="7752" w="27721">
                <a:moveTo>
                  <a:pt x="0" y="0"/>
                </a:moveTo>
                <a:lnTo>
                  <a:pt x="0" y="7751"/>
                </a:lnTo>
                <a:lnTo>
                  <a:pt x="27721" y="7751"/>
                </a:lnTo>
                <a:lnTo>
                  <a:pt x="2772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6"/>
          <p:cNvGrpSpPr/>
          <p:nvPr/>
        </p:nvGrpSpPr>
        <p:grpSpPr>
          <a:xfrm>
            <a:off x="272829" y="261014"/>
            <a:ext cx="702925" cy="702925"/>
            <a:chOff x="1256725" y="1383150"/>
            <a:chExt cx="702925" cy="702925"/>
          </a:xfrm>
        </p:grpSpPr>
        <p:sp>
          <p:nvSpPr>
            <p:cNvPr id="382" name="Google Shape;382;p6"/>
            <p:cNvSpPr/>
            <p:nvPr/>
          </p:nvSpPr>
          <p:spPr>
            <a:xfrm>
              <a:off x="1512800" y="1640000"/>
              <a:ext cx="189250" cy="190000"/>
            </a:xfrm>
            <a:custGeom>
              <a:rect b="b" l="l" r="r" t="t"/>
              <a:pathLst>
                <a:path extrusionOk="0" h="7600" w="7570">
                  <a:moveTo>
                    <a:pt x="1" y="1"/>
                  </a:moveTo>
                  <a:lnTo>
                    <a:pt x="1" y="7600"/>
                  </a:lnTo>
                  <a:lnTo>
                    <a:pt x="7569" y="7600"/>
                  </a:lnTo>
                  <a:lnTo>
                    <a:pt x="7569" y="5837"/>
                  </a:lnTo>
                  <a:lnTo>
                    <a:pt x="1703" y="5837"/>
                  </a:lnTo>
                  <a:lnTo>
                    <a:pt x="1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1640475" y="1512350"/>
              <a:ext cx="189975" cy="189225"/>
            </a:xfrm>
            <a:custGeom>
              <a:rect b="b" l="l" r="r" t="t"/>
              <a:pathLst>
                <a:path extrusionOk="0" h="7569" w="7599">
                  <a:moveTo>
                    <a:pt x="0" y="0"/>
                  </a:moveTo>
                  <a:lnTo>
                    <a:pt x="0" y="7569"/>
                  </a:lnTo>
                  <a:lnTo>
                    <a:pt x="7599" y="7569"/>
                  </a:lnTo>
                  <a:lnTo>
                    <a:pt x="7599" y="5866"/>
                  </a:lnTo>
                  <a:lnTo>
                    <a:pt x="1733" y="5866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1769650" y="1383150"/>
              <a:ext cx="190000" cy="189250"/>
            </a:xfrm>
            <a:custGeom>
              <a:rect b="b" l="l" r="r" t="t"/>
              <a:pathLst>
                <a:path extrusionOk="0" h="7570" w="7600">
                  <a:moveTo>
                    <a:pt x="0" y="1"/>
                  </a:moveTo>
                  <a:lnTo>
                    <a:pt x="0" y="7569"/>
                  </a:lnTo>
                  <a:lnTo>
                    <a:pt x="7599" y="7569"/>
                  </a:lnTo>
                  <a:lnTo>
                    <a:pt x="7599" y="5867"/>
                  </a:lnTo>
                  <a:lnTo>
                    <a:pt x="1733" y="5867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1256725" y="1897600"/>
              <a:ext cx="188475" cy="188475"/>
            </a:xfrm>
            <a:custGeom>
              <a:rect b="b" l="l" r="r" t="t"/>
              <a:pathLst>
                <a:path extrusionOk="0" h="7539" w="7539">
                  <a:moveTo>
                    <a:pt x="0" y="1"/>
                  </a:moveTo>
                  <a:lnTo>
                    <a:pt x="0" y="7539"/>
                  </a:lnTo>
                  <a:lnTo>
                    <a:pt x="7538" y="7539"/>
                  </a:lnTo>
                  <a:lnTo>
                    <a:pt x="7538" y="5837"/>
                  </a:lnTo>
                  <a:lnTo>
                    <a:pt x="1702" y="583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1383625" y="1769175"/>
              <a:ext cx="189225" cy="190000"/>
            </a:xfrm>
            <a:custGeom>
              <a:rect b="b" l="l" r="r" t="t"/>
              <a:pathLst>
                <a:path extrusionOk="0" h="7600" w="7569">
                  <a:moveTo>
                    <a:pt x="0" y="1"/>
                  </a:moveTo>
                  <a:lnTo>
                    <a:pt x="0" y="7600"/>
                  </a:lnTo>
                  <a:lnTo>
                    <a:pt x="7569" y="7600"/>
                  </a:lnTo>
                  <a:lnTo>
                    <a:pt x="7569" y="5837"/>
                  </a:lnTo>
                  <a:lnTo>
                    <a:pt x="1702" y="5837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6"/>
          <p:cNvSpPr/>
          <p:nvPr/>
        </p:nvSpPr>
        <p:spPr>
          <a:xfrm>
            <a:off x="8617558" y="79142"/>
            <a:ext cx="355011" cy="355011"/>
          </a:xfrm>
          <a:custGeom>
            <a:rect b="b" l="l" r="r" t="t"/>
            <a:pathLst>
              <a:path extrusionOk="0" h="11703" w="11703">
                <a:moveTo>
                  <a:pt x="5837" y="3101"/>
                </a:moveTo>
                <a:cubicBezTo>
                  <a:pt x="7417" y="3101"/>
                  <a:pt x="8633" y="4347"/>
                  <a:pt x="8633" y="5867"/>
                </a:cubicBezTo>
                <a:cubicBezTo>
                  <a:pt x="8633" y="7386"/>
                  <a:pt x="7356" y="8663"/>
                  <a:pt x="5837" y="8663"/>
                </a:cubicBezTo>
                <a:cubicBezTo>
                  <a:pt x="4286" y="8663"/>
                  <a:pt x="3071" y="7417"/>
                  <a:pt x="3071" y="5867"/>
                </a:cubicBezTo>
                <a:cubicBezTo>
                  <a:pt x="3071" y="4316"/>
                  <a:pt x="4317" y="3101"/>
                  <a:pt x="5837" y="3101"/>
                </a:cubicBezTo>
                <a:close/>
                <a:moveTo>
                  <a:pt x="5837" y="0"/>
                </a:moveTo>
                <a:cubicBezTo>
                  <a:pt x="2615" y="0"/>
                  <a:pt x="1" y="2645"/>
                  <a:pt x="1" y="5867"/>
                </a:cubicBezTo>
                <a:cubicBezTo>
                  <a:pt x="1" y="9089"/>
                  <a:pt x="2615" y="11703"/>
                  <a:pt x="5837" y="11703"/>
                </a:cubicBezTo>
                <a:cubicBezTo>
                  <a:pt x="9089" y="11703"/>
                  <a:pt x="11703" y="9089"/>
                  <a:pt x="11703" y="5867"/>
                </a:cubicBezTo>
                <a:cubicBezTo>
                  <a:pt x="11703" y="2645"/>
                  <a:pt x="9089" y="0"/>
                  <a:pt x="58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"/>
          <p:cNvSpPr/>
          <p:nvPr/>
        </p:nvSpPr>
        <p:spPr>
          <a:xfrm>
            <a:off x="8308667" y="165815"/>
            <a:ext cx="183496" cy="182586"/>
          </a:xfrm>
          <a:custGeom>
            <a:rect b="b" l="l" r="r" t="t"/>
            <a:pathLst>
              <a:path extrusionOk="0" h="6019" w="6049">
                <a:moveTo>
                  <a:pt x="3009" y="1551"/>
                </a:moveTo>
                <a:cubicBezTo>
                  <a:pt x="3799" y="1551"/>
                  <a:pt x="4438" y="2219"/>
                  <a:pt x="4438" y="3010"/>
                </a:cubicBezTo>
                <a:cubicBezTo>
                  <a:pt x="4438" y="3800"/>
                  <a:pt x="3799" y="4438"/>
                  <a:pt x="3009" y="4438"/>
                </a:cubicBezTo>
                <a:cubicBezTo>
                  <a:pt x="2188" y="4438"/>
                  <a:pt x="1550" y="3800"/>
                  <a:pt x="1550" y="3010"/>
                </a:cubicBezTo>
                <a:cubicBezTo>
                  <a:pt x="1550" y="2219"/>
                  <a:pt x="2188" y="1551"/>
                  <a:pt x="3009" y="1551"/>
                </a:cubicBezTo>
                <a:close/>
                <a:moveTo>
                  <a:pt x="3009" y="0"/>
                </a:moveTo>
                <a:cubicBezTo>
                  <a:pt x="1337" y="0"/>
                  <a:pt x="0" y="1368"/>
                  <a:pt x="0" y="3010"/>
                </a:cubicBezTo>
                <a:cubicBezTo>
                  <a:pt x="0" y="4681"/>
                  <a:pt x="1368" y="6019"/>
                  <a:pt x="3009" y="6019"/>
                </a:cubicBezTo>
                <a:cubicBezTo>
                  <a:pt x="4681" y="6019"/>
                  <a:pt x="5988" y="4651"/>
                  <a:pt x="5988" y="3010"/>
                </a:cubicBezTo>
                <a:cubicBezTo>
                  <a:pt x="6049" y="1338"/>
                  <a:pt x="4681" y="0"/>
                  <a:pt x="30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6"/>
          <p:cNvGrpSpPr/>
          <p:nvPr/>
        </p:nvGrpSpPr>
        <p:grpSpPr>
          <a:xfrm>
            <a:off x="8774299" y="515223"/>
            <a:ext cx="41529" cy="1370202"/>
            <a:chOff x="7306225" y="982700"/>
            <a:chExt cx="34225" cy="1129225"/>
          </a:xfrm>
        </p:grpSpPr>
        <p:sp>
          <p:nvSpPr>
            <p:cNvPr id="390" name="Google Shape;390;p6"/>
            <p:cNvSpPr/>
            <p:nvPr/>
          </p:nvSpPr>
          <p:spPr>
            <a:xfrm>
              <a:off x="7306225" y="9827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7306225" y="11392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34"/>
                    <a:pt x="304" y="1338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7306225" y="12950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7306225" y="14515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0"/>
                  </a:moveTo>
                  <a:cubicBezTo>
                    <a:pt x="304" y="0"/>
                    <a:pt x="0" y="304"/>
                    <a:pt x="0" y="700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7306225" y="16088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03"/>
                    <a:pt x="304" y="1307"/>
                    <a:pt x="669" y="1368"/>
                  </a:cubicBezTo>
                  <a:cubicBezTo>
                    <a:pt x="1064" y="1368"/>
                    <a:pt x="1368" y="103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7306225" y="1763875"/>
              <a:ext cx="34225" cy="34975"/>
            </a:xfrm>
            <a:custGeom>
              <a:rect b="b" l="l" r="r" t="t"/>
              <a:pathLst>
                <a:path extrusionOk="0" h="1399" w="1369">
                  <a:moveTo>
                    <a:pt x="669" y="0"/>
                  </a:moveTo>
                  <a:cubicBezTo>
                    <a:pt x="304" y="0"/>
                    <a:pt x="0" y="334"/>
                    <a:pt x="0" y="699"/>
                  </a:cubicBezTo>
                  <a:cubicBezTo>
                    <a:pt x="0" y="1094"/>
                    <a:pt x="304" y="1398"/>
                    <a:pt x="669" y="1398"/>
                  </a:cubicBezTo>
                  <a:cubicBezTo>
                    <a:pt x="1064" y="1398"/>
                    <a:pt x="1368" y="1094"/>
                    <a:pt x="1368" y="699"/>
                  </a:cubicBezTo>
                  <a:cubicBezTo>
                    <a:pt x="1368" y="33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7306225" y="19211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64" y="1369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7306225" y="207770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4"/>
                    <a:pt x="0" y="700"/>
                  </a:cubicBezTo>
                  <a:cubicBezTo>
                    <a:pt x="0" y="1034"/>
                    <a:pt x="304" y="1338"/>
                    <a:pt x="669" y="1368"/>
                  </a:cubicBezTo>
                  <a:cubicBezTo>
                    <a:pt x="1064" y="1368"/>
                    <a:pt x="1368" y="1064"/>
                    <a:pt x="1368" y="700"/>
                  </a:cubicBezTo>
                  <a:cubicBezTo>
                    <a:pt x="1368" y="304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6"/>
          <p:cNvGrpSpPr/>
          <p:nvPr/>
        </p:nvGrpSpPr>
        <p:grpSpPr>
          <a:xfrm>
            <a:off x="0" y="4708738"/>
            <a:ext cx="1966625" cy="347300"/>
            <a:chOff x="1697875" y="314875"/>
            <a:chExt cx="1966625" cy="347300"/>
          </a:xfrm>
        </p:grpSpPr>
        <p:sp>
          <p:nvSpPr>
            <p:cNvPr id="399" name="Google Shape;399;p6"/>
            <p:cNvSpPr/>
            <p:nvPr/>
          </p:nvSpPr>
          <p:spPr>
            <a:xfrm>
              <a:off x="1697875" y="627950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9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1697875" y="314875"/>
              <a:ext cx="34200" cy="34225"/>
            </a:xfrm>
            <a:custGeom>
              <a:rect b="b" l="l" r="r" t="t"/>
              <a:pathLst>
                <a:path extrusionOk="0" h="1369" w="1368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1697875" y="471425"/>
              <a:ext cx="34200" cy="34200"/>
            </a:xfrm>
            <a:custGeom>
              <a:rect b="b" l="l" r="r" t="t"/>
              <a:pathLst>
                <a:path extrusionOk="0" h="136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9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1846050" y="627950"/>
              <a:ext cx="35725" cy="34225"/>
            </a:xfrm>
            <a:custGeom>
              <a:rect b="b" l="l" r="r" t="t"/>
              <a:pathLst>
                <a:path extrusionOk="0" h="1369" w="1429">
                  <a:moveTo>
                    <a:pt x="730" y="1"/>
                  </a:moveTo>
                  <a:cubicBezTo>
                    <a:pt x="365" y="1"/>
                    <a:pt x="0" y="305"/>
                    <a:pt x="31" y="700"/>
                  </a:cubicBezTo>
                  <a:cubicBezTo>
                    <a:pt x="31" y="1065"/>
                    <a:pt x="365" y="1368"/>
                    <a:pt x="730" y="1368"/>
                  </a:cubicBezTo>
                  <a:cubicBezTo>
                    <a:pt x="1125" y="1368"/>
                    <a:pt x="1429" y="1065"/>
                    <a:pt x="1429" y="700"/>
                  </a:cubicBezTo>
                  <a:cubicBezTo>
                    <a:pt x="1429" y="30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1846050" y="314875"/>
              <a:ext cx="35725" cy="34225"/>
            </a:xfrm>
            <a:custGeom>
              <a:rect b="b" l="l" r="r" t="t"/>
              <a:pathLst>
                <a:path extrusionOk="0" h="1369" w="1429">
                  <a:moveTo>
                    <a:pt x="730" y="1"/>
                  </a:moveTo>
                  <a:cubicBezTo>
                    <a:pt x="365" y="1"/>
                    <a:pt x="0" y="305"/>
                    <a:pt x="31" y="669"/>
                  </a:cubicBezTo>
                  <a:cubicBezTo>
                    <a:pt x="31" y="1064"/>
                    <a:pt x="365" y="1368"/>
                    <a:pt x="730" y="1368"/>
                  </a:cubicBezTo>
                  <a:cubicBezTo>
                    <a:pt x="1125" y="1368"/>
                    <a:pt x="1429" y="1064"/>
                    <a:pt x="1429" y="669"/>
                  </a:cubicBezTo>
                  <a:cubicBezTo>
                    <a:pt x="1429" y="305"/>
                    <a:pt x="112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1846050" y="471425"/>
              <a:ext cx="35725" cy="34200"/>
            </a:xfrm>
            <a:custGeom>
              <a:rect b="b" l="l" r="r" t="t"/>
              <a:pathLst>
                <a:path extrusionOk="0" h="1368" w="1429">
                  <a:moveTo>
                    <a:pt x="730" y="0"/>
                  </a:moveTo>
                  <a:cubicBezTo>
                    <a:pt x="365" y="0"/>
                    <a:pt x="0" y="304"/>
                    <a:pt x="31" y="669"/>
                  </a:cubicBezTo>
                  <a:cubicBezTo>
                    <a:pt x="31" y="1064"/>
                    <a:pt x="365" y="1368"/>
                    <a:pt x="730" y="1368"/>
                  </a:cubicBezTo>
                  <a:cubicBezTo>
                    <a:pt x="1125" y="1368"/>
                    <a:pt x="1429" y="1064"/>
                    <a:pt x="1429" y="669"/>
                  </a:cubicBezTo>
                  <a:cubicBezTo>
                    <a:pt x="1429" y="304"/>
                    <a:pt x="112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199575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1994225" y="315825"/>
              <a:ext cx="37250" cy="33850"/>
            </a:xfrm>
            <a:custGeom>
              <a:rect b="b" l="l" r="r" t="t"/>
              <a:pathLst>
                <a:path extrusionOk="0" h="1354" w="1490">
                  <a:moveTo>
                    <a:pt x="745" y="1"/>
                  </a:moveTo>
                  <a:cubicBezTo>
                    <a:pt x="570" y="1"/>
                    <a:pt x="396" y="69"/>
                    <a:pt x="274" y="206"/>
                  </a:cubicBezTo>
                  <a:cubicBezTo>
                    <a:pt x="0" y="449"/>
                    <a:pt x="0" y="905"/>
                    <a:pt x="274" y="1148"/>
                  </a:cubicBezTo>
                  <a:cubicBezTo>
                    <a:pt x="396" y="1285"/>
                    <a:pt x="570" y="1353"/>
                    <a:pt x="745" y="1353"/>
                  </a:cubicBezTo>
                  <a:cubicBezTo>
                    <a:pt x="920" y="1353"/>
                    <a:pt x="1095" y="1285"/>
                    <a:pt x="1216" y="1148"/>
                  </a:cubicBezTo>
                  <a:cubicBezTo>
                    <a:pt x="1490" y="905"/>
                    <a:pt x="1490" y="449"/>
                    <a:pt x="1216" y="206"/>
                  </a:cubicBezTo>
                  <a:cubicBezTo>
                    <a:pt x="1095" y="69"/>
                    <a:pt x="920" y="1"/>
                    <a:pt x="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199575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2143925" y="6279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4" y="1"/>
                    <a:pt x="0" y="305"/>
                    <a:pt x="31" y="700"/>
                  </a:cubicBezTo>
                  <a:cubicBezTo>
                    <a:pt x="3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2143925" y="314875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4" y="1"/>
                    <a:pt x="0" y="305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2143925" y="471425"/>
              <a:ext cx="34975" cy="34200"/>
            </a:xfrm>
            <a:custGeom>
              <a:rect b="b" l="l" r="r" t="t"/>
              <a:pathLst>
                <a:path extrusionOk="0" h="1368" w="1399">
                  <a:moveTo>
                    <a:pt x="700" y="0"/>
                  </a:moveTo>
                  <a:cubicBezTo>
                    <a:pt x="304" y="0"/>
                    <a:pt x="0" y="304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229285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7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670" y="1368"/>
                  </a:cubicBezTo>
                  <a:cubicBezTo>
                    <a:pt x="1065" y="1368"/>
                    <a:pt x="1369" y="1065"/>
                    <a:pt x="1369" y="700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2291350" y="315825"/>
              <a:ext cx="37250" cy="33850"/>
            </a:xfrm>
            <a:custGeom>
              <a:rect b="b" l="l" r="r" t="t"/>
              <a:pathLst>
                <a:path extrusionOk="0" h="1354" w="1490">
                  <a:moveTo>
                    <a:pt x="760" y="1"/>
                  </a:moveTo>
                  <a:cubicBezTo>
                    <a:pt x="585" y="1"/>
                    <a:pt x="411" y="69"/>
                    <a:pt x="274" y="206"/>
                  </a:cubicBezTo>
                  <a:cubicBezTo>
                    <a:pt x="0" y="449"/>
                    <a:pt x="0" y="905"/>
                    <a:pt x="274" y="1148"/>
                  </a:cubicBezTo>
                  <a:cubicBezTo>
                    <a:pt x="411" y="1285"/>
                    <a:pt x="585" y="1353"/>
                    <a:pt x="760" y="1353"/>
                  </a:cubicBezTo>
                  <a:cubicBezTo>
                    <a:pt x="935" y="1353"/>
                    <a:pt x="1110" y="1285"/>
                    <a:pt x="1246" y="1148"/>
                  </a:cubicBezTo>
                  <a:cubicBezTo>
                    <a:pt x="1490" y="905"/>
                    <a:pt x="1490" y="449"/>
                    <a:pt x="1246" y="206"/>
                  </a:cubicBezTo>
                  <a:cubicBezTo>
                    <a:pt x="1110" y="69"/>
                    <a:pt x="935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229285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4"/>
                    <a:pt x="106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2441050" y="6279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30" y="1"/>
                  </a:moveTo>
                  <a:cubicBezTo>
                    <a:pt x="304" y="1"/>
                    <a:pt x="0" y="305"/>
                    <a:pt x="31" y="700"/>
                  </a:cubicBezTo>
                  <a:cubicBezTo>
                    <a:pt x="31" y="1065"/>
                    <a:pt x="334" y="1368"/>
                    <a:pt x="730" y="1368"/>
                  </a:cubicBezTo>
                  <a:cubicBezTo>
                    <a:pt x="1094" y="1368"/>
                    <a:pt x="1398" y="1065"/>
                    <a:pt x="1398" y="700"/>
                  </a:cubicBezTo>
                  <a:cubicBezTo>
                    <a:pt x="1398" y="305"/>
                    <a:pt x="1094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2441800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2441050" y="471425"/>
              <a:ext cx="34975" cy="34200"/>
            </a:xfrm>
            <a:custGeom>
              <a:rect b="b" l="l" r="r" t="t"/>
              <a:pathLst>
                <a:path extrusionOk="0" h="1368" w="1399">
                  <a:moveTo>
                    <a:pt x="730" y="0"/>
                  </a:moveTo>
                  <a:cubicBezTo>
                    <a:pt x="304" y="0"/>
                    <a:pt x="0" y="304"/>
                    <a:pt x="31" y="669"/>
                  </a:cubicBezTo>
                  <a:cubicBezTo>
                    <a:pt x="31" y="1064"/>
                    <a:pt x="334" y="1368"/>
                    <a:pt x="730" y="1368"/>
                  </a:cubicBezTo>
                  <a:cubicBezTo>
                    <a:pt x="1094" y="1368"/>
                    <a:pt x="1398" y="1064"/>
                    <a:pt x="1398" y="669"/>
                  </a:cubicBezTo>
                  <a:cubicBezTo>
                    <a:pt x="1398" y="304"/>
                    <a:pt x="109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2589975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700"/>
                  </a:cubicBezTo>
                  <a:cubicBezTo>
                    <a:pt x="1" y="1065"/>
                    <a:pt x="305" y="1368"/>
                    <a:pt x="700" y="1368"/>
                  </a:cubicBezTo>
                  <a:cubicBezTo>
                    <a:pt x="1065" y="1368"/>
                    <a:pt x="1369" y="1065"/>
                    <a:pt x="1369" y="700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2589975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2589975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70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69"/>
                  </a:cubicBezTo>
                  <a:cubicBezTo>
                    <a:pt x="1369" y="304"/>
                    <a:pt x="106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2738150" y="627950"/>
              <a:ext cx="35000" cy="34225"/>
            </a:xfrm>
            <a:custGeom>
              <a:rect b="b" l="l" r="r" t="t"/>
              <a:pathLst>
                <a:path extrusionOk="0" h="1369" w="1400">
                  <a:moveTo>
                    <a:pt x="73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3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2738150" y="314875"/>
              <a:ext cx="35000" cy="34225"/>
            </a:xfrm>
            <a:custGeom>
              <a:rect b="b" l="l" r="r" t="t"/>
              <a:pathLst>
                <a:path extrusionOk="0" h="1369" w="1400">
                  <a:moveTo>
                    <a:pt x="730" y="1"/>
                  </a:moveTo>
                  <a:cubicBezTo>
                    <a:pt x="305" y="1"/>
                    <a:pt x="1" y="305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2738150" y="471425"/>
              <a:ext cx="35000" cy="34200"/>
            </a:xfrm>
            <a:custGeom>
              <a:rect b="b" l="l" r="r" t="t"/>
              <a:pathLst>
                <a:path extrusionOk="0" h="1368" w="1400">
                  <a:moveTo>
                    <a:pt x="73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288710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700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2887100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288710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700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700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3035275" y="627950"/>
              <a:ext cx="35750" cy="34225"/>
            </a:xfrm>
            <a:custGeom>
              <a:rect b="b" l="l" r="r" t="t"/>
              <a:pathLst>
                <a:path extrusionOk="0" h="1369" w="1430">
                  <a:moveTo>
                    <a:pt x="73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30" y="1368"/>
                  </a:cubicBezTo>
                  <a:cubicBezTo>
                    <a:pt x="1095" y="1368"/>
                    <a:pt x="1429" y="1065"/>
                    <a:pt x="1429" y="700"/>
                  </a:cubicBezTo>
                  <a:cubicBezTo>
                    <a:pt x="1429" y="305"/>
                    <a:pt x="1095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3036025" y="314875"/>
              <a:ext cx="35000" cy="34225"/>
            </a:xfrm>
            <a:custGeom>
              <a:rect b="b" l="l" r="r" t="t"/>
              <a:pathLst>
                <a:path extrusionOk="0" h="1369" w="1400">
                  <a:moveTo>
                    <a:pt x="700" y="1"/>
                  </a:moveTo>
                  <a:cubicBezTo>
                    <a:pt x="275" y="1"/>
                    <a:pt x="1" y="305"/>
                    <a:pt x="1" y="66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99" y="1064"/>
                    <a:pt x="1399" y="669"/>
                  </a:cubicBezTo>
                  <a:cubicBezTo>
                    <a:pt x="1399" y="305"/>
                    <a:pt x="106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3035275" y="471425"/>
              <a:ext cx="35750" cy="34200"/>
            </a:xfrm>
            <a:custGeom>
              <a:rect b="b" l="l" r="r" t="t"/>
              <a:pathLst>
                <a:path extrusionOk="0" h="1368" w="1430">
                  <a:moveTo>
                    <a:pt x="73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30" y="1368"/>
                  </a:cubicBezTo>
                  <a:cubicBezTo>
                    <a:pt x="1095" y="1368"/>
                    <a:pt x="1429" y="1064"/>
                    <a:pt x="1429" y="669"/>
                  </a:cubicBezTo>
                  <a:cubicBezTo>
                    <a:pt x="1429" y="304"/>
                    <a:pt x="109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3184975" y="627950"/>
              <a:ext cx="33450" cy="34225"/>
            </a:xfrm>
            <a:custGeom>
              <a:rect b="b" l="l" r="r" t="t"/>
              <a:pathLst>
                <a:path extrusionOk="0" h="1369" w="1338">
                  <a:moveTo>
                    <a:pt x="669" y="1"/>
                  </a:moveTo>
                  <a:cubicBezTo>
                    <a:pt x="304" y="1"/>
                    <a:pt x="1" y="305"/>
                    <a:pt x="1" y="700"/>
                  </a:cubicBezTo>
                  <a:cubicBezTo>
                    <a:pt x="1" y="1065"/>
                    <a:pt x="304" y="1368"/>
                    <a:pt x="669" y="1368"/>
                  </a:cubicBezTo>
                  <a:cubicBezTo>
                    <a:pt x="1034" y="1368"/>
                    <a:pt x="1338" y="1065"/>
                    <a:pt x="1338" y="70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3184975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1" y="305"/>
                    <a:pt x="1" y="669"/>
                  </a:cubicBezTo>
                  <a:cubicBezTo>
                    <a:pt x="1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3184975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1" y="304"/>
                    <a:pt x="1" y="669"/>
                  </a:cubicBezTo>
                  <a:cubicBezTo>
                    <a:pt x="1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3333150" y="627950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5" y="1"/>
                    <a:pt x="1" y="305"/>
                    <a:pt x="31" y="700"/>
                  </a:cubicBezTo>
                  <a:cubicBezTo>
                    <a:pt x="31" y="1065"/>
                    <a:pt x="335" y="1368"/>
                    <a:pt x="700" y="1368"/>
                  </a:cubicBezTo>
                  <a:cubicBezTo>
                    <a:pt x="1095" y="1368"/>
                    <a:pt x="1399" y="1065"/>
                    <a:pt x="1399" y="700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3333150" y="314875"/>
              <a:ext cx="34975" cy="34225"/>
            </a:xfrm>
            <a:custGeom>
              <a:rect b="b" l="l" r="r" t="t"/>
              <a:pathLst>
                <a:path extrusionOk="0" h="1369" w="1399">
                  <a:moveTo>
                    <a:pt x="700" y="1"/>
                  </a:moveTo>
                  <a:cubicBezTo>
                    <a:pt x="305" y="1"/>
                    <a:pt x="1" y="305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5"/>
                    <a:pt x="10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3333150" y="471425"/>
              <a:ext cx="34975" cy="34200"/>
            </a:xfrm>
            <a:custGeom>
              <a:rect b="b" l="l" r="r" t="t"/>
              <a:pathLst>
                <a:path extrusionOk="0" h="1368" w="1399">
                  <a:moveTo>
                    <a:pt x="700" y="0"/>
                  </a:moveTo>
                  <a:cubicBezTo>
                    <a:pt x="305" y="0"/>
                    <a:pt x="1" y="304"/>
                    <a:pt x="31" y="669"/>
                  </a:cubicBezTo>
                  <a:cubicBezTo>
                    <a:pt x="31" y="1064"/>
                    <a:pt x="335" y="1368"/>
                    <a:pt x="700" y="1368"/>
                  </a:cubicBezTo>
                  <a:cubicBezTo>
                    <a:pt x="1095" y="1368"/>
                    <a:pt x="1399" y="1064"/>
                    <a:pt x="1399" y="669"/>
                  </a:cubicBezTo>
                  <a:cubicBezTo>
                    <a:pt x="1399" y="304"/>
                    <a:pt x="109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3482100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3482100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3482100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3630275" y="627950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700"/>
                  </a:cubicBezTo>
                  <a:cubicBezTo>
                    <a:pt x="0" y="1065"/>
                    <a:pt x="304" y="1368"/>
                    <a:pt x="669" y="1368"/>
                  </a:cubicBezTo>
                  <a:cubicBezTo>
                    <a:pt x="1064" y="1368"/>
                    <a:pt x="1368" y="1065"/>
                    <a:pt x="1368" y="700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3630275" y="3148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3630275" y="471425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68"/>
                    <a:pt x="669" y="1368"/>
                  </a:cubicBezTo>
                  <a:cubicBezTo>
                    <a:pt x="1064" y="136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"/>
          <p:cNvSpPr txBox="1"/>
          <p:nvPr>
            <p:ph type="title"/>
          </p:nvPr>
        </p:nvSpPr>
        <p:spPr>
          <a:xfrm>
            <a:off x="2328872" y="887025"/>
            <a:ext cx="4215000" cy="1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3" name="Google Shape;443;p7"/>
          <p:cNvSpPr txBox="1"/>
          <p:nvPr>
            <p:ph idx="1" type="body"/>
          </p:nvPr>
        </p:nvSpPr>
        <p:spPr>
          <a:xfrm>
            <a:off x="2328866" y="1843575"/>
            <a:ext cx="4484700" cy="24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grpSp>
        <p:nvGrpSpPr>
          <p:cNvPr id="444" name="Google Shape;444;p7"/>
          <p:cNvGrpSpPr/>
          <p:nvPr/>
        </p:nvGrpSpPr>
        <p:grpSpPr>
          <a:xfrm>
            <a:off x="-75" y="255413"/>
            <a:ext cx="10688731" cy="4888188"/>
            <a:chOff x="-75" y="255413"/>
            <a:chExt cx="10688731" cy="4888188"/>
          </a:xfrm>
        </p:grpSpPr>
        <p:sp>
          <p:nvSpPr>
            <p:cNvPr id="445" name="Google Shape;445;p7"/>
            <p:cNvSpPr/>
            <p:nvPr/>
          </p:nvSpPr>
          <p:spPr>
            <a:xfrm flipH="1" rot="5400000">
              <a:off x="-26025" y="2215450"/>
              <a:ext cx="2954100" cy="2902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flipH="1">
              <a:off x="339387" y="304756"/>
              <a:ext cx="841263" cy="235254"/>
            </a:xfrm>
            <a:custGeom>
              <a:rect b="b" l="l" r="r" t="t"/>
              <a:pathLst>
                <a:path extrusionOk="0" h="7752" w="27721">
                  <a:moveTo>
                    <a:pt x="0" y="0"/>
                  </a:moveTo>
                  <a:lnTo>
                    <a:pt x="0" y="7751"/>
                  </a:lnTo>
                  <a:lnTo>
                    <a:pt x="27721" y="7751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flipH="1" rot="10800000">
              <a:off x="7349051" y="352139"/>
              <a:ext cx="3339605" cy="3041716"/>
            </a:xfrm>
            <a:custGeom>
              <a:rect b="b" l="l" r="r" t="t"/>
              <a:pathLst>
                <a:path extrusionOk="0" h="112677" w="123712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8" name="Google Shape;448;p7"/>
            <p:cNvGrpSpPr/>
            <p:nvPr/>
          </p:nvGrpSpPr>
          <p:grpSpPr>
            <a:xfrm rot="5400000">
              <a:off x="7555650" y="3284225"/>
              <a:ext cx="304750" cy="2174075"/>
              <a:chOff x="6321425" y="110475"/>
              <a:chExt cx="304750" cy="2174075"/>
            </a:xfrm>
          </p:grpSpPr>
          <p:sp>
            <p:nvSpPr>
              <p:cNvPr id="449" name="Google Shape;449;p7"/>
              <p:cNvSpPr/>
              <p:nvPr/>
            </p:nvSpPr>
            <p:spPr>
              <a:xfrm>
                <a:off x="6321425" y="1104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7"/>
              <p:cNvSpPr/>
              <p:nvPr/>
            </p:nvSpPr>
            <p:spPr>
              <a:xfrm>
                <a:off x="6321425" y="305000"/>
                <a:ext cx="304750" cy="232575"/>
              </a:xfrm>
              <a:custGeom>
                <a:rect b="b" l="l" r="r" t="t"/>
                <a:pathLst>
                  <a:path extrusionOk="0" h="9303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7"/>
              <p:cNvSpPr/>
              <p:nvPr/>
            </p:nvSpPr>
            <p:spPr>
              <a:xfrm>
                <a:off x="6321425" y="4987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7"/>
              <p:cNvSpPr/>
              <p:nvPr/>
            </p:nvSpPr>
            <p:spPr>
              <a:xfrm>
                <a:off x="6321425" y="693325"/>
                <a:ext cx="304750" cy="231775"/>
              </a:xfrm>
              <a:custGeom>
                <a:rect b="b" l="l" r="r" t="t"/>
                <a:pathLst>
                  <a:path extrusionOk="0" h="9271" w="1219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7"/>
              <p:cNvSpPr/>
              <p:nvPr/>
            </p:nvSpPr>
            <p:spPr>
              <a:xfrm>
                <a:off x="6321425" y="8871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7"/>
              <p:cNvSpPr/>
              <p:nvPr/>
            </p:nvSpPr>
            <p:spPr>
              <a:xfrm>
                <a:off x="6321425" y="1080850"/>
                <a:ext cx="304750" cy="233325"/>
              </a:xfrm>
              <a:custGeom>
                <a:rect b="b" l="l" r="r" t="t"/>
                <a:pathLst>
                  <a:path extrusionOk="0" h="9333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7"/>
              <p:cNvSpPr/>
              <p:nvPr/>
            </p:nvSpPr>
            <p:spPr>
              <a:xfrm>
                <a:off x="6321425" y="12761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7"/>
              <p:cNvSpPr/>
              <p:nvPr/>
            </p:nvSpPr>
            <p:spPr>
              <a:xfrm>
                <a:off x="6321425" y="14699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7"/>
              <p:cNvSpPr/>
              <p:nvPr/>
            </p:nvSpPr>
            <p:spPr>
              <a:xfrm>
                <a:off x="6321425" y="1664450"/>
                <a:ext cx="304750" cy="231800"/>
              </a:xfrm>
              <a:custGeom>
                <a:rect b="b" l="l" r="r" t="t"/>
                <a:pathLst>
                  <a:path extrusionOk="0" h="9272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7"/>
              <p:cNvSpPr/>
              <p:nvPr/>
            </p:nvSpPr>
            <p:spPr>
              <a:xfrm>
                <a:off x="6321425" y="18582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7"/>
              <p:cNvSpPr/>
              <p:nvPr/>
            </p:nvSpPr>
            <p:spPr>
              <a:xfrm>
                <a:off x="6321425" y="20520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0" name="Google Shape;460;p7"/>
            <p:cNvGrpSpPr/>
            <p:nvPr/>
          </p:nvGrpSpPr>
          <p:grpSpPr>
            <a:xfrm>
              <a:off x="657079" y="770889"/>
              <a:ext cx="702925" cy="702925"/>
              <a:chOff x="1256725" y="1383150"/>
              <a:chExt cx="702925" cy="702925"/>
            </a:xfrm>
          </p:grpSpPr>
          <p:sp>
            <p:nvSpPr>
              <p:cNvPr id="461" name="Google Shape;461;p7"/>
              <p:cNvSpPr/>
              <p:nvPr/>
            </p:nvSpPr>
            <p:spPr>
              <a:xfrm>
                <a:off x="1512800" y="1640000"/>
                <a:ext cx="189250" cy="190000"/>
              </a:xfrm>
              <a:custGeom>
                <a:rect b="b" l="l" r="r" t="t"/>
                <a:pathLst>
                  <a:path extrusionOk="0" h="7600" w="7570">
                    <a:moveTo>
                      <a:pt x="1" y="1"/>
                    </a:moveTo>
                    <a:lnTo>
                      <a:pt x="1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3" y="583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7"/>
              <p:cNvSpPr/>
              <p:nvPr/>
            </p:nvSpPr>
            <p:spPr>
              <a:xfrm>
                <a:off x="1640475" y="1512350"/>
                <a:ext cx="189975" cy="189225"/>
              </a:xfrm>
              <a:custGeom>
                <a:rect b="b" l="l" r="r" t="t"/>
                <a:pathLst>
                  <a:path extrusionOk="0" h="7569" w="7599">
                    <a:moveTo>
                      <a:pt x="0" y="0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6"/>
                    </a:lnTo>
                    <a:lnTo>
                      <a:pt x="1733" y="5866"/>
                    </a:lnTo>
                    <a:lnTo>
                      <a:pt x="1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7"/>
              <p:cNvSpPr/>
              <p:nvPr/>
            </p:nvSpPr>
            <p:spPr>
              <a:xfrm>
                <a:off x="1769650" y="1383150"/>
                <a:ext cx="190000" cy="189250"/>
              </a:xfrm>
              <a:custGeom>
                <a:rect b="b" l="l" r="r" t="t"/>
                <a:pathLst>
                  <a:path extrusionOk="0" h="7570" w="7600">
                    <a:moveTo>
                      <a:pt x="0" y="1"/>
                    </a:moveTo>
                    <a:lnTo>
                      <a:pt x="0" y="7569"/>
                    </a:lnTo>
                    <a:lnTo>
                      <a:pt x="7599" y="7569"/>
                    </a:lnTo>
                    <a:lnTo>
                      <a:pt x="7599" y="5867"/>
                    </a:lnTo>
                    <a:lnTo>
                      <a:pt x="1733" y="5867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7"/>
              <p:cNvSpPr/>
              <p:nvPr/>
            </p:nvSpPr>
            <p:spPr>
              <a:xfrm>
                <a:off x="1256725" y="1897600"/>
                <a:ext cx="188475" cy="188475"/>
              </a:xfrm>
              <a:custGeom>
                <a:rect b="b" l="l" r="r" t="t"/>
                <a:pathLst>
                  <a:path extrusionOk="0" h="7539" w="7539">
                    <a:moveTo>
                      <a:pt x="0" y="1"/>
                    </a:moveTo>
                    <a:lnTo>
                      <a:pt x="0" y="7539"/>
                    </a:lnTo>
                    <a:lnTo>
                      <a:pt x="7538" y="7539"/>
                    </a:lnTo>
                    <a:lnTo>
                      <a:pt x="7538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7"/>
              <p:cNvSpPr/>
              <p:nvPr/>
            </p:nvSpPr>
            <p:spPr>
              <a:xfrm>
                <a:off x="1383625" y="1769175"/>
                <a:ext cx="189225" cy="190000"/>
              </a:xfrm>
              <a:custGeom>
                <a:rect b="b" l="l" r="r" t="t"/>
                <a:pathLst>
                  <a:path extrusionOk="0" h="7600" w="7569">
                    <a:moveTo>
                      <a:pt x="0" y="1"/>
                    </a:moveTo>
                    <a:lnTo>
                      <a:pt x="0" y="7600"/>
                    </a:lnTo>
                    <a:lnTo>
                      <a:pt x="7569" y="7600"/>
                    </a:lnTo>
                    <a:lnTo>
                      <a:pt x="7569" y="5837"/>
                    </a:lnTo>
                    <a:lnTo>
                      <a:pt x="1702" y="583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6" name="Google Shape;466;p7"/>
            <p:cNvGrpSpPr/>
            <p:nvPr/>
          </p:nvGrpSpPr>
          <p:grpSpPr>
            <a:xfrm>
              <a:off x="7555613" y="255413"/>
              <a:ext cx="1277425" cy="569175"/>
              <a:chOff x="4282600" y="755500"/>
              <a:chExt cx="1277425" cy="569175"/>
            </a:xfrm>
          </p:grpSpPr>
          <p:sp>
            <p:nvSpPr>
              <p:cNvPr id="467" name="Google Shape;467;p7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7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7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7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7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7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7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7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7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7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7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7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7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7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7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7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7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7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7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7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7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7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7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7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7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7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7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7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7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7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7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7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7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7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7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7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7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7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7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7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7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7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2" name="Google Shape;512;p7"/>
            <p:cNvSpPr/>
            <p:nvPr/>
          </p:nvSpPr>
          <p:spPr>
            <a:xfrm>
              <a:off x="884288" y="3259025"/>
              <a:ext cx="1090475" cy="1089700"/>
            </a:xfrm>
            <a:custGeom>
              <a:rect b="b" l="l" r="r" t="t"/>
              <a:pathLst>
                <a:path extrusionOk="0" h="43588" w="43619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3" name="Google Shape;513;p7"/>
            <p:cNvGrpSpPr/>
            <p:nvPr/>
          </p:nvGrpSpPr>
          <p:grpSpPr>
            <a:xfrm>
              <a:off x="42313" y="3450525"/>
              <a:ext cx="1277425" cy="569175"/>
              <a:chOff x="4282600" y="755500"/>
              <a:chExt cx="1277425" cy="569175"/>
            </a:xfrm>
          </p:grpSpPr>
          <p:sp>
            <p:nvSpPr>
              <p:cNvPr id="514" name="Google Shape;514;p7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7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7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7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7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7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7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7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7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7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7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7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7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7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7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7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9" name="Google Shape;559;p7"/>
            <p:cNvSpPr/>
            <p:nvPr/>
          </p:nvSpPr>
          <p:spPr>
            <a:xfrm>
              <a:off x="7387325" y="2269588"/>
              <a:ext cx="1614025" cy="1583975"/>
            </a:xfrm>
            <a:custGeom>
              <a:rect b="b" l="l" r="r" t="t"/>
              <a:pathLst>
                <a:path extrusionOk="0" h="63359" w="64561">
                  <a:moveTo>
                    <a:pt x="40873" y="0"/>
                  </a:moveTo>
                  <a:cubicBezTo>
                    <a:pt x="30794" y="0"/>
                    <a:pt x="20752" y="4082"/>
                    <a:pt x="13435" y="12112"/>
                  </a:cubicBezTo>
                  <a:cubicBezTo>
                    <a:pt x="0" y="26823"/>
                    <a:pt x="669" y="49407"/>
                    <a:pt x="14590" y="63359"/>
                  </a:cubicBezTo>
                  <a:lnTo>
                    <a:pt x="29545" y="47036"/>
                  </a:lnTo>
                  <a:cubicBezTo>
                    <a:pt x="24560" y="41322"/>
                    <a:pt x="24560" y="32720"/>
                    <a:pt x="29758" y="27005"/>
                  </a:cubicBezTo>
                  <a:cubicBezTo>
                    <a:pt x="32731" y="23754"/>
                    <a:pt x="36819" y="22094"/>
                    <a:pt x="40917" y="22094"/>
                  </a:cubicBezTo>
                  <a:cubicBezTo>
                    <a:pt x="43982" y="22094"/>
                    <a:pt x="47053" y="23022"/>
                    <a:pt x="49667" y="24908"/>
                  </a:cubicBezTo>
                  <a:lnTo>
                    <a:pt x="64561" y="8555"/>
                  </a:lnTo>
                  <a:cubicBezTo>
                    <a:pt x="57672" y="2826"/>
                    <a:pt x="49260" y="0"/>
                    <a:pt x="40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8"/>
          <p:cNvGrpSpPr/>
          <p:nvPr/>
        </p:nvGrpSpPr>
        <p:grpSpPr>
          <a:xfrm>
            <a:off x="179341" y="261013"/>
            <a:ext cx="8787562" cy="4621462"/>
            <a:chOff x="179341" y="261013"/>
            <a:chExt cx="8787562" cy="4621462"/>
          </a:xfrm>
        </p:grpSpPr>
        <p:sp>
          <p:nvSpPr>
            <p:cNvPr id="562" name="Google Shape;562;p8"/>
            <p:cNvSpPr/>
            <p:nvPr/>
          </p:nvSpPr>
          <p:spPr>
            <a:xfrm flipH="1" rot="5400000">
              <a:off x="67073" y="926157"/>
              <a:ext cx="2517230" cy="2292695"/>
            </a:xfrm>
            <a:custGeom>
              <a:rect b="b" l="l" r="r" t="t"/>
              <a:pathLst>
                <a:path extrusionOk="0" h="112677" w="123712">
                  <a:moveTo>
                    <a:pt x="61856" y="0"/>
                  </a:moveTo>
                  <a:cubicBezTo>
                    <a:pt x="47433" y="0"/>
                    <a:pt x="33010" y="5502"/>
                    <a:pt x="22007" y="16505"/>
                  </a:cubicBezTo>
                  <a:cubicBezTo>
                    <a:pt x="1" y="38512"/>
                    <a:pt x="1" y="74196"/>
                    <a:pt x="22007" y="96172"/>
                  </a:cubicBezTo>
                  <a:cubicBezTo>
                    <a:pt x="33010" y="107175"/>
                    <a:pt x="47433" y="112677"/>
                    <a:pt x="61856" y="112677"/>
                  </a:cubicBezTo>
                  <a:cubicBezTo>
                    <a:pt x="76279" y="112677"/>
                    <a:pt x="90701" y="107175"/>
                    <a:pt x="101705" y="96172"/>
                  </a:cubicBezTo>
                  <a:cubicBezTo>
                    <a:pt x="123711" y="74196"/>
                    <a:pt x="123711" y="38512"/>
                    <a:pt x="101705" y="16505"/>
                  </a:cubicBezTo>
                  <a:cubicBezTo>
                    <a:pt x="90701" y="5502"/>
                    <a:pt x="76279" y="0"/>
                    <a:pt x="61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3" name="Google Shape;563;p8"/>
            <p:cNvGrpSpPr/>
            <p:nvPr/>
          </p:nvGrpSpPr>
          <p:grpSpPr>
            <a:xfrm rot="10800000">
              <a:off x="1173131" y="261036"/>
              <a:ext cx="1913791" cy="1889858"/>
              <a:chOff x="5041750" y="1823125"/>
              <a:chExt cx="2247025" cy="2218925"/>
            </a:xfrm>
          </p:grpSpPr>
          <p:sp>
            <p:nvSpPr>
              <p:cNvPr id="564" name="Google Shape;564;p8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rect b="b" l="l" r="r" t="t"/>
                <a:pathLst>
                  <a:path extrusionOk="0" h="88757" w="88756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8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rect b="b" l="l" r="r" t="t"/>
                <a:pathLst>
                  <a:path extrusionOk="0" h="82586" w="87358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8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rect b="b" l="l" r="r" t="t"/>
                <a:pathLst>
                  <a:path extrusionOk="0" h="76567" w="76477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8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rect b="b" l="l" r="r" t="t"/>
                <a:pathLst>
                  <a:path extrusionOk="0" h="70367" w="7444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8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rect b="b" l="l" r="r" t="t"/>
                <a:pathLst>
                  <a:path extrusionOk="0" h="64288" w="67996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8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rect b="b" l="l" r="r" t="t"/>
                <a:pathLst>
                  <a:path extrusionOk="0" h="58117" w="58209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8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rect b="b" l="l" r="r" t="t"/>
                <a:pathLst>
                  <a:path extrusionOk="0" h="52099" w="55078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1" name="Google Shape;571;p8"/>
            <p:cNvGrpSpPr/>
            <p:nvPr/>
          </p:nvGrpSpPr>
          <p:grpSpPr>
            <a:xfrm rot="10800000">
              <a:off x="1786209" y="923714"/>
              <a:ext cx="997279" cy="877401"/>
              <a:chOff x="2547775" y="1026125"/>
              <a:chExt cx="1218125" cy="1071700"/>
            </a:xfrm>
          </p:grpSpPr>
          <p:sp>
            <p:nvSpPr>
              <p:cNvPr id="572" name="Google Shape;572;p8"/>
              <p:cNvSpPr/>
              <p:nvPr/>
            </p:nvSpPr>
            <p:spPr>
              <a:xfrm>
                <a:off x="2547775" y="1026125"/>
                <a:ext cx="1218125" cy="1071700"/>
              </a:xfrm>
              <a:custGeom>
                <a:rect b="b" l="l" r="r" t="t"/>
                <a:pathLst>
                  <a:path extrusionOk="0" h="42868" w="48725">
                    <a:moveTo>
                      <a:pt x="24349" y="1"/>
                    </a:moveTo>
                    <a:cubicBezTo>
                      <a:pt x="21514" y="1"/>
                      <a:pt x="18633" y="566"/>
                      <a:pt x="15867" y="1759"/>
                    </a:cubicBezTo>
                    <a:cubicBezTo>
                      <a:pt x="4985" y="6470"/>
                      <a:pt x="1" y="19084"/>
                      <a:pt x="4712" y="29966"/>
                    </a:cubicBezTo>
                    <a:cubicBezTo>
                      <a:pt x="8195" y="38041"/>
                      <a:pt x="16088" y="42867"/>
                      <a:pt x="24370" y="42867"/>
                    </a:cubicBezTo>
                    <a:cubicBezTo>
                      <a:pt x="27218" y="42867"/>
                      <a:pt x="30112" y="42296"/>
                      <a:pt x="32889" y="41091"/>
                    </a:cubicBezTo>
                    <a:cubicBezTo>
                      <a:pt x="43740" y="36410"/>
                      <a:pt x="48725" y="23796"/>
                      <a:pt x="44044" y="12914"/>
                    </a:cubicBezTo>
                    <a:cubicBezTo>
                      <a:pt x="40534" y="4829"/>
                      <a:pt x="32636" y="1"/>
                      <a:pt x="243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8"/>
              <p:cNvSpPr/>
              <p:nvPr/>
            </p:nvSpPr>
            <p:spPr>
              <a:xfrm>
                <a:off x="2917075" y="1351225"/>
                <a:ext cx="479525" cy="421900"/>
              </a:xfrm>
              <a:custGeom>
                <a:rect b="b" l="l" r="r" t="t"/>
                <a:pathLst>
                  <a:path extrusionOk="0" h="16876" w="19181">
                    <a:moveTo>
                      <a:pt x="9592" y="1"/>
                    </a:moveTo>
                    <a:cubicBezTo>
                      <a:pt x="8500" y="1"/>
                      <a:pt x="7391" y="216"/>
                      <a:pt x="6323" y="670"/>
                    </a:cubicBezTo>
                    <a:cubicBezTo>
                      <a:pt x="2037" y="2463"/>
                      <a:pt x="1" y="7418"/>
                      <a:pt x="1825" y="11704"/>
                    </a:cubicBezTo>
                    <a:cubicBezTo>
                      <a:pt x="3169" y="14938"/>
                      <a:pt x="6288" y="16876"/>
                      <a:pt x="9571" y="16876"/>
                    </a:cubicBezTo>
                    <a:cubicBezTo>
                      <a:pt x="10669" y="16876"/>
                      <a:pt x="11784" y="16659"/>
                      <a:pt x="12858" y="16202"/>
                    </a:cubicBezTo>
                    <a:cubicBezTo>
                      <a:pt x="17174" y="14409"/>
                      <a:pt x="19181" y="9454"/>
                      <a:pt x="17357" y="5169"/>
                    </a:cubicBezTo>
                    <a:cubicBezTo>
                      <a:pt x="16010" y="1951"/>
                      <a:pt x="12882" y="1"/>
                      <a:pt x="95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4" name="Google Shape;574;p8"/>
            <p:cNvSpPr/>
            <p:nvPr/>
          </p:nvSpPr>
          <p:spPr>
            <a:xfrm rot="-5400000">
              <a:off x="6942850" y="273763"/>
              <a:ext cx="1106425" cy="1080925"/>
            </a:xfrm>
            <a:custGeom>
              <a:rect b="b" l="l" r="r" t="t"/>
              <a:pathLst>
                <a:path extrusionOk="0" h="43237" w="44257">
                  <a:moveTo>
                    <a:pt x="22119" y="1"/>
                  </a:moveTo>
                  <a:cubicBezTo>
                    <a:pt x="10623" y="1"/>
                    <a:pt x="1050" y="9064"/>
                    <a:pt x="547" y="20690"/>
                  </a:cubicBezTo>
                  <a:cubicBezTo>
                    <a:pt x="0" y="32605"/>
                    <a:pt x="9240" y="42697"/>
                    <a:pt x="21186" y="43214"/>
                  </a:cubicBezTo>
                  <a:cubicBezTo>
                    <a:pt x="21522" y="43229"/>
                    <a:pt x="21857" y="43237"/>
                    <a:pt x="22191" y="43237"/>
                  </a:cubicBezTo>
                  <a:cubicBezTo>
                    <a:pt x="33663" y="43237"/>
                    <a:pt x="43208" y="34183"/>
                    <a:pt x="43740" y="22575"/>
                  </a:cubicBezTo>
                  <a:cubicBezTo>
                    <a:pt x="44256" y="10660"/>
                    <a:pt x="35016" y="568"/>
                    <a:pt x="23070" y="21"/>
                  </a:cubicBezTo>
                  <a:cubicBezTo>
                    <a:pt x="22752" y="7"/>
                    <a:pt x="22435" y="1"/>
                    <a:pt x="22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 rot="-5400000">
              <a:off x="7467525" y="82463"/>
              <a:ext cx="1092750" cy="1562350"/>
            </a:xfrm>
            <a:custGeom>
              <a:rect b="b" l="l" r="r" t="t"/>
              <a:pathLst>
                <a:path extrusionOk="0" h="62494" w="43710">
                  <a:moveTo>
                    <a:pt x="12615" y="912"/>
                  </a:moveTo>
                  <a:lnTo>
                    <a:pt x="20883" y="7295"/>
                  </a:lnTo>
                  <a:lnTo>
                    <a:pt x="14500" y="15533"/>
                  </a:lnTo>
                  <a:lnTo>
                    <a:pt x="12615" y="912"/>
                  </a:lnTo>
                  <a:close/>
                  <a:moveTo>
                    <a:pt x="12068" y="1003"/>
                  </a:moveTo>
                  <a:lnTo>
                    <a:pt x="13922" y="15624"/>
                  </a:lnTo>
                  <a:lnTo>
                    <a:pt x="5685" y="9241"/>
                  </a:lnTo>
                  <a:lnTo>
                    <a:pt x="12068" y="1003"/>
                  </a:lnTo>
                  <a:close/>
                  <a:moveTo>
                    <a:pt x="21369" y="7690"/>
                  </a:moveTo>
                  <a:lnTo>
                    <a:pt x="29910" y="14317"/>
                  </a:lnTo>
                  <a:lnTo>
                    <a:pt x="23254" y="22888"/>
                  </a:lnTo>
                  <a:lnTo>
                    <a:pt x="14712" y="16232"/>
                  </a:lnTo>
                  <a:lnTo>
                    <a:pt x="21369" y="7690"/>
                  </a:lnTo>
                  <a:close/>
                  <a:moveTo>
                    <a:pt x="14652" y="16961"/>
                  </a:moveTo>
                  <a:lnTo>
                    <a:pt x="22859" y="23283"/>
                  </a:lnTo>
                  <a:lnTo>
                    <a:pt x="16506" y="31460"/>
                  </a:lnTo>
                  <a:lnTo>
                    <a:pt x="14652" y="16961"/>
                  </a:lnTo>
                  <a:close/>
                  <a:moveTo>
                    <a:pt x="14105" y="16992"/>
                  </a:moveTo>
                  <a:lnTo>
                    <a:pt x="15959" y="31612"/>
                  </a:lnTo>
                  <a:lnTo>
                    <a:pt x="7721" y="25229"/>
                  </a:lnTo>
                  <a:lnTo>
                    <a:pt x="14105" y="16992"/>
                  </a:lnTo>
                  <a:close/>
                  <a:moveTo>
                    <a:pt x="23679" y="23831"/>
                  </a:moveTo>
                  <a:lnTo>
                    <a:pt x="31916" y="30214"/>
                  </a:lnTo>
                  <a:lnTo>
                    <a:pt x="25533" y="38451"/>
                  </a:lnTo>
                  <a:lnTo>
                    <a:pt x="23679" y="23831"/>
                  </a:lnTo>
                  <a:close/>
                  <a:moveTo>
                    <a:pt x="23162" y="24013"/>
                  </a:moveTo>
                  <a:lnTo>
                    <a:pt x="24986" y="38542"/>
                  </a:lnTo>
                  <a:lnTo>
                    <a:pt x="16810" y="32189"/>
                  </a:lnTo>
                  <a:lnTo>
                    <a:pt x="23162" y="24013"/>
                  </a:lnTo>
                  <a:close/>
                  <a:moveTo>
                    <a:pt x="7357" y="25715"/>
                  </a:moveTo>
                  <a:lnTo>
                    <a:pt x="15867" y="32311"/>
                  </a:lnTo>
                  <a:lnTo>
                    <a:pt x="9211" y="40852"/>
                  </a:lnTo>
                  <a:lnTo>
                    <a:pt x="700" y="34287"/>
                  </a:lnTo>
                  <a:lnTo>
                    <a:pt x="7357" y="25715"/>
                  </a:lnTo>
                  <a:close/>
                  <a:moveTo>
                    <a:pt x="16415" y="32676"/>
                  </a:moveTo>
                  <a:lnTo>
                    <a:pt x="24925" y="39241"/>
                  </a:lnTo>
                  <a:lnTo>
                    <a:pt x="18299" y="47813"/>
                  </a:lnTo>
                  <a:lnTo>
                    <a:pt x="9788" y="41217"/>
                  </a:lnTo>
                  <a:lnTo>
                    <a:pt x="16415" y="32676"/>
                  </a:lnTo>
                  <a:close/>
                  <a:moveTo>
                    <a:pt x="25685" y="39819"/>
                  </a:moveTo>
                  <a:lnTo>
                    <a:pt x="33953" y="46202"/>
                  </a:lnTo>
                  <a:lnTo>
                    <a:pt x="27570" y="54439"/>
                  </a:lnTo>
                  <a:lnTo>
                    <a:pt x="25685" y="39819"/>
                  </a:lnTo>
                  <a:close/>
                  <a:moveTo>
                    <a:pt x="25138" y="39940"/>
                  </a:moveTo>
                  <a:lnTo>
                    <a:pt x="26992" y="54561"/>
                  </a:lnTo>
                  <a:lnTo>
                    <a:pt x="18755" y="48177"/>
                  </a:lnTo>
                  <a:lnTo>
                    <a:pt x="25138" y="39940"/>
                  </a:lnTo>
                  <a:close/>
                  <a:moveTo>
                    <a:pt x="34439" y="46597"/>
                  </a:moveTo>
                  <a:lnTo>
                    <a:pt x="42980" y="53223"/>
                  </a:lnTo>
                  <a:lnTo>
                    <a:pt x="36324" y="61825"/>
                  </a:lnTo>
                  <a:lnTo>
                    <a:pt x="27783" y="55168"/>
                  </a:lnTo>
                  <a:lnTo>
                    <a:pt x="34439" y="46597"/>
                  </a:lnTo>
                  <a:close/>
                  <a:moveTo>
                    <a:pt x="12250" y="0"/>
                  </a:moveTo>
                  <a:cubicBezTo>
                    <a:pt x="12190" y="0"/>
                    <a:pt x="12190" y="0"/>
                    <a:pt x="12159" y="31"/>
                  </a:cubicBezTo>
                  <a:lnTo>
                    <a:pt x="12129" y="31"/>
                  </a:lnTo>
                  <a:cubicBezTo>
                    <a:pt x="12098" y="31"/>
                    <a:pt x="12098" y="92"/>
                    <a:pt x="12038" y="122"/>
                  </a:cubicBezTo>
                  <a:lnTo>
                    <a:pt x="5047" y="9149"/>
                  </a:lnTo>
                  <a:cubicBezTo>
                    <a:pt x="5016" y="9210"/>
                    <a:pt x="5016" y="9241"/>
                    <a:pt x="5016" y="9271"/>
                  </a:cubicBezTo>
                  <a:lnTo>
                    <a:pt x="5016" y="9362"/>
                  </a:lnTo>
                  <a:lnTo>
                    <a:pt x="5016" y="9393"/>
                  </a:lnTo>
                  <a:lnTo>
                    <a:pt x="5016" y="9423"/>
                  </a:lnTo>
                  <a:cubicBezTo>
                    <a:pt x="5016" y="9453"/>
                    <a:pt x="5016" y="9453"/>
                    <a:pt x="5047" y="9514"/>
                  </a:cubicBezTo>
                  <a:cubicBezTo>
                    <a:pt x="5047" y="9545"/>
                    <a:pt x="5107" y="9575"/>
                    <a:pt x="5138" y="9575"/>
                  </a:cubicBezTo>
                  <a:lnTo>
                    <a:pt x="13922" y="16384"/>
                  </a:lnTo>
                  <a:lnTo>
                    <a:pt x="7114" y="25168"/>
                  </a:lnTo>
                  <a:lnTo>
                    <a:pt x="123" y="34165"/>
                  </a:lnTo>
                  <a:cubicBezTo>
                    <a:pt x="1" y="34287"/>
                    <a:pt x="31" y="34469"/>
                    <a:pt x="153" y="34591"/>
                  </a:cubicBezTo>
                  <a:lnTo>
                    <a:pt x="9180" y="41582"/>
                  </a:lnTo>
                  <a:cubicBezTo>
                    <a:pt x="9211" y="41612"/>
                    <a:pt x="9272" y="41612"/>
                    <a:pt x="9363" y="41612"/>
                  </a:cubicBezTo>
                  <a:lnTo>
                    <a:pt x="18178" y="48451"/>
                  </a:lnTo>
                  <a:lnTo>
                    <a:pt x="27175" y="55442"/>
                  </a:lnTo>
                  <a:lnTo>
                    <a:pt x="36233" y="62433"/>
                  </a:lnTo>
                  <a:cubicBezTo>
                    <a:pt x="36293" y="62463"/>
                    <a:pt x="36385" y="62494"/>
                    <a:pt x="36445" y="62494"/>
                  </a:cubicBezTo>
                  <a:cubicBezTo>
                    <a:pt x="36537" y="62494"/>
                    <a:pt x="36597" y="62463"/>
                    <a:pt x="36628" y="62372"/>
                  </a:cubicBezTo>
                  <a:lnTo>
                    <a:pt x="43619" y="53345"/>
                  </a:lnTo>
                  <a:cubicBezTo>
                    <a:pt x="43710" y="53193"/>
                    <a:pt x="43710" y="53041"/>
                    <a:pt x="43588" y="52919"/>
                  </a:cubicBezTo>
                  <a:lnTo>
                    <a:pt x="34591" y="45928"/>
                  </a:lnTo>
                  <a:lnTo>
                    <a:pt x="25807" y="39150"/>
                  </a:lnTo>
                  <a:lnTo>
                    <a:pt x="32616" y="30366"/>
                  </a:lnTo>
                  <a:cubicBezTo>
                    <a:pt x="32646" y="30274"/>
                    <a:pt x="32676" y="30214"/>
                    <a:pt x="32676" y="30122"/>
                  </a:cubicBezTo>
                  <a:cubicBezTo>
                    <a:pt x="32676" y="30062"/>
                    <a:pt x="32646" y="29970"/>
                    <a:pt x="32585" y="29940"/>
                  </a:cubicBezTo>
                  <a:lnTo>
                    <a:pt x="23831" y="23162"/>
                  </a:lnTo>
                  <a:lnTo>
                    <a:pt x="30609" y="14438"/>
                  </a:lnTo>
                  <a:cubicBezTo>
                    <a:pt x="30640" y="14347"/>
                    <a:pt x="30670" y="14286"/>
                    <a:pt x="30670" y="14195"/>
                  </a:cubicBezTo>
                  <a:cubicBezTo>
                    <a:pt x="30670" y="14134"/>
                    <a:pt x="30640" y="14043"/>
                    <a:pt x="30549" y="14013"/>
                  </a:cubicBezTo>
                  <a:lnTo>
                    <a:pt x="21521" y="7022"/>
                  </a:lnTo>
                  <a:lnTo>
                    <a:pt x="12433" y="31"/>
                  </a:lnTo>
                  <a:cubicBezTo>
                    <a:pt x="12402" y="0"/>
                    <a:pt x="12372" y="0"/>
                    <a:pt x="1237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 flipH="1" rot="10800000">
              <a:off x="8611892" y="4448321"/>
              <a:ext cx="355011" cy="355011"/>
            </a:xfrm>
            <a:custGeom>
              <a:rect b="b" l="l" r="r" t="t"/>
              <a:pathLst>
                <a:path extrusionOk="0" h="11703" w="11703">
                  <a:moveTo>
                    <a:pt x="5837" y="3101"/>
                  </a:moveTo>
                  <a:cubicBezTo>
                    <a:pt x="7417" y="3101"/>
                    <a:pt x="8633" y="4347"/>
                    <a:pt x="8633" y="5867"/>
                  </a:cubicBezTo>
                  <a:cubicBezTo>
                    <a:pt x="8633" y="7386"/>
                    <a:pt x="7356" y="8663"/>
                    <a:pt x="5837" y="8663"/>
                  </a:cubicBezTo>
                  <a:cubicBezTo>
                    <a:pt x="4286" y="8663"/>
                    <a:pt x="3071" y="7417"/>
                    <a:pt x="3071" y="5867"/>
                  </a:cubicBezTo>
                  <a:cubicBezTo>
                    <a:pt x="3071" y="4316"/>
                    <a:pt x="4317" y="3101"/>
                    <a:pt x="5837" y="3101"/>
                  </a:cubicBezTo>
                  <a:close/>
                  <a:moveTo>
                    <a:pt x="5837" y="0"/>
                  </a:moveTo>
                  <a:cubicBezTo>
                    <a:pt x="2615" y="0"/>
                    <a:pt x="1" y="2645"/>
                    <a:pt x="1" y="5867"/>
                  </a:cubicBezTo>
                  <a:cubicBezTo>
                    <a:pt x="1" y="9089"/>
                    <a:pt x="2615" y="11703"/>
                    <a:pt x="5837" y="11703"/>
                  </a:cubicBezTo>
                  <a:cubicBezTo>
                    <a:pt x="9089" y="11703"/>
                    <a:pt x="11703" y="9089"/>
                    <a:pt x="11703" y="5867"/>
                  </a:cubicBezTo>
                  <a:cubicBezTo>
                    <a:pt x="11703" y="2645"/>
                    <a:pt x="9089" y="0"/>
                    <a:pt x="5837" y="0"/>
                  </a:cubicBezTo>
                  <a:close/>
                </a:path>
              </a:pathLst>
            </a:custGeom>
            <a:solidFill>
              <a:srgbClr val="47E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 flipH="1" rot="10800000">
              <a:off x="8303001" y="4534073"/>
              <a:ext cx="183496" cy="182586"/>
            </a:xfrm>
            <a:custGeom>
              <a:rect b="b" l="l" r="r" t="t"/>
              <a:pathLst>
                <a:path extrusionOk="0" h="6019" w="6049">
                  <a:moveTo>
                    <a:pt x="3009" y="1551"/>
                  </a:moveTo>
                  <a:cubicBezTo>
                    <a:pt x="3799" y="1551"/>
                    <a:pt x="4438" y="2219"/>
                    <a:pt x="4438" y="3010"/>
                  </a:cubicBezTo>
                  <a:cubicBezTo>
                    <a:pt x="4438" y="3800"/>
                    <a:pt x="3799" y="4438"/>
                    <a:pt x="3009" y="4438"/>
                  </a:cubicBezTo>
                  <a:cubicBezTo>
                    <a:pt x="2188" y="4438"/>
                    <a:pt x="1550" y="3800"/>
                    <a:pt x="1550" y="3010"/>
                  </a:cubicBezTo>
                  <a:cubicBezTo>
                    <a:pt x="1550" y="2219"/>
                    <a:pt x="2188" y="1551"/>
                    <a:pt x="3009" y="1551"/>
                  </a:cubicBezTo>
                  <a:close/>
                  <a:moveTo>
                    <a:pt x="3009" y="0"/>
                  </a:moveTo>
                  <a:cubicBezTo>
                    <a:pt x="1337" y="0"/>
                    <a:pt x="0" y="1368"/>
                    <a:pt x="0" y="3010"/>
                  </a:cubicBezTo>
                  <a:cubicBezTo>
                    <a:pt x="0" y="4681"/>
                    <a:pt x="1368" y="6019"/>
                    <a:pt x="3009" y="6019"/>
                  </a:cubicBezTo>
                  <a:cubicBezTo>
                    <a:pt x="4681" y="6019"/>
                    <a:pt x="5988" y="4651"/>
                    <a:pt x="5988" y="3010"/>
                  </a:cubicBezTo>
                  <a:cubicBezTo>
                    <a:pt x="6049" y="1338"/>
                    <a:pt x="4681" y="0"/>
                    <a:pt x="3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8" name="Google Shape;578;p8"/>
            <p:cNvGrpSpPr/>
            <p:nvPr/>
          </p:nvGrpSpPr>
          <p:grpSpPr>
            <a:xfrm flipH="1" rot="10800000">
              <a:off x="8768633" y="2997050"/>
              <a:ext cx="41529" cy="1370202"/>
              <a:chOff x="7306225" y="982700"/>
              <a:chExt cx="34225" cy="1129225"/>
            </a:xfrm>
          </p:grpSpPr>
          <p:sp>
            <p:nvSpPr>
              <p:cNvPr id="579" name="Google Shape;579;p8"/>
              <p:cNvSpPr/>
              <p:nvPr/>
            </p:nvSpPr>
            <p:spPr>
              <a:xfrm>
                <a:off x="7306225" y="982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8"/>
              <p:cNvSpPr/>
              <p:nvPr/>
            </p:nvSpPr>
            <p:spPr>
              <a:xfrm>
                <a:off x="7306225" y="113922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34"/>
                      <a:pt x="304" y="1338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8"/>
              <p:cNvSpPr/>
              <p:nvPr/>
            </p:nvSpPr>
            <p:spPr>
              <a:xfrm>
                <a:off x="7306225" y="12950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70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70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8"/>
              <p:cNvSpPr/>
              <p:nvPr/>
            </p:nvSpPr>
            <p:spPr>
              <a:xfrm>
                <a:off x="7306225" y="14515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700"/>
                    </a:cubicBezTo>
                    <a:cubicBezTo>
                      <a:pt x="0" y="1064"/>
                      <a:pt x="304" y="136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8"/>
              <p:cNvSpPr/>
              <p:nvPr/>
            </p:nvSpPr>
            <p:spPr>
              <a:xfrm>
                <a:off x="7306225" y="16088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03"/>
                      <a:pt x="304" y="1307"/>
                      <a:pt x="669" y="1368"/>
                    </a:cubicBezTo>
                    <a:cubicBezTo>
                      <a:pt x="1064" y="136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8"/>
              <p:cNvSpPr/>
              <p:nvPr/>
            </p:nvSpPr>
            <p:spPr>
              <a:xfrm>
                <a:off x="7306225" y="1763875"/>
                <a:ext cx="34225" cy="34975"/>
              </a:xfrm>
              <a:custGeom>
                <a:rect b="b" l="l" r="r" t="t"/>
                <a:pathLst>
                  <a:path extrusionOk="0" h="1399" w="1369">
                    <a:moveTo>
                      <a:pt x="669" y="0"/>
                    </a:moveTo>
                    <a:cubicBezTo>
                      <a:pt x="304" y="0"/>
                      <a:pt x="0" y="334"/>
                      <a:pt x="0" y="699"/>
                    </a:cubicBezTo>
                    <a:cubicBezTo>
                      <a:pt x="0" y="1094"/>
                      <a:pt x="304" y="1398"/>
                      <a:pt x="669" y="1398"/>
                    </a:cubicBezTo>
                    <a:cubicBezTo>
                      <a:pt x="1064" y="1398"/>
                      <a:pt x="1368" y="1094"/>
                      <a:pt x="1368" y="699"/>
                    </a:cubicBezTo>
                    <a:cubicBezTo>
                      <a:pt x="1368" y="33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8"/>
              <p:cNvSpPr/>
              <p:nvPr/>
            </p:nvSpPr>
            <p:spPr>
              <a:xfrm>
                <a:off x="7306225" y="192115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64" y="1369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>
                <a:off x="7306225" y="2077700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69" y="1"/>
                    </a:moveTo>
                    <a:cubicBezTo>
                      <a:pt x="304" y="1"/>
                      <a:pt x="0" y="304"/>
                      <a:pt x="0" y="700"/>
                    </a:cubicBezTo>
                    <a:cubicBezTo>
                      <a:pt x="0" y="1034"/>
                      <a:pt x="304" y="1338"/>
                      <a:pt x="669" y="1368"/>
                    </a:cubicBezTo>
                    <a:cubicBezTo>
                      <a:pt x="1064" y="1368"/>
                      <a:pt x="1368" y="1064"/>
                      <a:pt x="1368" y="700"/>
                    </a:cubicBezTo>
                    <a:cubicBezTo>
                      <a:pt x="1368" y="304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7" name="Google Shape;587;p8"/>
            <p:cNvSpPr/>
            <p:nvPr/>
          </p:nvSpPr>
          <p:spPr>
            <a:xfrm flipH="1" rot="10800000">
              <a:off x="2729300" y="3860227"/>
              <a:ext cx="1022975" cy="1022248"/>
            </a:xfrm>
            <a:custGeom>
              <a:rect b="b" l="l" r="r" t="t"/>
              <a:pathLst>
                <a:path extrusionOk="0" h="43588" w="43619">
                  <a:moveTo>
                    <a:pt x="21794" y="8572"/>
                  </a:moveTo>
                  <a:cubicBezTo>
                    <a:pt x="29119" y="8572"/>
                    <a:pt x="35047" y="14499"/>
                    <a:pt x="35047" y="21824"/>
                  </a:cubicBezTo>
                  <a:cubicBezTo>
                    <a:pt x="35047" y="29180"/>
                    <a:pt x="29089" y="35107"/>
                    <a:pt x="21794" y="35107"/>
                  </a:cubicBezTo>
                  <a:cubicBezTo>
                    <a:pt x="14469" y="35107"/>
                    <a:pt x="8542" y="29180"/>
                    <a:pt x="8542" y="21824"/>
                  </a:cubicBezTo>
                  <a:cubicBezTo>
                    <a:pt x="8542" y="14499"/>
                    <a:pt x="14469" y="8572"/>
                    <a:pt x="21794" y="8572"/>
                  </a:cubicBezTo>
                  <a:close/>
                  <a:moveTo>
                    <a:pt x="21794" y="0"/>
                  </a:moveTo>
                  <a:cubicBezTo>
                    <a:pt x="9757" y="0"/>
                    <a:pt x="0" y="9757"/>
                    <a:pt x="0" y="21794"/>
                  </a:cubicBezTo>
                  <a:cubicBezTo>
                    <a:pt x="0" y="33831"/>
                    <a:pt x="9757" y="43588"/>
                    <a:pt x="21794" y="43588"/>
                  </a:cubicBezTo>
                  <a:cubicBezTo>
                    <a:pt x="33831" y="43588"/>
                    <a:pt x="43618" y="33892"/>
                    <a:pt x="43618" y="21824"/>
                  </a:cubicBezTo>
                  <a:cubicBezTo>
                    <a:pt x="43618" y="9788"/>
                    <a:pt x="33831" y="0"/>
                    <a:pt x="2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8" name="Google Shape;588;p8"/>
            <p:cNvGrpSpPr/>
            <p:nvPr/>
          </p:nvGrpSpPr>
          <p:grpSpPr>
            <a:xfrm flipH="1" rot="10800000">
              <a:off x="1939521" y="4168875"/>
              <a:ext cx="1198352" cy="533943"/>
              <a:chOff x="4282600" y="755500"/>
              <a:chExt cx="1277425" cy="569175"/>
            </a:xfrm>
          </p:grpSpPr>
          <p:sp>
            <p:nvSpPr>
              <p:cNvPr id="589" name="Google Shape;589;p8"/>
              <p:cNvSpPr/>
              <p:nvPr/>
            </p:nvSpPr>
            <p:spPr>
              <a:xfrm>
                <a:off x="55204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>
                <a:off x="55204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55204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55204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55204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5365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5365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5365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5365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>
                <a:off x="5365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>
                <a:off x="52104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6"/>
                      <a:pt x="0" y="821"/>
                    </a:cubicBezTo>
                    <a:cubicBezTo>
                      <a:pt x="0" y="1277"/>
                      <a:pt x="334" y="1611"/>
                      <a:pt x="821" y="1611"/>
                    </a:cubicBezTo>
                    <a:cubicBezTo>
                      <a:pt x="1277" y="1611"/>
                      <a:pt x="1611" y="1277"/>
                      <a:pt x="1611" y="821"/>
                    </a:cubicBezTo>
                    <a:cubicBezTo>
                      <a:pt x="1611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52104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186"/>
                      <a:pt x="334" y="1582"/>
                      <a:pt x="821" y="1582"/>
                    </a:cubicBezTo>
                    <a:cubicBezTo>
                      <a:pt x="1277" y="1582"/>
                      <a:pt x="1611" y="1186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52104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0" y="365"/>
                      <a:pt x="0" y="790"/>
                    </a:cubicBezTo>
                    <a:cubicBezTo>
                      <a:pt x="0" y="1216"/>
                      <a:pt x="334" y="1581"/>
                      <a:pt x="821" y="1581"/>
                    </a:cubicBezTo>
                    <a:cubicBezTo>
                      <a:pt x="1277" y="1581"/>
                      <a:pt x="1611" y="1246"/>
                      <a:pt x="1611" y="790"/>
                    </a:cubicBezTo>
                    <a:cubicBezTo>
                      <a:pt x="1611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52104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0" y="366"/>
                      <a:pt x="0" y="791"/>
                    </a:cubicBezTo>
                    <a:cubicBezTo>
                      <a:pt x="0" y="1247"/>
                      <a:pt x="334" y="1581"/>
                      <a:pt x="821" y="1581"/>
                    </a:cubicBezTo>
                    <a:cubicBezTo>
                      <a:pt x="1277" y="1581"/>
                      <a:pt x="1611" y="1217"/>
                      <a:pt x="1611" y="791"/>
                    </a:cubicBezTo>
                    <a:cubicBezTo>
                      <a:pt x="1611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52104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0" y="395"/>
                      <a:pt x="0" y="790"/>
                    </a:cubicBezTo>
                    <a:cubicBezTo>
                      <a:pt x="0" y="1216"/>
                      <a:pt x="334" y="1611"/>
                      <a:pt x="821" y="1611"/>
                    </a:cubicBezTo>
                    <a:cubicBezTo>
                      <a:pt x="1277" y="1611"/>
                      <a:pt x="1611" y="1216"/>
                      <a:pt x="1611" y="790"/>
                    </a:cubicBezTo>
                    <a:cubicBezTo>
                      <a:pt x="1611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505617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505617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505617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505617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505617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4901150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2" y="1277"/>
                      <a:pt x="1582" y="821"/>
                    </a:cubicBezTo>
                    <a:cubicBezTo>
                      <a:pt x="158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4901150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2" y="1186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4901150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66" y="0"/>
                      <a:pt x="1" y="365"/>
                      <a:pt x="1" y="790"/>
                    </a:cubicBezTo>
                    <a:cubicBezTo>
                      <a:pt x="1" y="1216"/>
                      <a:pt x="366" y="1581"/>
                      <a:pt x="791" y="1581"/>
                    </a:cubicBezTo>
                    <a:cubicBezTo>
                      <a:pt x="1217" y="1581"/>
                      <a:pt x="1582" y="1216"/>
                      <a:pt x="1582" y="790"/>
                    </a:cubicBezTo>
                    <a:cubicBezTo>
                      <a:pt x="158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4901150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2" y="1217"/>
                      <a:pt x="1582" y="791"/>
                    </a:cubicBezTo>
                    <a:cubicBezTo>
                      <a:pt x="1582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4901150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2" y="1216"/>
                      <a:pt x="1582" y="790"/>
                    </a:cubicBezTo>
                    <a:cubicBezTo>
                      <a:pt x="1582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474615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6"/>
                      <a:pt x="0" y="821"/>
                    </a:cubicBezTo>
                    <a:cubicBezTo>
                      <a:pt x="0" y="1277"/>
                      <a:pt x="335" y="1611"/>
                      <a:pt x="791" y="1611"/>
                    </a:cubicBezTo>
                    <a:cubicBezTo>
                      <a:pt x="1246" y="1611"/>
                      <a:pt x="1611" y="1277"/>
                      <a:pt x="1611" y="82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>
                <a:off x="474615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186"/>
                      <a:pt x="335" y="1582"/>
                      <a:pt x="791" y="1582"/>
                    </a:cubicBezTo>
                    <a:cubicBezTo>
                      <a:pt x="1246" y="1582"/>
                      <a:pt x="1611" y="1186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474615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0" y="365"/>
                      <a:pt x="0" y="790"/>
                    </a:cubicBezTo>
                    <a:cubicBezTo>
                      <a:pt x="0" y="1216"/>
                      <a:pt x="335" y="1581"/>
                      <a:pt x="791" y="1581"/>
                    </a:cubicBezTo>
                    <a:cubicBezTo>
                      <a:pt x="1246" y="1581"/>
                      <a:pt x="1611" y="1246"/>
                      <a:pt x="1611" y="790"/>
                    </a:cubicBezTo>
                    <a:cubicBezTo>
                      <a:pt x="1611" y="33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474615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0" y="366"/>
                      <a:pt x="0" y="791"/>
                    </a:cubicBezTo>
                    <a:cubicBezTo>
                      <a:pt x="0" y="1247"/>
                      <a:pt x="335" y="1581"/>
                      <a:pt x="791" y="1581"/>
                    </a:cubicBezTo>
                    <a:cubicBezTo>
                      <a:pt x="1246" y="1581"/>
                      <a:pt x="1611" y="1217"/>
                      <a:pt x="1611" y="791"/>
                    </a:cubicBezTo>
                    <a:cubicBezTo>
                      <a:pt x="1611" y="335"/>
                      <a:pt x="1246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474615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0" y="395"/>
                      <a:pt x="0" y="790"/>
                    </a:cubicBezTo>
                    <a:cubicBezTo>
                      <a:pt x="0" y="1216"/>
                      <a:pt x="335" y="1611"/>
                      <a:pt x="791" y="1611"/>
                    </a:cubicBezTo>
                    <a:cubicBezTo>
                      <a:pt x="1246" y="1611"/>
                      <a:pt x="1611" y="1216"/>
                      <a:pt x="1611" y="790"/>
                    </a:cubicBezTo>
                    <a:cubicBezTo>
                      <a:pt x="1611" y="334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4591125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6"/>
                      <a:pt x="1" y="821"/>
                    </a:cubicBezTo>
                    <a:cubicBezTo>
                      <a:pt x="1" y="1277"/>
                      <a:pt x="365" y="1611"/>
                      <a:pt x="821" y="1611"/>
                    </a:cubicBezTo>
                    <a:cubicBezTo>
                      <a:pt x="1277" y="1611"/>
                      <a:pt x="1612" y="1277"/>
                      <a:pt x="1612" y="821"/>
                    </a:cubicBezTo>
                    <a:cubicBezTo>
                      <a:pt x="1612" y="36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4591125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186"/>
                      <a:pt x="365" y="1582"/>
                      <a:pt x="821" y="1582"/>
                    </a:cubicBezTo>
                    <a:cubicBezTo>
                      <a:pt x="1277" y="1582"/>
                      <a:pt x="1612" y="1186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4591125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821" y="0"/>
                    </a:moveTo>
                    <a:cubicBezTo>
                      <a:pt x="365" y="0"/>
                      <a:pt x="1" y="365"/>
                      <a:pt x="1" y="790"/>
                    </a:cubicBezTo>
                    <a:cubicBezTo>
                      <a:pt x="1" y="1216"/>
                      <a:pt x="365" y="1581"/>
                      <a:pt x="821" y="1581"/>
                    </a:cubicBezTo>
                    <a:cubicBezTo>
                      <a:pt x="1277" y="1581"/>
                      <a:pt x="1612" y="1246"/>
                      <a:pt x="1612" y="790"/>
                    </a:cubicBezTo>
                    <a:cubicBezTo>
                      <a:pt x="1612" y="335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4591125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821" y="1"/>
                    </a:moveTo>
                    <a:cubicBezTo>
                      <a:pt x="365" y="1"/>
                      <a:pt x="1" y="366"/>
                      <a:pt x="1" y="791"/>
                    </a:cubicBezTo>
                    <a:cubicBezTo>
                      <a:pt x="1" y="1247"/>
                      <a:pt x="365" y="1581"/>
                      <a:pt x="821" y="1581"/>
                    </a:cubicBezTo>
                    <a:cubicBezTo>
                      <a:pt x="1277" y="1581"/>
                      <a:pt x="1612" y="1217"/>
                      <a:pt x="1612" y="791"/>
                    </a:cubicBezTo>
                    <a:cubicBezTo>
                      <a:pt x="1612" y="33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>
                <a:off x="4591125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821" y="0"/>
                    </a:moveTo>
                    <a:cubicBezTo>
                      <a:pt x="365" y="0"/>
                      <a:pt x="1" y="395"/>
                      <a:pt x="1" y="790"/>
                    </a:cubicBezTo>
                    <a:cubicBezTo>
                      <a:pt x="1" y="1216"/>
                      <a:pt x="365" y="1611"/>
                      <a:pt x="821" y="1611"/>
                    </a:cubicBezTo>
                    <a:cubicBezTo>
                      <a:pt x="1277" y="1611"/>
                      <a:pt x="1612" y="1216"/>
                      <a:pt x="1612" y="790"/>
                    </a:cubicBezTo>
                    <a:cubicBezTo>
                      <a:pt x="1612" y="334"/>
                      <a:pt x="1277" y="0"/>
                      <a:pt x="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>
                <a:off x="4437625" y="1284375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581" y="1277"/>
                      <a:pt x="1581" y="821"/>
                    </a:cubicBezTo>
                    <a:cubicBezTo>
                      <a:pt x="1581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>
                <a:off x="4437625" y="11529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581" y="1186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>
                <a:off x="4437625" y="1020700"/>
                <a:ext cx="39550" cy="39525"/>
              </a:xfrm>
              <a:custGeom>
                <a:rect b="b" l="l" r="r" t="t"/>
                <a:pathLst>
                  <a:path extrusionOk="0" h="1581" w="158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81"/>
                      <a:pt x="791" y="1581"/>
                    </a:cubicBezTo>
                    <a:cubicBezTo>
                      <a:pt x="1247" y="1581"/>
                      <a:pt x="1581" y="1246"/>
                      <a:pt x="1581" y="790"/>
                    </a:cubicBezTo>
                    <a:cubicBezTo>
                      <a:pt x="1581" y="33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>
                <a:off x="4437625" y="887700"/>
                <a:ext cx="39550" cy="39550"/>
              </a:xfrm>
              <a:custGeom>
                <a:rect b="b" l="l" r="r" t="t"/>
                <a:pathLst>
                  <a:path extrusionOk="0" h="1582" w="158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581" y="1217"/>
                      <a:pt x="1581" y="791"/>
                    </a:cubicBezTo>
                    <a:cubicBezTo>
                      <a:pt x="1581" y="335"/>
                      <a:pt x="124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>
                <a:off x="4437625" y="755500"/>
                <a:ext cx="39550" cy="40300"/>
              </a:xfrm>
              <a:custGeom>
                <a:rect b="b" l="l" r="r" t="t"/>
                <a:pathLst>
                  <a:path extrusionOk="0" h="1612" w="158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611"/>
                      <a:pt x="791" y="1611"/>
                    </a:cubicBezTo>
                    <a:cubicBezTo>
                      <a:pt x="1247" y="1611"/>
                      <a:pt x="1581" y="1216"/>
                      <a:pt x="1581" y="790"/>
                    </a:cubicBezTo>
                    <a:cubicBezTo>
                      <a:pt x="1581" y="334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8"/>
              <p:cNvSpPr/>
              <p:nvPr/>
            </p:nvSpPr>
            <p:spPr>
              <a:xfrm>
                <a:off x="4282600" y="1284375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6"/>
                      <a:pt x="1" y="821"/>
                    </a:cubicBezTo>
                    <a:cubicBezTo>
                      <a:pt x="1" y="1277"/>
                      <a:pt x="335" y="1611"/>
                      <a:pt x="791" y="1611"/>
                    </a:cubicBezTo>
                    <a:cubicBezTo>
                      <a:pt x="1247" y="1611"/>
                      <a:pt x="1612" y="1277"/>
                      <a:pt x="1612" y="821"/>
                    </a:cubicBezTo>
                    <a:cubicBezTo>
                      <a:pt x="1612" y="36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8"/>
              <p:cNvSpPr/>
              <p:nvPr/>
            </p:nvSpPr>
            <p:spPr>
              <a:xfrm>
                <a:off x="4282600" y="11529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186"/>
                      <a:pt x="335" y="1582"/>
                      <a:pt x="791" y="1582"/>
                    </a:cubicBezTo>
                    <a:cubicBezTo>
                      <a:pt x="1247" y="1582"/>
                      <a:pt x="1612" y="1186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8"/>
              <p:cNvSpPr/>
              <p:nvPr/>
            </p:nvSpPr>
            <p:spPr>
              <a:xfrm>
                <a:off x="4282600" y="1020700"/>
                <a:ext cx="40300" cy="39525"/>
              </a:xfrm>
              <a:custGeom>
                <a:rect b="b" l="l" r="r" t="t"/>
                <a:pathLst>
                  <a:path extrusionOk="0" h="1581" w="1612">
                    <a:moveTo>
                      <a:pt x="791" y="0"/>
                    </a:moveTo>
                    <a:cubicBezTo>
                      <a:pt x="335" y="0"/>
                      <a:pt x="1" y="365"/>
                      <a:pt x="1" y="790"/>
                    </a:cubicBezTo>
                    <a:cubicBezTo>
                      <a:pt x="1" y="1216"/>
                      <a:pt x="335" y="1550"/>
                      <a:pt x="791" y="1581"/>
                    </a:cubicBezTo>
                    <a:cubicBezTo>
                      <a:pt x="1247" y="1581"/>
                      <a:pt x="1612" y="1246"/>
                      <a:pt x="1612" y="790"/>
                    </a:cubicBezTo>
                    <a:cubicBezTo>
                      <a:pt x="1612" y="335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>
                <a:off x="4282600" y="887700"/>
                <a:ext cx="40300" cy="39550"/>
              </a:xfrm>
              <a:custGeom>
                <a:rect b="b" l="l" r="r" t="t"/>
                <a:pathLst>
                  <a:path extrusionOk="0" h="1582" w="1612">
                    <a:moveTo>
                      <a:pt x="791" y="1"/>
                    </a:moveTo>
                    <a:cubicBezTo>
                      <a:pt x="335" y="1"/>
                      <a:pt x="1" y="366"/>
                      <a:pt x="1" y="791"/>
                    </a:cubicBezTo>
                    <a:cubicBezTo>
                      <a:pt x="1" y="1247"/>
                      <a:pt x="335" y="1581"/>
                      <a:pt x="791" y="1581"/>
                    </a:cubicBezTo>
                    <a:cubicBezTo>
                      <a:pt x="1247" y="1581"/>
                      <a:pt x="1612" y="1217"/>
                      <a:pt x="1612" y="791"/>
                    </a:cubicBezTo>
                    <a:cubicBezTo>
                      <a:pt x="1612" y="335"/>
                      <a:pt x="1217" y="1"/>
                      <a:pt x="7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>
                <a:off x="4282600" y="755500"/>
                <a:ext cx="40300" cy="40300"/>
              </a:xfrm>
              <a:custGeom>
                <a:rect b="b" l="l" r="r" t="t"/>
                <a:pathLst>
                  <a:path extrusionOk="0" h="1612" w="1612">
                    <a:moveTo>
                      <a:pt x="791" y="0"/>
                    </a:moveTo>
                    <a:cubicBezTo>
                      <a:pt x="335" y="0"/>
                      <a:pt x="1" y="395"/>
                      <a:pt x="1" y="790"/>
                    </a:cubicBezTo>
                    <a:cubicBezTo>
                      <a:pt x="1" y="1216"/>
                      <a:pt x="335" y="1581"/>
                      <a:pt x="791" y="1611"/>
                    </a:cubicBezTo>
                    <a:cubicBezTo>
                      <a:pt x="1247" y="1611"/>
                      <a:pt x="1612" y="1216"/>
                      <a:pt x="1612" y="790"/>
                    </a:cubicBezTo>
                    <a:cubicBezTo>
                      <a:pt x="1612" y="334"/>
                      <a:pt x="1217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4" name="Google Shape;634;p8"/>
            <p:cNvSpPr/>
            <p:nvPr/>
          </p:nvSpPr>
          <p:spPr>
            <a:xfrm flipH="1" rot="10800000">
              <a:off x="3972984" y="4539374"/>
              <a:ext cx="196850" cy="172900"/>
            </a:xfrm>
            <a:custGeom>
              <a:rect b="b" l="l" r="r" t="t"/>
              <a:pathLst>
                <a:path extrusionOk="0" h="6916" w="7874">
                  <a:moveTo>
                    <a:pt x="3945" y="0"/>
                  </a:moveTo>
                  <a:cubicBezTo>
                    <a:pt x="3502" y="0"/>
                    <a:pt x="3051" y="86"/>
                    <a:pt x="2615" y="266"/>
                  </a:cubicBezTo>
                  <a:cubicBezTo>
                    <a:pt x="852" y="996"/>
                    <a:pt x="1" y="3032"/>
                    <a:pt x="761" y="4795"/>
                  </a:cubicBezTo>
                  <a:cubicBezTo>
                    <a:pt x="1310" y="6122"/>
                    <a:pt x="2582" y="6915"/>
                    <a:pt x="3930" y="6915"/>
                  </a:cubicBezTo>
                  <a:cubicBezTo>
                    <a:pt x="4373" y="6915"/>
                    <a:pt x="4824" y="6830"/>
                    <a:pt x="5259" y="6649"/>
                  </a:cubicBezTo>
                  <a:cubicBezTo>
                    <a:pt x="7022" y="5920"/>
                    <a:pt x="7873" y="3883"/>
                    <a:pt x="7114" y="2120"/>
                  </a:cubicBezTo>
                  <a:cubicBezTo>
                    <a:pt x="6564" y="793"/>
                    <a:pt x="5292" y="0"/>
                    <a:pt x="3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8"/>
            <p:cNvSpPr/>
            <p:nvPr/>
          </p:nvSpPr>
          <p:spPr>
            <a:xfrm flipH="1" rot="10800000">
              <a:off x="2260234" y="3661332"/>
              <a:ext cx="615229" cy="912490"/>
            </a:xfrm>
            <a:custGeom>
              <a:rect b="b" l="l" r="r" t="t"/>
              <a:pathLst>
                <a:path extrusionOk="0" h="38908" w="26233">
                  <a:moveTo>
                    <a:pt x="6627" y="1"/>
                  </a:moveTo>
                  <a:cubicBezTo>
                    <a:pt x="1" y="14864"/>
                    <a:pt x="6658" y="32311"/>
                    <a:pt x="21521" y="38907"/>
                  </a:cubicBezTo>
                  <a:lnTo>
                    <a:pt x="26232" y="28360"/>
                  </a:lnTo>
                  <a:cubicBezTo>
                    <a:pt x="17175" y="24317"/>
                    <a:pt x="13162" y="13770"/>
                    <a:pt x="17175" y="4712"/>
                  </a:cubicBezTo>
                  <a:lnTo>
                    <a:pt x="66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6" name="Google Shape;636;p8"/>
            <p:cNvGrpSpPr/>
            <p:nvPr/>
          </p:nvGrpSpPr>
          <p:grpSpPr>
            <a:xfrm rot="5400000">
              <a:off x="6478475" y="3234200"/>
              <a:ext cx="304750" cy="2174075"/>
              <a:chOff x="6321425" y="110475"/>
              <a:chExt cx="304750" cy="2174075"/>
            </a:xfrm>
          </p:grpSpPr>
          <p:sp>
            <p:nvSpPr>
              <p:cNvPr id="637" name="Google Shape;637;p8"/>
              <p:cNvSpPr/>
              <p:nvPr/>
            </p:nvSpPr>
            <p:spPr>
              <a:xfrm>
                <a:off x="6321425" y="1104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8"/>
              <p:cNvSpPr/>
              <p:nvPr/>
            </p:nvSpPr>
            <p:spPr>
              <a:xfrm>
                <a:off x="6321425" y="305000"/>
                <a:ext cx="304750" cy="232575"/>
              </a:xfrm>
              <a:custGeom>
                <a:rect b="b" l="l" r="r" t="t"/>
                <a:pathLst>
                  <a:path extrusionOk="0" h="9303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8"/>
              <p:cNvSpPr/>
              <p:nvPr/>
            </p:nvSpPr>
            <p:spPr>
              <a:xfrm>
                <a:off x="6321425" y="49877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8"/>
              <p:cNvSpPr/>
              <p:nvPr/>
            </p:nvSpPr>
            <p:spPr>
              <a:xfrm>
                <a:off x="6321425" y="693325"/>
                <a:ext cx="304750" cy="231775"/>
              </a:xfrm>
              <a:custGeom>
                <a:rect b="b" l="l" r="r" t="t"/>
                <a:pathLst>
                  <a:path extrusionOk="0" h="9271" w="12190">
                    <a:moveTo>
                      <a:pt x="1" y="0"/>
                    </a:moveTo>
                    <a:lnTo>
                      <a:pt x="1" y="2097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8"/>
              <p:cNvSpPr/>
              <p:nvPr/>
            </p:nvSpPr>
            <p:spPr>
              <a:xfrm>
                <a:off x="6321425" y="8871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0"/>
                    </a:moveTo>
                    <a:lnTo>
                      <a:pt x="1" y="2128"/>
                    </a:lnTo>
                    <a:lnTo>
                      <a:pt x="12189" y="9301"/>
                    </a:lnTo>
                    <a:lnTo>
                      <a:pt x="12189" y="71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>
                <a:off x="6321425" y="1080850"/>
                <a:ext cx="304750" cy="233325"/>
              </a:xfrm>
              <a:custGeom>
                <a:rect b="b" l="l" r="r" t="t"/>
                <a:pathLst>
                  <a:path extrusionOk="0" h="9333" w="12190">
                    <a:moveTo>
                      <a:pt x="1" y="1"/>
                    </a:moveTo>
                    <a:lnTo>
                      <a:pt x="1" y="2129"/>
                    </a:lnTo>
                    <a:lnTo>
                      <a:pt x="12189" y="9332"/>
                    </a:lnTo>
                    <a:lnTo>
                      <a:pt x="12189" y="72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6321425" y="127615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06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6321425" y="14699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6321425" y="1664450"/>
                <a:ext cx="304750" cy="231800"/>
              </a:xfrm>
              <a:custGeom>
                <a:rect b="b" l="l" r="r" t="t"/>
                <a:pathLst>
                  <a:path extrusionOk="0" h="9272" w="12190">
                    <a:moveTo>
                      <a:pt x="1" y="1"/>
                    </a:moveTo>
                    <a:lnTo>
                      <a:pt x="1" y="2098"/>
                    </a:lnTo>
                    <a:lnTo>
                      <a:pt x="12189" y="9271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6321425" y="1858225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1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>
                <a:off x="6321425" y="2052000"/>
                <a:ext cx="304750" cy="232550"/>
              </a:xfrm>
              <a:custGeom>
                <a:rect b="b" l="l" r="r" t="t"/>
                <a:pathLst>
                  <a:path extrusionOk="0" h="9302" w="12190">
                    <a:moveTo>
                      <a:pt x="1" y="1"/>
                    </a:moveTo>
                    <a:lnTo>
                      <a:pt x="1" y="2128"/>
                    </a:lnTo>
                    <a:lnTo>
                      <a:pt x="12189" y="9302"/>
                    </a:lnTo>
                    <a:lnTo>
                      <a:pt x="12189" y="72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8" name="Google Shape;648;p8"/>
          <p:cNvSpPr txBox="1"/>
          <p:nvPr>
            <p:ph type="title"/>
          </p:nvPr>
        </p:nvSpPr>
        <p:spPr>
          <a:xfrm>
            <a:off x="2643000" y="1505250"/>
            <a:ext cx="5781000" cy="213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9"/>
          <p:cNvSpPr txBox="1"/>
          <p:nvPr>
            <p:ph type="title"/>
          </p:nvPr>
        </p:nvSpPr>
        <p:spPr>
          <a:xfrm>
            <a:off x="4572000" y="1447800"/>
            <a:ext cx="38448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1" name="Google Shape;651;p9"/>
          <p:cNvSpPr txBox="1"/>
          <p:nvPr>
            <p:ph idx="1" type="subTitle"/>
          </p:nvPr>
        </p:nvSpPr>
        <p:spPr>
          <a:xfrm>
            <a:off x="4895850" y="2002825"/>
            <a:ext cx="3521100" cy="18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52" name="Google Shape;652;p9"/>
          <p:cNvGrpSpPr/>
          <p:nvPr/>
        </p:nvGrpSpPr>
        <p:grpSpPr>
          <a:xfrm>
            <a:off x="-420375" y="-541314"/>
            <a:ext cx="9975523" cy="5423789"/>
            <a:chOff x="-420375" y="-541314"/>
            <a:chExt cx="9975523" cy="5423789"/>
          </a:xfrm>
        </p:grpSpPr>
        <p:grpSp>
          <p:nvGrpSpPr>
            <p:cNvPr id="653" name="Google Shape;653;p9"/>
            <p:cNvGrpSpPr/>
            <p:nvPr/>
          </p:nvGrpSpPr>
          <p:grpSpPr>
            <a:xfrm flipH="1">
              <a:off x="6048800" y="4393825"/>
              <a:ext cx="2746275" cy="488650"/>
              <a:chOff x="5813050" y="1536025"/>
              <a:chExt cx="2746275" cy="488650"/>
            </a:xfrm>
          </p:grpSpPr>
          <p:sp>
            <p:nvSpPr>
              <p:cNvPr id="654" name="Google Shape;654;p9"/>
              <p:cNvSpPr/>
              <p:nvPr/>
            </p:nvSpPr>
            <p:spPr>
              <a:xfrm>
                <a:off x="5813050" y="1536025"/>
                <a:ext cx="2746275" cy="183175"/>
              </a:xfrm>
              <a:custGeom>
                <a:rect b="b" l="l" r="r" t="t"/>
                <a:pathLst>
                  <a:path extrusionOk="0" h="7327" w="109851">
                    <a:moveTo>
                      <a:pt x="1" y="1"/>
                    </a:moveTo>
                    <a:lnTo>
                      <a:pt x="1" y="7326"/>
                    </a:lnTo>
                    <a:lnTo>
                      <a:pt x="109851" y="7326"/>
                    </a:lnTo>
                    <a:lnTo>
                      <a:pt x="109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5818375" y="1779950"/>
                <a:ext cx="244700" cy="244725"/>
              </a:xfrm>
              <a:custGeom>
                <a:rect b="b" l="l" r="r" t="t"/>
                <a:pathLst>
                  <a:path extrusionOk="0" h="9789" w="9788">
                    <a:moveTo>
                      <a:pt x="1" y="1"/>
                    </a:moveTo>
                    <a:lnTo>
                      <a:pt x="1" y="9788"/>
                    </a:lnTo>
                    <a:lnTo>
                      <a:pt x="9788" y="9788"/>
                    </a:lnTo>
                    <a:lnTo>
                      <a:pt x="97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6" name="Google Shape;656;p9"/>
            <p:cNvGrpSpPr/>
            <p:nvPr/>
          </p:nvGrpSpPr>
          <p:grpSpPr>
            <a:xfrm rot="5400000">
              <a:off x="482000" y="-641350"/>
              <a:ext cx="235575" cy="2040325"/>
              <a:chOff x="211450" y="3103175"/>
              <a:chExt cx="235575" cy="2040325"/>
            </a:xfrm>
          </p:grpSpPr>
          <p:sp>
            <p:nvSpPr>
              <p:cNvPr id="657" name="Google Shape;657;p9"/>
              <p:cNvSpPr/>
              <p:nvPr/>
            </p:nvSpPr>
            <p:spPr>
              <a:xfrm>
                <a:off x="211450" y="3103175"/>
                <a:ext cx="60800" cy="2040325"/>
              </a:xfrm>
              <a:custGeom>
                <a:rect b="b" l="l" r="r" t="t"/>
                <a:pathLst>
                  <a:path extrusionOk="0" fill="none" h="81613" w="2432">
                    <a:moveTo>
                      <a:pt x="0" y="81612"/>
                    </a:moveTo>
                    <a:cubicBezTo>
                      <a:pt x="0" y="78178"/>
                      <a:pt x="2432" y="78178"/>
                      <a:pt x="2432" y="74804"/>
                    </a:cubicBezTo>
                    <a:cubicBezTo>
                      <a:pt x="2432" y="71369"/>
                      <a:pt x="0" y="71369"/>
                      <a:pt x="0" y="67995"/>
                    </a:cubicBezTo>
                    <a:cubicBezTo>
                      <a:pt x="0" y="64591"/>
                      <a:pt x="2432" y="64591"/>
                      <a:pt x="2432" y="61186"/>
                    </a:cubicBezTo>
                    <a:cubicBezTo>
                      <a:pt x="2432" y="57782"/>
                      <a:pt x="0" y="57782"/>
                      <a:pt x="0" y="54408"/>
                    </a:cubicBezTo>
                    <a:cubicBezTo>
                      <a:pt x="0" y="50974"/>
                      <a:pt x="2432" y="50974"/>
                      <a:pt x="2432" y="47600"/>
                    </a:cubicBezTo>
                    <a:cubicBezTo>
                      <a:pt x="2432" y="44165"/>
                      <a:pt x="0" y="44165"/>
                      <a:pt x="0" y="40791"/>
                    </a:cubicBezTo>
                    <a:cubicBezTo>
                      <a:pt x="0" y="37387"/>
                      <a:pt x="2432" y="37387"/>
                      <a:pt x="2432" y="33982"/>
                    </a:cubicBezTo>
                    <a:cubicBezTo>
                      <a:pt x="2432" y="30578"/>
                      <a:pt x="0" y="30578"/>
                      <a:pt x="0" y="27204"/>
                    </a:cubicBezTo>
                    <a:cubicBezTo>
                      <a:pt x="0" y="23769"/>
                      <a:pt x="2432" y="23769"/>
                      <a:pt x="2432" y="20396"/>
                    </a:cubicBezTo>
                    <a:cubicBezTo>
                      <a:pt x="2432" y="16961"/>
                      <a:pt x="0" y="16961"/>
                      <a:pt x="0" y="13587"/>
                    </a:cubicBezTo>
                    <a:cubicBezTo>
                      <a:pt x="0" y="10183"/>
                      <a:pt x="2432" y="10183"/>
                      <a:pt x="2432" y="6778"/>
                    </a:cubicBezTo>
                    <a:cubicBezTo>
                      <a:pt x="2432" y="3374"/>
                      <a:pt x="0" y="3374"/>
                      <a:pt x="0" y="0"/>
                    </a:cubicBezTo>
                  </a:path>
                </a:pathLst>
              </a:custGeom>
              <a:noFill/>
              <a:ln cap="rnd" cmpd="sng" w="19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298825" y="3103175"/>
                <a:ext cx="60825" cy="2040325"/>
              </a:xfrm>
              <a:custGeom>
                <a:rect b="b" l="l" r="r" t="t"/>
                <a:pathLst>
                  <a:path extrusionOk="0" fill="none" h="81613" w="2433">
                    <a:moveTo>
                      <a:pt x="1" y="81612"/>
                    </a:moveTo>
                    <a:cubicBezTo>
                      <a:pt x="1" y="78178"/>
                      <a:pt x="2432" y="78178"/>
                      <a:pt x="2432" y="74804"/>
                    </a:cubicBezTo>
                    <a:cubicBezTo>
                      <a:pt x="2432" y="71369"/>
                      <a:pt x="1" y="71369"/>
                      <a:pt x="1" y="67995"/>
                    </a:cubicBezTo>
                    <a:cubicBezTo>
                      <a:pt x="1" y="64591"/>
                      <a:pt x="2432" y="64591"/>
                      <a:pt x="2432" y="61186"/>
                    </a:cubicBezTo>
                    <a:cubicBezTo>
                      <a:pt x="2432" y="57782"/>
                      <a:pt x="1" y="57782"/>
                      <a:pt x="1" y="54408"/>
                    </a:cubicBezTo>
                    <a:cubicBezTo>
                      <a:pt x="1" y="50974"/>
                      <a:pt x="2432" y="50974"/>
                      <a:pt x="2432" y="47600"/>
                    </a:cubicBezTo>
                    <a:cubicBezTo>
                      <a:pt x="2432" y="44165"/>
                      <a:pt x="1" y="44165"/>
                      <a:pt x="1" y="40791"/>
                    </a:cubicBezTo>
                    <a:cubicBezTo>
                      <a:pt x="1" y="37387"/>
                      <a:pt x="2432" y="37387"/>
                      <a:pt x="2432" y="33982"/>
                    </a:cubicBezTo>
                    <a:cubicBezTo>
                      <a:pt x="2432" y="30578"/>
                      <a:pt x="1" y="30578"/>
                      <a:pt x="1" y="27204"/>
                    </a:cubicBezTo>
                    <a:cubicBezTo>
                      <a:pt x="1" y="23769"/>
                      <a:pt x="2432" y="23769"/>
                      <a:pt x="2432" y="20396"/>
                    </a:cubicBezTo>
                    <a:cubicBezTo>
                      <a:pt x="2432" y="16961"/>
                      <a:pt x="1" y="16961"/>
                      <a:pt x="1" y="13587"/>
                    </a:cubicBezTo>
                    <a:cubicBezTo>
                      <a:pt x="1" y="10183"/>
                      <a:pt x="2432" y="10183"/>
                      <a:pt x="2432" y="6778"/>
                    </a:cubicBezTo>
                    <a:cubicBezTo>
                      <a:pt x="2432" y="3374"/>
                      <a:pt x="1" y="3374"/>
                      <a:pt x="1" y="0"/>
                    </a:cubicBezTo>
                  </a:path>
                </a:pathLst>
              </a:custGeom>
              <a:noFill/>
              <a:ln cap="rnd" cmpd="sng" w="19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386225" y="3103175"/>
                <a:ext cx="60800" cy="2040325"/>
              </a:xfrm>
              <a:custGeom>
                <a:rect b="b" l="l" r="r" t="t"/>
                <a:pathLst>
                  <a:path extrusionOk="0" fill="none" h="81613" w="2432">
                    <a:moveTo>
                      <a:pt x="0" y="81612"/>
                    </a:moveTo>
                    <a:cubicBezTo>
                      <a:pt x="0" y="78178"/>
                      <a:pt x="2432" y="78178"/>
                      <a:pt x="2432" y="74804"/>
                    </a:cubicBezTo>
                    <a:cubicBezTo>
                      <a:pt x="2432" y="71369"/>
                      <a:pt x="0" y="71369"/>
                      <a:pt x="0" y="67995"/>
                    </a:cubicBezTo>
                    <a:cubicBezTo>
                      <a:pt x="0" y="64591"/>
                      <a:pt x="2432" y="64591"/>
                      <a:pt x="2432" y="61186"/>
                    </a:cubicBezTo>
                    <a:cubicBezTo>
                      <a:pt x="2432" y="57782"/>
                      <a:pt x="0" y="57782"/>
                      <a:pt x="0" y="54408"/>
                    </a:cubicBezTo>
                    <a:cubicBezTo>
                      <a:pt x="0" y="50974"/>
                      <a:pt x="2432" y="50974"/>
                      <a:pt x="2432" y="47600"/>
                    </a:cubicBezTo>
                    <a:cubicBezTo>
                      <a:pt x="2432" y="44165"/>
                      <a:pt x="0" y="44165"/>
                      <a:pt x="0" y="40791"/>
                    </a:cubicBezTo>
                    <a:cubicBezTo>
                      <a:pt x="0" y="37387"/>
                      <a:pt x="2432" y="37387"/>
                      <a:pt x="2432" y="33982"/>
                    </a:cubicBezTo>
                    <a:cubicBezTo>
                      <a:pt x="2432" y="30578"/>
                      <a:pt x="0" y="30578"/>
                      <a:pt x="0" y="27204"/>
                    </a:cubicBezTo>
                    <a:cubicBezTo>
                      <a:pt x="0" y="23769"/>
                      <a:pt x="2432" y="23769"/>
                      <a:pt x="2432" y="20396"/>
                    </a:cubicBezTo>
                    <a:cubicBezTo>
                      <a:pt x="2432" y="16961"/>
                      <a:pt x="0" y="16961"/>
                      <a:pt x="0" y="13587"/>
                    </a:cubicBezTo>
                    <a:cubicBezTo>
                      <a:pt x="0" y="10183"/>
                      <a:pt x="2432" y="10183"/>
                      <a:pt x="2432" y="6778"/>
                    </a:cubicBezTo>
                    <a:cubicBezTo>
                      <a:pt x="2432" y="3374"/>
                      <a:pt x="0" y="3374"/>
                      <a:pt x="0" y="0"/>
                    </a:cubicBezTo>
                  </a:path>
                </a:pathLst>
              </a:custGeom>
              <a:noFill/>
              <a:ln cap="rnd" cmpd="sng" w="190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0" name="Google Shape;660;p9"/>
            <p:cNvGrpSpPr/>
            <p:nvPr/>
          </p:nvGrpSpPr>
          <p:grpSpPr>
            <a:xfrm rot="5400000">
              <a:off x="7653323" y="-529347"/>
              <a:ext cx="1913791" cy="1889858"/>
              <a:chOff x="5041750" y="1823125"/>
              <a:chExt cx="2247025" cy="2218925"/>
            </a:xfrm>
          </p:grpSpPr>
          <p:sp>
            <p:nvSpPr>
              <p:cNvPr id="661" name="Google Shape;661;p9"/>
              <p:cNvSpPr/>
              <p:nvPr/>
            </p:nvSpPr>
            <p:spPr>
              <a:xfrm>
                <a:off x="5041750" y="1823125"/>
                <a:ext cx="2218900" cy="2218925"/>
              </a:xfrm>
              <a:custGeom>
                <a:rect b="b" l="l" r="r" t="t"/>
                <a:pathLst>
                  <a:path extrusionOk="0" h="88757" w="88756">
                    <a:moveTo>
                      <a:pt x="73527" y="1"/>
                    </a:moveTo>
                    <a:lnTo>
                      <a:pt x="73071" y="457"/>
                    </a:lnTo>
                    <a:cubicBezTo>
                      <a:pt x="82737" y="10153"/>
                      <a:pt x="88117" y="23041"/>
                      <a:pt x="88117" y="36749"/>
                    </a:cubicBezTo>
                    <a:cubicBezTo>
                      <a:pt x="88117" y="50458"/>
                      <a:pt x="82737" y="63376"/>
                      <a:pt x="73071" y="73072"/>
                    </a:cubicBezTo>
                    <a:cubicBezTo>
                      <a:pt x="63048" y="83065"/>
                      <a:pt x="49890" y="88072"/>
                      <a:pt x="36734" y="88072"/>
                    </a:cubicBezTo>
                    <a:cubicBezTo>
                      <a:pt x="23598" y="88072"/>
                      <a:pt x="10464" y="83080"/>
                      <a:pt x="456" y="73072"/>
                    </a:cubicBezTo>
                    <a:lnTo>
                      <a:pt x="0" y="73528"/>
                    </a:lnTo>
                    <a:cubicBezTo>
                      <a:pt x="9848" y="83376"/>
                      <a:pt x="22858" y="88756"/>
                      <a:pt x="36779" y="88756"/>
                    </a:cubicBezTo>
                    <a:cubicBezTo>
                      <a:pt x="50670" y="88756"/>
                      <a:pt x="63740" y="83315"/>
                      <a:pt x="73527" y="73558"/>
                    </a:cubicBezTo>
                    <a:cubicBezTo>
                      <a:pt x="83345" y="63710"/>
                      <a:pt x="88756" y="50671"/>
                      <a:pt x="88756" y="36780"/>
                    </a:cubicBezTo>
                    <a:cubicBezTo>
                      <a:pt x="88756" y="22889"/>
                      <a:pt x="83345" y="9819"/>
                      <a:pt x="73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5104825" y="1886975"/>
                <a:ext cx="2183950" cy="2064650"/>
              </a:xfrm>
              <a:custGeom>
                <a:rect b="b" l="l" r="r" t="t"/>
                <a:pathLst>
                  <a:path extrusionOk="0" h="82586" w="87358">
                    <a:moveTo>
                      <a:pt x="68482" y="0"/>
                    </a:moveTo>
                    <a:lnTo>
                      <a:pt x="68026" y="456"/>
                    </a:lnTo>
                    <a:cubicBezTo>
                      <a:pt x="86658" y="19058"/>
                      <a:pt x="86658" y="49393"/>
                      <a:pt x="68026" y="67995"/>
                    </a:cubicBezTo>
                    <a:cubicBezTo>
                      <a:pt x="58709" y="77312"/>
                      <a:pt x="46475" y="81970"/>
                      <a:pt x="34241" y="81970"/>
                    </a:cubicBezTo>
                    <a:cubicBezTo>
                      <a:pt x="22007" y="81970"/>
                      <a:pt x="9772" y="77312"/>
                      <a:pt x="456" y="67995"/>
                    </a:cubicBezTo>
                    <a:lnTo>
                      <a:pt x="0" y="68451"/>
                    </a:lnTo>
                    <a:cubicBezTo>
                      <a:pt x="9453" y="77874"/>
                      <a:pt x="21855" y="82585"/>
                      <a:pt x="34256" y="82585"/>
                    </a:cubicBezTo>
                    <a:cubicBezTo>
                      <a:pt x="46688" y="82585"/>
                      <a:pt x="59059" y="77843"/>
                      <a:pt x="68482" y="68451"/>
                    </a:cubicBezTo>
                    <a:cubicBezTo>
                      <a:pt x="87357" y="49576"/>
                      <a:pt x="87357" y="18876"/>
                      <a:pt x="684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5167875" y="1948525"/>
                <a:ext cx="1911925" cy="1914175"/>
              </a:xfrm>
              <a:custGeom>
                <a:rect b="b" l="l" r="r" t="t"/>
                <a:pathLst>
                  <a:path extrusionOk="0" h="76567" w="76477">
                    <a:moveTo>
                      <a:pt x="63346" y="0"/>
                    </a:moveTo>
                    <a:lnTo>
                      <a:pt x="62890" y="456"/>
                    </a:lnTo>
                    <a:cubicBezTo>
                      <a:pt x="71248" y="8785"/>
                      <a:pt x="75838" y="19879"/>
                      <a:pt x="75838" y="31673"/>
                    </a:cubicBezTo>
                    <a:cubicBezTo>
                      <a:pt x="75838" y="43466"/>
                      <a:pt x="71279" y="54560"/>
                      <a:pt x="62920" y="62919"/>
                    </a:cubicBezTo>
                    <a:cubicBezTo>
                      <a:pt x="54592" y="71278"/>
                      <a:pt x="43497" y="75868"/>
                      <a:pt x="31673" y="75868"/>
                    </a:cubicBezTo>
                    <a:cubicBezTo>
                      <a:pt x="19910" y="75868"/>
                      <a:pt x="8816" y="71308"/>
                      <a:pt x="457" y="62950"/>
                    </a:cubicBezTo>
                    <a:lnTo>
                      <a:pt x="1" y="63406"/>
                    </a:lnTo>
                    <a:cubicBezTo>
                      <a:pt x="8481" y="71886"/>
                      <a:pt x="19758" y="76567"/>
                      <a:pt x="31734" y="76567"/>
                    </a:cubicBezTo>
                    <a:cubicBezTo>
                      <a:pt x="43740" y="76567"/>
                      <a:pt x="54987" y="71886"/>
                      <a:pt x="63346" y="63466"/>
                    </a:cubicBezTo>
                    <a:cubicBezTo>
                      <a:pt x="71826" y="54986"/>
                      <a:pt x="76476" y="43709"/>
                      <a:pt x="76476" y="31733"/>
                    </a:cubicBezTo>
                    <a:cubicBezTo>
                      <a:pt x="76476" y="19727"/>
                      <a:pt x="71826" y="8481"/>
                      <a:pt x="63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5231725" y="2013875"/>
                <a:ext cx="1861000" cy="1759175"/>
              </a:xfrm>
              <a:custGeom>
                <a:rect b="b" l="l" r="r" t="t"/>
                <a:pathLst>
                  <a:path extrusionOk="0" h="70367" w="74440">
                    <a:moveTo>
                      <a:pt x="58329" y="0"/>
                    </a:moveTo>
                    <a:lnTo>
                      <a:pt x="57874" y="456"/>
                    </a:lnTo>
                    <a:cubicBezTo>
                      <a:pt x="73679" y="16262"/>
                      <a:pt x="73710" y="42037"/>
                      <a:pt x="57874" y="57874"/>
                    </a:cubicBezTo>
                    <a:cubicBezTo>
                      <a:pt x="49952" y="65780"/>
                      <a:pt x="39550" y="69739"/>
                      <a:pt x="29150" y="69739"/>
                    </a:cubicBezTo>
                    <a:cubicBezTo>
                      <a:pt x="18759" y="69739"/>
                      <a:pt x="8370" y="65788"/>
                      <a:pt x="456" y="57874"/>
                    </a:cubicBezTo>
                    <a:lnTo>
                      <a:pt x="0" y="58330"/>
                    </a:lnTo>
                    <a:cubicBezTo>
                      <a:pt x="8055" y="66354"/>
                      <a:pt x="18602" y="70366"/>
                      <a:pt x="29180" y="70366"/>
                    </a:cubicBezTo>
                    <a:cubicBezTo>
                      <a:pt x="39727" y="70366"/>
                      <a:pt x="50305" y="66354"/>
                      <a:pt x="58329" y="58360"/>
                    </a:cubicBezTo>
                    <a:cubicBezTo>
                      <a:pt x="74439" y="42250"/>
                      <a:pt x="74439" y="16080"/>
                      <a:pt x="58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5294025" y="2076175"/>
                <a:ext cx="1699900" cy="1607200"/>
              </a:xfrm>
              <a:custGeom>
                <a:rect b="b" l="l" r="r" t="t"/>
                <a:pathLst>
                  <a:path extrusionOk="0" h="64288" w="67996">
                    <a:moveTo>
                      <a:pt x="53284" y="1"/>
                    </a:moveTo>
                    <a:lnTo>
                      <a:pt x="52828" y="457"/>
                    </a:lnTo>
                    <a:cubicBezTo>
                      <a:pt x="67266" y="14895"/>
                      <a:pt x="67266" y="38360"/>
                      <a:pt x="52828" y="52798"/>
                    </a:cubicBezTo>
                    <a:cubicBezTo>
                      <a:pt x="45609" y="60017"/>
                      <a:pt x="36126" y="63626"/>
                      <a:pt x="26642" y="63626"/>
                    </a:cubicBezTo>
                    <a:cubicBezTo>
                      <a:pt x="17159" y="63626"/>
                      <a:pt x="7675" y="60017"/>
                      <a:pt x="457" y="52798"/>
                    </a:cubicBezTo>
                    <a:lnTo>
                      <a:pt x="1" y="53254"/>
                    </a:lnTo>
                    <a:cubicBezTo>
                      <a:pt x="7387" y="60579"/>
                      <a:pt x="17022" y="64288"/>
                      <a:pt x="26688" y="64288"/>
                    </a:cubicBezTo>
                    <a:cubicBezTo>
                      <a:pt x="36323" y="64288"/>
                      <a:pt x="45989" y="60640"/>
                      <a:pt x="53284" y="53284"/>
                    </a:cubicBezTo>
                    <a:cubicBezTo>
                      <a:pt x="67996" y="38603"/>
                      <a:pt x="67996" y="14682"/>
                      <a:pt x="53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5357850" y="2140775"/>
                <a:ext cx="1455225" cy="1452925"/>
              </a:xfrm>
              <a:custGeom>
                <a:rect b="b" l="l" r="r" t="t"/>
                <a:pathLst>
                  <a:path extrusionOk="0" h="58117" w="58209">
                    <a:moveTo>
                      <a:pt x="48208" y="0"/>
                    </a:moveTo>
                    <a:lnTo>
                      <a:pt x="47752" y="456"/>
                    </a:lnTo>
                    <a:cubicBezTo>
                      <a:pt x="54075" y="6748"/>
                      <a:pt x="57570" y="15137"/>
                      <a:pt x="57570" y="24074"/>
                    </a:cubicBezTo>
                    <a:cubicBezTo>
                      <a:pt x="57570" y="33010"/>
                      <a:pt x="54075" y="41399"/>
                      <a:pt x="47752" y="47722"/>
                    </a:cubicBezTo>
                    <a:cubicBezTo>
                      <a:pt x="41248" y="54226"/>
                      <a:pt x="32684" y="57479"/>
                      <a:pt x="24116" y="57479"/>
                    </a:cubicBezTo>
                    <a:cubicBezTo>
                      <a:pt x="15548" y="57479"/>
                      <a:pt x="6977" y="54226"/>
                      <a:pt x="457" y="47722"/>
                    </a:cubicBezTo>
                    <a:lnTo>
                      <a:pt x="1" y="48177"/>
                    </a:lnTo>
                    <a:cubicBezTo>
                      <a:pt x="6657" y="54804"/>
                      <a:pt x="15381" y="58117"/>
                      <a:pt x="24135" y="58117"/>
                    </a:cubicBezTo>
                    <a:cubicBezTo>
                      <a:pt x="32859" y="58117"/>
                      <a:pt x="41613" y="54804"/>
                      <a:pt x="48208" y="48238"/>
                    </a:cubicBezTo>
                    <a:cubicBezTo>
                      <a:pt x="54683" y="41794"/>
                      <a:pt x="58209" y="33223"/>
                      <a:pt x="58209" y="24104"/>
                    </a:cubicBezTo>
                    <a:cubicBezTo>
                      <a:pt x="58209" y="14985"/>
                      <a:pt x="54683" y="6444"/>
                      <a:pt x="48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5421700" y="2202325"/>
                <a:ext cx="1376950" cy="1302475"/>
              </a:xfrm>
              <a:custGeom>
                <a:rect b="b" l="l" r="r" t="t"/>
                <a:pathLst>
                  <a:path extrusionOk="0" h="52099" w="55078">
                    <a:moveTo>
                      <a:pt x="43162" y="0"/>
                    </a:moveTo>
                    <a:lnTo>
                      <a:pt x="42706" y="456"/>
                    </a:lnTo>
                    <a:cubicBezTo>
                      <a:pt x="54317" y="12128"/>
                      <a:pt x="54317" y="31034"/>
                      <a:pt x="42706" y="42706"/>
                    </a:cubicBezTo>
                    <a:cubicBezTo>
                      <a:pt x="36870" y="48512"/>
                      <a:pt x="29226" y="51415"/>
                      <a:pt x="21581" y="51415"/>
                    </a:cubicBezTo>
                    <a:cubicBezTo>
                      <a:pt x="13936" y="51415"/>
                      <a:pt x="6292" y="48512"/>
                      <a:pt x="456" y="42706"/>
                    </a:cubicBezTo>
                    <a:lnTo>
                      <a:pt x="0" y="43162"/>
                    </a:lnTo>
                    <a:cubicBezTo>
                      <a:pt x="5927" y="49120"/>
                      <a:pt x="13739" y="52099"/>
                      <a:pt x="21581" y="52099"/>
                    </a:cubicBezTo>
                    <a:cubicBezTo>
                      <a:pt x="29393" y="52099"/>
                      <a:pt x="37235" y="49120"/>
                      <a:pt x="43162" y="43193"/>
                    </a:cubicBezTo>
                    <a:cubicBezTo>
                      <a:pt x="55077" y="31278"/>
                      <a:pt x="55047" y="11885"/>
                      <a:pt x="43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8" name="Google Shape;668;p9"/>
            <p:cNvGrpSpPr/>
            <p:nvPr/>
          </p:nvGrpSpPr>
          <p:grpSpPr>
            <a:xfrm rot="5400000">
              <a:off x="8268029" y="-177940"/>
              <a:ext cx="997279" cy="877401"/>
              <a:chOff x="2547775" y="1026125"/>
              <a:chExt cx="1218125" cy="1071700"/>
            </a:xfrm>
          </p:grpSpPr>
          <p:sp>
            <p:nvSpPr>
              <p:cNvPr id="669" name="Google Shape;669;p9"/>
              <p:cNvSpPr/>
              <p:nvPr/>
            </p:nvSpPr>
            <p:spPr>
              <a:xfrm>
                <a:off x="2547775" y="1026125"/>
                <a:ext cx="1218125" cy="1071700"/>
              </a:xfrm>
              <a:custGeom>
                <a:rect b="b" l="l" r="r" t="t"/>
                <a:pathLst>
                  <a:path extrusionOk="0" h="42868" w="48725">
                    <a:moveTo>
                      <a:pt x="24349" y="1"/>
                    </a:moveTo>
                    <a:cubicBezTo>
                      <a:pt x="21514" y="1"/>
                      <a:pt x="18633" y="566"/>
                      <a:pt x="15867" y="1759"/>
                    </a:cubicBezTo>
                    <a:cubicBezTo>
                      <a:pt x="4985" y="6470"/>
                      <a:pt x="1" y="19084"/>
                      <a:pt x="4712" y="29966"/>
                    </a:cubicBezTo>
                    <a:cubicBezTo>
                      <a:pt x="8195" y="38041"/>
                      <a:pt x="16088" y="42867"/>
                      <a:pt x="24370" y="42867"/>
                    </a:cubicBezTo>
                    <a:cubicBezTo>
                      <a:pt x="27218" y="42867"/>
                      <a:pt x="30112" y="42296"/>
                      <a:pt x="32889" y="41091"/>
                    </a:cubicBezTo>
                    <a:cubicBezTo>
                      <a:pt x="43740" y="36410"/>
                      <a:pt x="48725" y="23796"/>
                      <a:pt x="44044" y="12914"/>
                    </a:cubicBezTo>
                    <a:cubicBezTo>
                      <a:pt x="40534" y="4829"/>
                      <a:pt x="32636" y="1"/>
                      <a:pt x="243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9"/>
              <p:cNvSpPr/>
              <p:nvPr/>
            </p:nvSpPr>
            <p:spPr>
              <a:xfrm>
                <a:off x="2917075" y="1351225"/>
                <a:ext cx="479525" cy="421900"/>
              </a:xfrm>
              <a:custGeom>
                <a:rect b="b" l="l" r="r" t="t"/>
                <a:pathLst>
                  <a:path extrusionOk="0" h="16876" w="19181">
                    <a:moveTo>
                      <a:pt x="9592" y="1"/>
                    </a:moveTo>
                    <a:cubicBezTo>
                      <a:pt x="8500" y="1"/>
                      <a:pt x="7391" y="216"/>
                      <a:pt x="6323" y="670"/>
                    </a:cubicBezTo>
                    <a:cubicBezTo>
                      <a:pt x="2037" y="2463"/>
                      <a:pt x="1" y="7418"/>
                      <a:pt x="1825" y="11704"/>
                    </a:cubicBezTo>
                    <a:cubicBezTo>
                      <a:pt x="3169" y="14938"/>
                      <a:pt x="6288" y="16876"/>
                      <a:pt x="9571" y="16876"/>
                    </a:cubicBezTo>
                    <a:cubicBezTo>
                      <a:pt x="10669" y="16876"/>
                      <a:pt x="11784" y="16659"/>
                      <a:pt x="12858" y="16202"/>
                    </a:cubicBezTo>
                    <a:cubicBezTo>
                      <a:pt x="17174" y="14409"/>
                      <a:pt x="19181" y="9454"/>
                      <a:pt x="17357" y="5169"/>
                    </a:cubicBezTo>
                    <a:cubicBezTo>
                      <a:pt x="16010" y="1951"/>
                      <a:pt x="12882" y="1"/>
                      <a:pt x="95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0"/>
          <p:cNvSpPr txBox="1"/>
          <p:nvPr>
            <p:ph type="title"/>
          </p:nvPr>
        </p:nvSpPr>
        <p:spPr>
          <a:xfrm rot="244">
            <a:off x="720000" y="540150"/>
            <a:ext cx="4222800" cy="1034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36"/>
          <p:cNvSpPr/>
          <p:nvPr/>
        </p:nvSpPr>
        <p:spPr>
          <a:xfrm>
            <a:off x="2671285" y="3886971"/>
            <a:ext cx="3811200" cy="5010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47EF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5" name="Google Shape;2385;p36"/>
          <p:cNvSpPr txBox="1"/>
          <p:nvPr>
            <p:ph type="ctrTitle"/>
          </p:nvPr>
        </p:nvSpPr>
        <p:spPr>
          <a:xfrm>
            <a:off x="1350900" y="1279462"/>
            <a:ext cx="6442200" cy="24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System Administration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386" name="Google Shape;2386;p36"/>
          <p:cNvSpPr txBox="1"/>
          <p:nvPr>
            <p:ph idx="1" type="subTitle"/>
          </p:nvPr>
        </p:nvSpPr>
        <p:spPr>
          <a:xfrm>
            <a:off x="2776500" y="3900613"/>
            <a:ext cx="35910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Jadah Castillo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0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Docker?</a:t>
            </a:r>
            <a:endParaRPr/>
          </a:p>
        </p:txBody>
      </p:sp>
      <p:sp>
        <p:nvSpPr>
          <p:cNvPr id="2392" name="Google Shape;2392;p37"/>
          <p:cNvSpPr txBox="1"/>
          <p:nvPr>
            <p:ph idx="1" type="body"/>
          </p:nvPr>
        </p:nvSpPr>
        <p:spPr>
          <a:xfrm>
            <a:off x="812850" y="1112700"/>
            <a:ext cx="75183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Open Platform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Containers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 is useful for: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Fast, consistent delivery of your applications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Responsive deployment and scaling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Running more workloads on the same hardware</a:t>
            </a:r>
            <a:endParaRPr sz="1600"/>
          </a:p>
        </p:txBody>
      </p:sp>
      <p:pic>
        <p:nvPicPr>
          <p:cNvPr id="2393" name="Google Shape;23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175" y="1055950"/>
            <a:ext cx="3536825" cy="30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38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</a:t>
            </a:r>
            <a:endParaRPr/>
          </a:p>
        </p:txBody>
      </p:sp>
      <p:sp>
        <p:nvSpPr>
          <p:cNvPr id="2399" name="Google Shape;2399;p38"/>
          <p:cNvSpPr txBox="1"/>
          <p:nvPr>
            <p:ph idx="4294967295" type="body"/>
          </p:nvPr>
        </p:nvSpPr>
        <p:spPr>
          <a:xfrm>
            <a:off x="812850" y="1112700"/>
            <a:ext cx="75183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00" name="Google Shape;24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337" y="1112700"/>
            <a:ext cx="6465326" cy="31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p39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</a:t>
            </a:r>
            <a:endParaRPr/>
          </a:p>
        </p:txBody>
      </p:sp>
      <p:sp>
        <p:nvSpPr>
          <p:cNvPr id="2406" name="Google Shape;2406;p39"/>
          <p:cNvSpPr txBox="1"/>
          <p:nvPr>
            <p:ph idx="4294967295" type="body"/>
          </p:nvPr>
        </p:nvSpPr>
        <p:spPr>
          <a:xfrm>
            <a:off x="812850" y="1112700"/>
            <a:ext cx="75183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Languages Used: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HTML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Mavo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JSON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Docker</a:t>
            </a:r>
            <a:endParaRPr sz="1600"/>
          </a:p>
        </p:txBody>
      </p:sp>
      <p:pic>
        <p:nvPicPr>
          <p:cNvPr id="2407" name="Google Shape;2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400" y="1500525"/>
            <a:ext cx="2857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40"/>
          <p:cNvSpPr txBox="1"/>
          <p:nvPr>
            <p:ph type="title"/>
          </p:nvPr>
        </p:nvSpPr>
        <p:spPr>
          <a:xfrm>
            <a:off x="2643000" y="1505250"/>
            <a:ext cx="5781000" cy="21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Demonstration</a:t>
            </a:r>
            <a:endParaRPr sz="5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41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18" name="Google Shape;2418;p41"/>
          <p:cNvSpPr txBox="1"/>
          <p:nvPr>
            <p:ph idx="4294967295" type="body"/>
          </p:nvPr>
        </p:nvSpPr>
        <p:spPr>
          <a:xfrm>
            <a:off x="812850" y="1112700"/>
            <a:ext cx="7518300" cy="31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Challenges with this project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What I learned from this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What I wished to see from this project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cial Media Platform Anniversary by Slidesgo">
  <a:themeElements>
    <a:clrScheme name="Simple Light">
      <a:dk1>
        <a:srgbClr val="FFFFFF"/>
      </a:dk1>
      <a:lt1>
        <a:srgbClr val="000000"/>
      </a:lt1>
      <a:dk2>
        <a:srgbClr val="FFE75C"/>
      </a:dk2>
      <a:lt2>
        <a:srgbClr val="EF3957"/>
      </a:lt2>
      <a:accent1>
        <a:srgbClr val="47EFC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39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