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Factoring Polynomials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Jayson Alvarez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Grade 8: Module 1 (Factoring Polynomials)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This module will help you break an expression into different factors and answer the topical question, “What algebraic expressions can be factored?” Through factoring, we can rewrite the polynomials into simpler form.</a:t>
                </a:r>
              </a:p>
              <a:p>
                <a:pPr lvl="0" indent="0" marL="0">
                  <a:spcBef>
                    <a:spcPts val="3000"/>
                  </a:spcBef>
                  <a:buNone/>
                </a:pPr>
                <a:r>
                  <a:rPr b="1"/>
                  <a:t>Lesson 1: Factoring Polynomials with Greatest Common Monomial Factor (GCMF)</a:t>
                </a:r>
              </a:p>
              <a:p>
                <a:pPr lvl="0" indent="0" marL="0">
                  <a:buNone/>
                </a:pPr>
                <a:r>
                  <a:rPr/>
                  <a:t>To further illustrate the concept of GCMF, try to explore the following examples:</a:t>
                </a:r>
              </a:p>
              <a:p>
                <a:pPr lvl="0" indent="0" marL="0">
                  <a:buNone/>
                </a:pPr>
                <a:r>
                  <a:rPr/>
                  <a:t>Example 1. Find GCF of </a:t>
                </a:r>
                <a14:m>
                  <m:oMath xmlns:m="http://schemas.openxmlformats.org/officeDocument/2006/math">
                    <m:r>
                      <m:t>4</m:t>
                    </m:r>
                    <m:sSup>
                      <m:e>
                        <m:r>
                          <m:t>x</m:t>
                        </m:r>
                      </m:e>
                      <m:sup>
                        <m:r>
                          <m:t>3</m:t>
                        </m:r>
                      </m:sup>
                    </m:sSup>
                  </m:oMath>
                </a14:m>
                <a:r>
                  <a:rPr/>
                  <a:t>and </a:t>
                </a:r>
                <a14:m>
                  <m:oMath xmlns:m="http://schemas.openxmlformats.org/officeDocument/2006/math">
                    <m:r>
                      <m:t>8</m:t>
                    </m:r>
                    <m:sSup>
                      <m:e>
                        <m:r>
                          <m:t>x</m:t>
                        </m:r>
                      </m:e>
                      <m:sup>
                        <m:r>
                          <m:t>2</m:t>
                        </m:r>
                      </m:sup>
                    </m:sSup>
                  </m:oMath>
                </a14:m>
                <a:r>
                  <a:rPr/>
                  <a:t>.</a:t>
                </a:r>
              </a:p>
              <a:p>
                <a:pPr lvl="0" indent="0" marL="0">
                  <a:buNone/>
                </a:pPr>
                <a:r>
                  <a:rPr/>
                  <a:t>Solution:</a:t>
                </a:r>
              </a:p>
              <a:p>
                <a:pPr lvl="0" indent="0" marL="0">
                  <a:spcBef>
                    <a:spcPts val="3000"/>
                  </a:spcBef>
                  <a:buNone/>
                </a:pPr>
                <a:r>
                  <a:rPr b="1"/>
                  <a:t>Step 1. Factor each monomial.</a:t>
                </a:r>
              </a:p>
              <a:p>
                <a:pPr lvl="0" indent="0" marL="0">
                  <a:buNone/>
                </a:pPr>
                <a14:m>
                  <m:oMath xmlns:m="http://schemas.openxmlformats.org/officeDocument/2006/math">
                    <m:r>
                      <m:t>4</m:t>
                    </m:r>
                    <m:sSup>
                      <m:e>
                        <m:r>
                          <m:t>x</m:t>
                        </m:r>
                      </m:e>
                      <m:sup>
                        <m:r>
                          <m:t>3</m:t>
                        </m:r>
                      </m:sup>
                    </m:sSup>
                  </m:oMath>
                </a14:m>
                <a:r>
                  <a:rPr/>
                  <a:t> = 2 * 2 * x * x * x</a:t>
                </a:r>
              </a:p>
              <a:p>
                <a:pPr lvl="0" indent="0" marL="0">
                  <a:buNone/>
                </a:pPr>
                <a14:m>
                  <m:oMath xmlns:m="http://schemas.openxmlformats.org/officeDocument/2006/math">
                    <m:r>
                      <m:t>8</m:t>
                    </m:r>
                    <m:sSup>
                      <m:e>
                        <m:r>
                          <m:t>x</m:t>
                        </m:r>
                      </m:e>
                      <m:sup>
                        <m:r>
                          <m:t>2</m:t>
                        </m:r>
                      </m:sup>
                    </m:sSup>
                  </m:oMath>
                </a14:m>
                <a:r>
                  <a:rPr/>
                  <a:t> = 2 * 2 * 2 * x * x</a:t>
                </a:r>
              </a:p>
              <a:p>
                <a:pPr lvl="0" indent="0" marL="0">
                  <a:spcBef>
                    <a:spcPts val="3000"/>
                  </a:spcBef>
                  <a:buNone/>
                </a:pPr>
                <a:r>
                  <a:rPr b="1"/>
                  <a:t>Step 2. Identify the common factors.</a:t>
                </a:r>
              </a:p>
              <a:p>
                <a:pPr lvl="0" indent="0" marL="0">
                  <a:buNone/>
                </a:pPr>
                <a14:m>
                  <m:oMath xmlns:m="http://schemas.openxmlformats.org/officeDocument/2006/math">
                    <m:r>
                      <m:t>4</m:t>
                    </m:r>
                    <m:sSup>
                      <m:e>
                        <m:r>
                          <m:t>x</m:t>
                        </m:r>
                      </m:e>
                      <m:sup>
                        <m:r>
                          <m:t>3</m:t>
                        </m:r>
                      </m:sup>
                    </m:sSup>
                  </m:oMath>
                </a14:m>
                <a:r>
                  <a:rPr/>
                  <a:t> = 2 * 2 * x * x * x</a:t>
                </a:r>
              </a:p>
              <a:p>
                <a:pPr lvl="0" indent="0" marL="0">
                  <a:buNone/>
                </a:pPr>
                <a14:m>
                  <m:oMath xmlns:m="http://schemas.openxmlformats.org/officeDocument/2006/math">
                    <m:r>
                      <m:t>8</m:t>
                    </m:r>
                    <m:sSup>
                      <m:e>
                        <m:r>
                          <m:t>x</m:t>
                        </m:r>
                      </m:e>
                      <m:sup>
                        <m:r>
                          <m:t>2</m:t>
                        </m:r>
                      </m:sup>
                    </m:sSup>
                  </m:oMath>
                </a14:m>
                <a:r>
                  <a:rPr/>
                  <a:t>= 2 * 2 * 2 * x * x</a:t>
                </a:r>
              </a:p>
              <a:p>
                <a:pPr lvl="0" indent="0" marL="0">
                  <a:spcBef>
                    <a:spcPts val="3000"/>
                  </a:spcBef>
                  <a:buNone/>
                </a:pPr>
                <a:r>
                  <a:rPr b="1"/>
                  <a:t>Step 3. Find the product of the common factor.</a:t>
                </a:r>
              </a:p>
              <a:p>
                <a:pPr lvl="0" indent="0" marL="0">
                  <a:buNone/>
                </a:pPr>
                <a:r>
                  <a:rPr/>
                  <a:t>2 * 2 * x * x =</a:t>
                </a:r>
                <a14:m>
                  <m:oMath xmlns:m="http://schemas.openxmlformats.org/officeDocument/2006/math">
                    <m:r>
                      <m:t>4</m:t>
                    </m:r>
                    <m:sSup>
                      <m:e>
                        <m:r>
                          <m:t>x</m:t>
                        </m:r>
                      </m:e>
                      <m:sup>
                        <m:r>
                          <m:t>2</m:t>
                        </m:r>
                      </m:sup>
                    </m:sSup>
                  </m:oMath>
                </a14:m>
              </a:p>
              <a:p>
                <a:pPr lvl="0" indent="0" marL="0">
                  <a:buNone/>
                </a:pPr>
                <a:r>
                  <a:rPr/>
                  <a:t>Hence, </a:t>
                </a:r>
                <a14:m>
                  <m:oMath xmlns:m="http://schemas.openxmlformats.org/officeDocument/2006/math">
                    <m:r>
                      <m:t>4</m:t>
                    </m:r>
                    <m:sSup>
                      <m:e>
                        <m:r>
                          <m:t>x</m:t>
                        </m:r>
                      </m:e>
                      <m:sup>
                        <m:r>
                          <m:t>2</m:t>
                        </m:r>
                      </m:sup>
                    </m:sSup>
                  </m:oMath>
                </a14:m>
                <a:r>
                  <a:rPr/>
                  <a:t> is the GCMF of </a:t>
                </a:r>
                <a14:m>
                  <m:oMath xmlns:m="http://schemas.openxmlformats.org/officeDocument/2006/math">
                    <m:r>
                      <m:t>4</m:t>
                    </m:r>
                    <m:sSup>
                      <m:e>
                        <m:r>
                          <m:t>x</m:t>
                        </m:r>
                      </m:e>
                      <m:sup>
                        <m:r>
                          <m:t>3</m:t>
                        </m:r>
                      </m:sup>
                    </m:sSup>
                  </m:oMath>
                </a14:m>
                <a:r>
                  <a:rPr/>
                  <a:t> and </a:t>
                </a:r>
                <a14:m>
                  <m:oMath xmlns:m="http://schemas.openxmlformats.org/officeDocument/2006/math">
                    <m:r>
                      <m:t>8</m:t>
                    </m:r>
                    <m:sSup>
                      <m:e>
                        <m:r>
                          <m:t>x</m:t>
                        </m:r>
                      </m:e>
                      <m:sup>
                        <m:r>
                          <m:t>2</m:t>
                        </m:r>
                      </m:sup>
                    </m:sSup>
                  </m:oMath>
                </a14:m>
                <a:r>
                  <a:rPr/>
                  <a: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Factoring Polynomials</dc:title>
  <dc:creator>Jayson Alvarez</dc:creator>
  <cp:keywords/>
  <dcterms:created xsi:type="dcterms:W3CDTF">2024-01-23T03:49:29Z</dcterms:created>
  <dcterms:modified xsi:type="dcterms:W3CDTF">2024-01-23T03:49:29Z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